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5" r:id="rId7"/>
    <p:sldId id="260" r:id="rId8"/>
    <p:sldId id="261" r:id="rId9"/>
    <p:sldId id="262" r:id="rId10"/>
    <p:sldId id="263"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995939-581C-4462-957D-AD3788A941D1}"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9B349-EA8F-4E74-9032-9B70963F706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995939-581C-4462-957D-AD3788A941D1}"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9B349-EA8F-4E74-9032-9B70963F70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995939-581C-4462-957D-AD3788A941D1}"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9B349-EA8F-4E74-9032-9B70963F706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995939-581C-4462-957D-AD3788A941D1}"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9B349-EA8F-4E74-9032-9B70963F706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995939-581C-4462-957D-AD3788A941D1}"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9B349-EA8F-4E74-9032-9B70963F706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995939-581C-4462-957D-AD3788A941D1}" type="datetimeFigureOut">
              <a:rPr lang="en-US" smtClean="0"/>
              <a:pPr/>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B9B349-EA8F-4E74-9032-9B70963F706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995939-581C-4462-957D-AD3788A941D1}" type="datetimeFigureOut">
              <a:rPr lang="en-US" smtClean="0"/>
              <a:pPr/>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B9B349-EA8F-4E74-9032-9B70963F706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995939-581C-4462-957D-AD3788A941D1}" type="datetimeFigureOut">
              <a:rPr lang="en-US" smtClean="0"/>
              <a:pPr/>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B9B349-EA8F-4E74-9032-9B70963F706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995939-581C-4462-957D-AD3788A941D1}" type="datetimeFigureOut">
              <a:rPr lang="en-US" smtClean="0"/>
              <a:pPr/>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B9B349-EA8F-4E74-9032-9B70963F706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995939-581C-4462-957D-AD3788A941D1}" type="datetimeFigureOut">
              <a:rPr lang="en-US" smtClean="0"/>
              <a:pPr/>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B9B349-EA8F-4E74-9032-9B70963F706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995939-581C-4462-957D-AD3788A941D1}" type="datetimeFigureOut">
              <a:rPr lang="en-US" smtClean="0"/>
              <a:pPr/>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B9B349-EA8F-4E74-9032-9B70963F706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995939-581C-4462-957D-AD3788A941D1}" type="datetimeFigureOut">
              <a:rPr lang="en-US" smtClean="0"/>
              <a:pPr/>
              <a:t>10/16/2023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9B349-EA8F-4E74-9032-9B70963F70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solidFill>
                  <a:schemeClr val="accent4">
                    <a:lumMod val="75000"/>
                  </a:schemeClr>
                </a:solidFill>
              </a:rPr>
              <a:t>MEASURING SUCCESS IN TALENT MANAGEMENT</a:t>
            </a:r>
            <a:endParaRPr lang="en-US" b="1" dirty="0">
              <a:solidFill>
                <a:schemeClr val="accent4">
                  <a:lumMod val="75000"/>
                </a:schemeClr>
              </a:solidFill>
            </a:endParaRPr>
          </a:p>
        </p:txBody>
      </p:sp>
      <p:sp>
        <p:nvSpPr>
          <p:cNvPr id="3" name="Subtitle 2"/>
          <p:cNvSpPr>
            <a:spLocks noGrp="1"/>
          </p:cNvSpPr>
          <p:nvPr>
            <p:ph type="subTitle" idx="1"/>
          </p:nvPr>
        </p:nvSpPr>
        <p:spPr/>
        <p:txBody>
          <a:bodyPr>
            <a:normAutofit fontScale="70000" lnSpcReduction="20000"/>
          </a:bodyPr>
          <a:lstStyle/>
          <a:p>
            <a:r>
              <a:rPr lang="en-IN" dirty="0" smtClean="0">
                <a:solidFill>
                  <a:srgbClr val="002060"/>
                </a:solidFill>
              </a:rPr>
              <a:t>TEAM</a:t>
            </a:r>
          </a:p>
          <a:p>
            <a:r>
              <a:rPr lang="en-IN" dirty="0" smtClean="0">
                <a:solidFill>
                  <a:srgbClr val="002060"/>
                </a:solidFill>
              </a:rPr>
              <a:t>R. RAGAVI</a:t>
            </a:r>
          </a:p>
          <a:p>
            <a:r>
              <a:rPr lang="en-IN" dirty="0" smtClean="0">
                <a:solidFill>
                  <a:srgbClr val="002060"/>
                </a:solidFill>
              </a:rPr>
              <a:t>P. PAVYASRI</a:t>
            </a:r>
          </a:p>
          <a:p>
            <a:r>
              <a:rPr lang="en-IN" dirty="0" smtClean="0">
                <a:solidFill>
                  <a:srgbClr val="002060"/>
                </a:solidFill>
              </a:rPr>
              <a:t>S. PRAVEENA</a:t>
            </a:r>
          </a:p>
          <a:p>
            <a:r>
              <a:rPr lang="en-IN" dirty="0" smtClean="0">
                <a:solidFill>
                  <a:srgbClr val="002060"/>
                </a:solidFill>
              </a:rPr>
              <a:t>K. PRIYADHARSHINI</a:t>
            </a:r>
            <a:endParaRPr lang="en-US"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rPr>
              <a:t>ADVANTAGES &amp; DISADVANTAGES</a:t>
            </a:r>
            <a:endParaRPr lang="en-US" b="1" dirty="0">
              <a:solidFill>
                <a:srgbClr val="002060"/>
              </a:solidFill>
            </a:endParaRPr>
          </a:p>
        </p:txBody>
      </p:sp>
      <p:sp>
        <p:nvSpPr>
          <p:cNvPr id="3" name="Text Placeholder 2"/>
          <p:cNvSpPr>
            <a:spLocks noGrp="1"/>
          </p:cNvSpPr>
          <p:nvPr>
            <p:ph type="body" idx="1"/>
          </p:nvPr>
        </p:nvSpPr>
        <p:spPr/>
        <p:txBody>
          <a:bodyPr/>
          <a:lstStyle/>
          <a:p>
            <a:r>
              <a:rPr lang="en-IN" dirty="0" smtClean="0">
                <a:solidFill>
                  <a:srgbClr val="003399"/>
                </a:solidFill>
              </a:rPr>
              <a:t>ADVANTAGES</a:t>
            </a:r>
            <a:endParaRPr lang="en-US" dirty="0">
              <a:solidFill>
                <a:srgbClr val="003399"/>
              </a:solidFill>
            </a:endParaRPr>
          </a:p>
        </p:txBody>
      </p:sp>
      <p:sp>
        <p:nvSpPr>
          <p:cNvPr id="4" name="Content Placeholder 3"/>
          <p:cNvSpPr>
            <a:spLocks noGrp="1"/>
          </p:cNvSpPr>
          <p:nvPr>
            <p:ph sz="half" idx="2"/>
          </p:nvPr>
        </p:nvSpPr>
        <p:spPr/>
        <p:txBody>
          <a:bodyPr>
            <a:normAutofit fontScale="92500" lnSpcReduction="20000"/>
          </a:bodyPr>
          <a:lstStyle/>
          <a:p>
            <a:r>
              <a:rPr lang="en-US" dirty="0" smtClean="0">
                <a:solidFill>
                  <a:schemeClr val="accent1">
                    <a:lumMod val="75000"/>
                  </a:schemeClr>
                </a:solidFill>
              </a:rPr>
              <a:t>Help in ascertaining the right person is deployed in the right position.</a:t>
            </a:r>
          </a:p>
          <a:p>
            <a:r>
              <a:rPr lang="en-US" dirty="0" smtClean="0">
                <a:solidFill>
                  <a:schemeClr val="accent1">
                    <a:lumMod val="75000"/>
                  </a:schemeClr>
                </a:solidFill>
              </a:rPr>
              <a:t>Contributes in retaining their top talent.</a:t>
            </a:r>
          </a:p>
          <a:p>
            <a:r>
              <a:rPr lang="en-US" dirty="0" smtClean="0">
                <a:solidFill>
                  <a:schemeClr val="accent1">
                    <a:lumMod val="75000"/>
                  </a:schemeClr>
                </a:solidFill>
              </a:rPr>
              <a:t>Better hiring by hiring assessments</a:t>
            </a:r>
          </a:p>
          <a:p>
            <a:r>
              <a:rPr lang="en-US" dirty="0" smtClean="0">
                <a:solidFill>
                  <a:schemeClr val="accent1">
                    <a:lumMod val="75000"/>
                  </a:schemeClr>
                </a:solidFill>
              </a:rPr>
              <a:t>Helps in understanding employees better and shaping their future.</a:t>
            </a:r>
          </a:p>
          <a:p>
            <a:r>
              <a:rPr lang="en-US" dirty="0" smtClean="0">
                <a:solidFill>
                  <a:schemeClr val="accent1">
                    <a:lumMod val="75000"/>
                  </a:schemeClr>
                </a:solidFill>
              </a:rPr>
              <a:t>Promotes effective communication across different disciplines.</a:t>
            </a:r>
          </a:p>
          <a:p>
            <a:endParaRPr lang="en-US" dirty="0"/>
          </a:p>
        </p:txBody>
      </p:sp>
      <p:sp>
        <p:nvSpPr>
          <p:cNvPr id="5" name="Text Placeholder 4"/>
          <p:cNvSpPr>
            <a:spLocks noGrp="1"/>
          </p:cNvSpPr>
          <p:nvPr>
            <p:ph type="body" sz="quarter" idx="3"/>
          </p:nvPr>
        </p:nvSpPr>
        <p:spPr/>
        <p:txBody>
          <a:bodyPr/>
          <a:lstStyle/>
          <a:p>
            <a:r>
              <a:rPr lang="en-IN" dirty="0" smtClean="0">
                <a:solidFill>
                  <a:srgbClr val="FF0000"/>
                </a:solidFill>
              </a:rPr>
              <a:t>DISADVANTAGES</a:t>
            </a:r>
            <a:endParaRPr lang="en-US" dirty="0">
              <a:solidFill>
                <a:srgbClr val="FF0000"/>
              </a:solidFill>
            </a:endParaRPr>
          </a:p>
        </p:txBody>
      </p:sp>
      <p:sp>
        <p:nvSpPr>
          <p:cNvPr id="6" name="Content Placeholder 5"/>
          <p:cNvSpPr>
            <a:spLocks noGrp="1"/>
          </p:cNvSpPr>
          <p:nvPr>
            <p:ph sz="quarter" idx="4"/>
          </p:nvPr>
        </p:nvSpPr>
        <p:spPr/>
        <p:txBody>
          <a:bodyPr>
            <a:normAutofit fontScale="85000" lnSpcReduction="10000"/>
          </a:bodyPr>
          <a:lstStyle/>
          <a:p>
            <a:r>
              <a:rPr lang="en-US" dirty="0" smtClean="0">
                <a:solidFill>
                  <a:schemeClr val="accent2">
                    <a:lumMod val="75000"/>
                  </a:schemeClr>
                </a:solidFill>
              </a:rPr>
              <a:t>The implementation of talent management program could be expensive in terms of time, resources and financial costs. </a:t>
            </a:r>
          </a:p>
          <a:p>
            <a:r>
              <a:rPr lang="en-US" dirty="0" smtClean="0">
                <a:solidFill>
                  <a:schemeClr val="accent2">
                    <a:lumMod val="75000"/>
                  </a:schemeClr>
                </a:solidFill>
              </a:rPr>
              <a:t>Lack of support from line mangers can impede the level of commitment from employees.</a:t>
            </a:r>
          </a:p>
          <a:p>
            <a:r>
              <a:rPr lang="en-US" dirty="0" smtClean="0">
                <a:solidFill>
                  <a:schemeClr val="accent2">
                    <a:lumMod val="75000"/>
                  </a:schemeClr>
                </a:solidFill>
              </a:rPr>
              <a:t>A core drawback of talent management is, it can contribute in raising the conflicts between HR and management by not reaching to proper agreement or consensus.   </a:t>
            </a:r>
          </a:p>
          <a:p>
            <a:pPr>
              <a:buNone/>
            </a:pP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rPr>
              <a:t>CONCLUSION</a:t>
            </a:r>
            <a:endParaRPr lang="en-US" b="1" dirty="0">
              <a:solidFill>
                <a:srgbClr val="002060"/>
              </a:solidFill>
            </a:endParaRP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2286000" y="2413338"/>
            <a:ext cx="4572000" cy="3416320"/>
          </a:xfrm>
          <a:prstGeom prst="rect">
            <a:avLst/>
          </a:prstGeom>
        </p:spPr>
        <p:txBody>
          <a:bodyPr>
            <a:spAutoFit/>
          </a:bodyPr>
          <a:lstStyle/>
          <a:p>
            <a:r>
              <a:rPr lang="en-US" sz="2400" dirty="0" smtClean="0"/>
              <a:t>At the end can say that talent management process has provide new ways to Human Resource department to handle problems faced in hiring talent. By the help of talent management process companies are hiring right person for the right job as per their job requirement and </a:t>
            </a:r>
            <a:r>
              <a:rPr lang="en-US" sz="2400" dirty="0" smtClean="0"/>
              <a:t>description.</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solidFill>
                  <a:srgbClr val="002060"/>
                </a:solidFill>
              </a:rPr>
              <a:t>INTRODUCTION</a:t>
            </a:r>
            <a:endParaRPr lang="en-US" sz="6000" b="1" dirty="0">
              <a:solidFill>
                <a:srgbClr val="002060"/>
              </a:solidFill>
            </a:endParaRPr>
          </a:p>
        </p:txBody>
      </p:sp>
      <p:sp>
        <p:nvSpPr>
          <p:cNvPr id="3" name="Content Placeholder 2"/>
          <p:cNvSpPr>
            <a:spLocks noGrp="1"/>
          </p:cNvSpPr>
          <p:nvPr>
            <p:ph idx="1"/>
          </p:nvPr>
        </p:nvSpPr>
        <p:spPr/>
        <p:txBody>
          <a:bodyPr>
            <a:normAutofit/>
          </a:bodyPr>
          <a:lstStyle/>
          <a:p>
            <a:r>
              <a:rPr lang="en-US" sz="3600" dirty="0">
                <a:solidFill>
                  <a:schemeClr val="tx1">
                    <a:lumMod val="95000"/>
                    <a:lumOff val="5000"/>
                  </a:schemeClr>
                </a:solidFill>
              </a:rPr>
              <a:t>Talent management is how employers recruit and develop a workforce that is as productive as possible and likely to stay with their organization long term. When implemented strategically, this process can help improve the overall performance of the business and ensure that it remains competitive.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solidFill>
                  <a:schemeClr val="bg2">
                    <a:lumMod val="25000"/>
                  </a:schemeClr>
                </a:solidFill>
                <a:latin typeface="Arial Black" pitchFamily="34" charset="0"/>
              </a:rPr>
              <a:t>OVERVIEW</a:t>
            </a:r>
          </a:p>
        </p:txBody>
      </p:sp>
      <p:sp>
        <p:nvSpPr>
          <p:cNvPr id="3" name="Content Placeholder 2"/>
          <p:cNvSpPr>
            <a:spLocks noGrp="1"/>
          </p:cNvSpPr>
          <p:nvPr>
            <p:ph idx="1"/>
          </p:nvPr>
        </p:nvSpPr>
        <p:spPr/>
        <p:txBody>
          <a:bodyPr>
            <a:normAutofit fontScale="92500" lnSpcReduction="10000"/>
          </a:bodyPr>
          <a:lstStyle/>
          <a:p>
            <a:r>
              <a:rPr lang="en-US" sz="3400" dirty="0" smtClean="0">
                <a:solidFill>
                  <a:srgbClr val="002060"/>
                </a:solidFill>
              </a:rPr>
              <a:t>Time-to-fill</a:t>
            </a:r>
            <a:r>
              <a:rPr lang="en-US" sz="3400" dirty="0">
                <a:solidFill>
                  <a:srgbClr val="002060"/>
                </a:solidFill>
              </a:rPr>
              <a:t>: Measures the amount of time it takes to fill an open position. ...</a:t>
            </a:r>
          </a:p>
          <a:p>
            <a:r>
              <a:rPr lang="en-US" sz="3400" dirty="0">
                <a:solidFill>
                  <a:srgbClr val="002060"/>
                </a:solidFill>
              </a:rPr>
              <a:t>Cost Per Hire. Measures the cost of recruiting and hiring a new employee. ...</a:t>
            </a:r>
          </a:p>
          <a:p>
            <a:r>
              <a:rPr lang="en-US" sz="3400" dirty="0">
                <a:solidFill>
                  <a:srgbClr val="002060"/>
                </a:solidFill>
              </a:rPr>
              <a:t>Employee Turnover Rate. ...</a:t>
            </a:r>
          </a:p>
          <a:p>
            <a:r>
              <a:rPr lang="en-US" sz="3400" dirty="0">
                <a:solidFill>
                  <a:srgbClr val="002060"/>
                </a:solidFill>
              </a:rPr>
              <a:t>Employee Engagement. ...</a:t>
            </a:r>
          </a:p>
          <a:p>
            <a:r>
              <a:rPr lang="en-US" sz="3400" dirty="0">
                <a:solidFill>
                  <a:srgbClr val="002060"/>
                </a:solidFill>
              </a:rPr>
              <a:t>Diversity and Inclusion Metrics. ...</a:t>
            </a:r>
          </a:p>
          <a:p>
            <a:r>
              <a:rPr lang="en-US" sz="3400" dirty="0">
                <a:solidFill>
                  <a:srgbClr val="002060"/>
                </a:solidFill>
              </a:rPr>
              <a:t>Talent Mobility. ...</a:t>
            </a:r>
          </a:p>
          <a:p>
            <a:r>
              <a:rPr lang="en-US" sz="3400" dirty="0">
                <a:solidFill>
                  <a:srgbClr val="002060"/>
                </a:solidFill>
              </a:rPr>
              <a:t>High Potential Talent.</a:t>
            </a:r>
          </a:p>
          <a:p>
            <a:endParaRPr lang="en-US" sz="4000" dirty="0">
              <a:solidFill>
                <a:schemeClr val="bg2">
                  <a:lumMod val="2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WhatsApp Image 2023-10-16 at 12.52.16 PM.jpeg"/>
          <p:cNvPicPr>
            <a:picLocks noGrp="1" noChangeAspect="1"/>
          </p:cNvPicPr>
          <p:nvPr>
            <p:ph type="pic" idx="1"/>
          </p:nvPr>
        </p:nvPicPr>
        <p:blipFill>
          <a:blip r:embed="rId2"/>
          <a:srcRect t="32237" b="32237"/>
          <a:stretch>
            <a:fillRect/>
          </a:stretch>
        </p:blipFill>
        <p:spPr>
          <a:prstGeom prst="rect">
            <a:avLst/>
          </a:prstGeom>
          <a:ln w="88900" cap="sq" cmpd="thickThin">
            <a:solidFill>
              <a:srgbClr val="000000"/>
            </a:solidFill>
            <a:prstDash val="solid"/>
            <a:miter lim="800000"/>
          </a:ln>
          <a:effectLst>
            <a:innerShdw blurRad="76200">
              <a:srgbClr val="000000"/>
            </a:innerShdw>
          </a:effectLst>
        </p:spPr>
      </p:pic>
      <p:sp>
        <p:nvSpPr>
          <p:cNvPr id="4" name="Text Placeholder 3"/>
          <p:cNvSpPr>
            <a:spLocks noGrp="1"/>
          </p:cNvSpPr>
          <p:nvPr>
            <p:ph type="body" sz="half" idx="2"/>
          </p:nvPr>
        </p:nvSpPr>
        <p:spPr/>
        <p:txBody>
          <a:bodyPr>
            <a:noAutofit/>
          </a:bodyPr>
          <a:lstStyle/>
          <a:p>
            <a:r>
              <a:rPr lang="en-IN" sz="4800" dirty="0" smtClean="0">
                <a:solidFill>
                  <a:srgbClr val="C00000"/>
                </a:solidFill>
              </a:rPr>
              <a:t>EMPATHY MAP</a:t>
            </a:r>
            <a:endParaRPr lang="en-US" sz="4800"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rgbClr val="002060"/>
                </a:solidFill>
              </a:rPr>
              <a:t>APPLICATIONS</a:t>
            </a:r>
            <a:endParaRPr lang="en-US" b="1" dirty="0">
              <a:solidFill>
                <a:srgbClr val="002060"/>
              </a:solidFill>
            </a:endParaRPr>
          </a:p>
        </p:txBody>
      </p:sp>
      <p:sp>
        <p:nvSpPr>
          <p:cNvPr id="3" name="Content Placeholder 2"/>
          <p:cNvSpPr>
            <a:spLocks noGrp="1"/>
          </p:cNvSpPr>
          <p:nvPr>
            <p:ph idx="1"/>
          </p:nvPr>
        </p:nvSpPr>
        <p:spPr/>
        <p:txBody>
          <a:bodyPr/>
          <a:lstStyle/>
          <a:p>
            <a:r>
              <a:rPr lang="en-US" dirty="0" smtClean="0"/>
              <a:t>Talent management software provides many advantages in the areas of recruitment, performance management, training and </a:t>
            </a:r>
            <a:r>
              <a:rPr lang="en-US" dirty="0" err="1" smtClean="0"/>
              <a:t>ducation</a:t>
            </a:r>
            <a:r>
              <a:rPr lang="en-US" dirty="0" smtClean="0"/>
              <a:t>, and compensation </a:t>
            </a:r>
            <a:r>
              <a:rPr lang="en-US" dirty="0" smtClean="0"/>
              <a:t>management.</a:t>
            </a:r>
          </a:p>
          <a:p>
            <a:r>
              <a:rPr lang="en-US" dirty="0" smtClean="0"/>
              <a:t>employee turnover rate, time to fill job vacancies, time to productivity, employee training effectiveness, and employee engagement levels.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WhatsApp Image 2023-10-16 at 12.52.16 PM (1).jpeg"/>
          <p:cNvPicPr>
            <a:picLocks noGrp="1" noChangeAspect="1"/>
          </p:cNvPicPr>
          <p:nvPr>
            <p:ph type="pic" idx="1"/>
          </p:nvPr>
        </p:nvPicPr>
        <p:blipFill>
          <a:blip r:embed="rId2"/>
          <a:srcRect t="32237" b="32237"/>
          <a:stretch>
            <a:fillRect/>
          </a:stretch>
        </p:blipFill>
        <p:spPr/>
      </p:pic>
      <p:sp>
        <p:nvSpPr>
          <p:cNvPr id="4" name="Text Placeholder 3"/>
          <p:cNvSpPr>
            <a:spLocks noGrp="1"/>
          </p:cNvSpPr>
          <p:nvPr>
            <p:ph type="body" sz="half" idx="2"/>
          </p:nvPr>
        </p:nvSpPr>
        <p:spPr/>
        <p:txBody>
          <a:bodyPr>
            <a:normAutofit/>
          </a:bodyPr>
          <a:lstStyle/>
          <a:p>
            <a:r>
              <a:rPr lang="en-IN" sz="4400" dirty="0" smtClean="0">
                <a:solidFill>
                  <a:srgbClr val="C00000"/>
                </a:solidFill>
              </a:rPr>
              <a:t>BRAINSTORMING MAP</a:t>
            </a:r>
            <a:endParaRPr lang="en-US" sz="4400" dirty="0">
              <a:solidFill>
                <a:srgbClr val="C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Placeholder 4" descr="WhatsApp Image 2023-10-16 at 1.12.22 PM.jpeg"/>
          <p:cNvPicPr>
            <a:picLocks noGrp="1" noChangeAspect="1"/>
          </p:cNvPicPr>
          <p:nvPr>
            <p:ph type="pic" idx="1"/>
          </p:nvPr>
        </p:nvPicPr>
        <p:blipFill>
          <a:blip r:embed="rId2"/>
          <a:srcRect t="10474" b="10474"/>
          <a:stretch>
            <a:fillRect/>
          </a:stretch>
        </p:blipFill>
        <p:spPr>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Text Placeholder 3"/>
          <p:cNvSpPr>
            <a:spLocks noGrp="1"/>
          </p:cNvSpPr>
          <p:nvPr>
            <p:ph type="body" sz="half" idx="2"/>
          </p:nvPr>
        </p:nvSpPr>
        <p:spPr/>
        <p:txBody>
          <a:bodyPr>
            <a:noAutofit/>
          </a:bodyPr>
          <a:lstStyle/>
          <a:p>
            <a:r>
              <a:rPr lang="en-IN" sz="7200" dirty="0" smtClean="0">
                <a:solidFill>
                  <a:srgbClr val="002060"/>
                </a:solidFill>
              </a:rPr>
              <a:t>RESULT</a:t>
            </a:r>
            <a:endParaRPr lang="en-US" sz="7200" dirty="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10-16 at 1.11.31 PM.jpeg"/>
          <p:cNvPicPr>
            <a:picLocks noChangeAspect="1"/>
          </p:cNvPicPr>
          <p:nvPr/>
        </p:nvPicPr>
        <p:blipFill>
          <a:blip r:embed="rId2"/>
          <a:stretch>
            <a:fillRect/>
          </a:stretch>
        </p:blipFill>
        <p:spPr>
          <a:xfrm>
            <a:off x="3914060" y="0"/>
            <a:ext cx="1315879"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167</Words>
  <Application>Microsoft Office PowerPoint</Application>
  <PresentationFormat>On-screen Show (4:3)</PresentationFormat>
  <Paragraphs>35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MEASURING SUCCESS IN TALENT MANAGEMENT</vt:lpstr>
      <vt:lpstr>Slide 2</vt:lpstr>
      <vt:lpstr>INTRODUCTION</vt:lpstr>
      <vt:lpstr>OVERVIEW</vt:lpstr>
      <vt:lpstr>Slide 5</vt:lpstr>
      <vt:lpstr>APPLICATIONS</vt:lpstr>
      <vt:lpstr>Slide 7</vt:lpstr>
      <vt:lpstr>Slide 8</vt:lpstr>
      <vt:lpstr>Slide 9</vt:lpstr>
      <vt:lpstr>ADVANTAGES &amp; DISADVANTAGES</vt:lpstr>
      <vt:lpstr>CONCLUSION</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SUCCESS IN TALENT MANAGEMENT</dc:title>
  <dc:creator>MATLAB</dc:creator>
  <cp:lastModifiedBy>MATLAB</cp:lastModifiedBy>
  <cp:revision>16</cp:revision>
  <dcterms:created xsi:type="dcterms:W3CDTF">2023-10-16T06:12:38Z</dcterms:created>
  <dcterms:modified xsi:type="dcterms:W3CDTF">2023-10-16T09:53:51Z</dcterms:modified>
</cp:coreProperties>
</file>