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sz="2400" lang="en-US"/>
              <a:t>STUDENT NAME:</a:t>
            </a:r>
            <a:r>
              <a:rPr sz="2400" lang="en-US"/>
              <a:t>V</a:t>
            </a:r>
            <a:r>
              <a:rPr sz="2400" lang="en-US"/>
              <a:t> </a:t>
            </a:r>
            <a:r>
              <a:rPr sz="2400" lang="en-US"/>
              <a:t>R</a:t>
            </a:r>
            <a:r>
              <a:rPr sz="2400" lang="en-US"/>
              <a:t>A</a:t>
            </a:r>
            <a:r>
              <a:rPr sz="2400" lang="en-US"/>
              <a:t>G</a:t>
            </a:r>
            <a:r>
              <a:rPr sz="2400" lang="en-US"/>
              <a:t>A</a:t>
            </a:r>
            <a:r>
              <a:rPr sz="2400" lang="en-US"/>
              <a:t>V</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7</a:t>
            </a:r>
            <a:r>
              <a:rPr dirty="0" sz="2400" lang="en-US"/>
              <a:t>3</a:t>
            </a:r>
            <a:r>
              <a:rPr dirty="0" sz="2400" lang="en-US"/>
              <a:t>9</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a:t>
            </a:r>
            <a:r>
              <a:rPr dirty="0" sz="2400" lang="en-US"/>
              <a:t>RAL</a:t>
            </a:r>
            <a:r>
              <a:rPr dirty="0" sz="2400" lang="en-US"/>
              <a:t>)</a:t>
            </a:r>
            <a:endParaRPr altLang="en-US" lang="zh-CN"/>
          </a:p>
          <a:p>
            <a:r>
              <a:rPr dirty="0" sz="2400" lang="en-US"/>
              <a:t>COLLEGE</a:t>
            </a:r>
            <a:r>
              <a:rPr dirty="0" sz="2400" lang="en-US"/>
              <a:t>:</a:t>
            </a:r>
            <a:r>
              <a:rPr dirty="0" sz="2400" lang="en-US"/>
              <a:t> </a:t>
            </a:r>
            <a:r>
              <a:rPr dirty="0" sz="2400" lang="en-US"/>
              <a:t>G</a:t>
            </a:r>
            <a:r>
              <a:rPr dirty="0" sz="2400" lang="en-US"/>
              <a:t>O</a:t>
            </a:r>
            <a:r>
              <a:rPr dirty="0" sz="2400" lang="en-US"/>
              <a:t>V</a:t>
            </a:r>
            <a:r>
              <a:rPr dirty="0" sz="2400" lang="en-US"/>
              <a:t>E</a:t>
            </a:r>
            <a:r>
              <a:rPr dirty="0" sz="2400" lang="en-US"/>
              <a:t>RNMENT </a:t>
            </a:r>
            <a:r>
              <a:rPr dirty="0" sz="2400" lang="en-US"/>
              <a:t>A</a:t>
            </a:r>
            <a:r>
              <a:rPr dirty="0" sz="2400" lang="en-US"/>
              <a:t>R</a:t>
            </a:r>
            <a:r>
              <a:rPr dirty="0" sz="2400" lang="en-US"/>
              <a:t>T</a:t>
            </a:r>
            <a:r>
              <a:rPr dirty="0" sz="2400" lang="en-US"/>
              <a:t>S </a:t>
            </a:r>
            <a:r>
              <a:rPr dirty="0" sz="2400" lang="en-US"/>
              <a:t>A</a:t>
            </a:r>
            <a:r>
              <a:rPr dirty="0" sz="2400" lang="en-US"/>
              <a:t>N</a:t>
            </a:r>
            <a:r>
              <a:rPr dirty="0" sz="2400" lang="en-US"/>
              <a:t>D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T</a:t>
            </a:r>
            <a:r>
              <a:rPr dirty="0" sz="2400" lang="en-US"/>
              <a:t>HIRUVOOTIYUR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a:off x="3722496" y="-661669"/>
            <a:ext cx="4572000" cy="13477239"/>
          </a:xfrm>
          <a:prstGeom prst="rect"/>
        </p:spPr>
        <p:txBody>
          <a:bodyPr rtlCol="0" wrap="square">
            <a:spAutoFit/>
          </a:bodyPr>
          <a:p>
            <a:r>
              <a:rPr sz="2800" lang="en-US">
                <a:solidFill>
                  <a:srgbClr val="000000"/>
                </a:solidFill>
              </a:rPr>
              <a:t>Modeling involves:
1. Defining Objectives: What you want to achieve (e.g., predicting performance).
2. Choosing the Model: Select appropriate models like regression or classification.
3. Data Preparation: Clean and preprocess data.
4. Training: Use historical data to train the model.
5. Validation: Test and validate the model for accuracy.
6. Interpreting Results: Analyze outputs for insights.
7. Improvement: Refine the model with new data and feedback.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6" name=""/>
          <p:cNvSpPr txBox="1"/>
          <p:nvPr/>
        </p:nvSpPr>
        <p:spPr>
          <a:xfrm>
            <a:off x="324629" y="-1696720"/>
            <a:ext cx="10369927" cy="485139"/>
          </a:xfrm>
          <a:prstGeom prst="rect"/>
        </p:spPr>
        <p:txBody>
          <a:bodyPr rtlCol="0" wrap="square">
            <a:spAutoFit/>
          </a:bodyPr>
          <a:p>
            <a:r>
              <a:rPr sz="2800" lang="en-US">
                <a:solidFill>
                  <a:srgbClr val="000000"/>
                </a:solidFill>
              </a:rPr>
              <a:t> </a:t>
            </a:r>
            <a:endParaRPr sz="2800" lang="en-US">
              <a:solidFill>
                <a:srgbClr val="000000"/>
              </a:solidFill>
            </a:endParaRPr>
          </a:p>
        </p:txBody>
      </p:sp>
      <p:sp>
        <p:nvSpPr>
          <p:cNvPr id="1048720" name=""/>
          <p:cNvSpPr txBox="1"/>
          <p:nvPr/>
        </p:nvSpPr>
        <p:spPr>
          <a:xfrm>
            <a:off x="42437" y="864235"/>
            <a:ext cx="12149563" cy="5603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
1. Key Insights: Major conclusions drawn from the data.
2. Performance Metrics: Quantitative results such as accuracy, efficiency improvements, or cost savings.
3. Trends and Patterns: Notable trends or patterns identified in the d</a:t>
            </a:r>
            <a:r>
              <a:rPr sz="2800" lang="en-US">
                <a:solidFill>
                  <a:srgbClr val="000000"/>
                </a:solidFill>
                <a:latin typeface="Arial"/>
              </a:rPr>
              <a:t>a</a:t>
            </a:r>
            <a:r>
              <a:rPr sz="2800" lang="en-US">
                <a:solidFill>
                  <a:srgbClr val="000000"/>
                </a:solidFill>
                <a:latin typeface="Arial"/>
              </a:rPr>
              <a:t>t</a:t>
            </a:r>
            <a:r>
              <a:rPr sz="2800" lang="en-US">
                <a:solidFill>
                  <a:srgbClr val="000000"/>
                </a:solidFill>
                <a:latin typeface="Arial"/>
              </a:rPr>
              <a:t>a</a:t>
            </a:r>
            <a:r>
              <a:rPr sz="2800" lang="en-US">
                <a:solidFill>
                  <a:srgbClr val="000000"/>
                </a:solidFill>
                <a:latin typeface="Arial"/>
              </a:rPr>
              <a:t>
4. Recommendations: Actionable suggestions based on the analysis.</a:t>
            </a:r>
            <a:r>
              <a:rPr sz="2800" lang="en-US">
                <a:solidFill>
                  <a:srgbClr val="000000"/>
                </a:solidFill>
                <a:latin typeface="Arial"/>
              </a:rPr>
              <a:t>
For example, if you applied a performance model, the results might reveal which employees are top performers, highlight areas for improvement, and suggest strategies to boost overall productivity.</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1" name=""/>
          <p:cNvSpPr txBox="1"/>
          <p:nvPr/>
        </p:nvSpPr>
        <p:spPr>
          <a:xfrm>
            <a:off x="391872" y="2399030"/>
            <a:ext cx="11408257" cy="2059940"/>
          </a:xfrm>
          <a:prstGeom prst="rect"/>
        </p:spPr>
        <p:txBody>
          <a:bodyPr rtlCol="0" wrap="square">
            <a:spAutoFit/>
          </a:bodyPr>
          <a:p>
            <a:r>
              <a:rPr sz="2800" lang="en-US">
                <a:solidFill>
                  <a:srgbClr val="000000"/>
                </a:solidFill>
              </a:rPr>
              <a:t>Conclusion: The analysis shows significant performance differences among employees, with the sales team excelling. Recommendations include targeted training for underperformers. Note that data limitations may affect the results.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376570" y="1318259"/>
            <a:ext cx="8391532" cy="701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7" name=""/>
          <p:cNvSpPr txBox="1"/>
          <p:nvPr/>
        </p:nvSpPr>
        <p:spPr>
          <a:xfrm>
            <a:off x="1898966" y="1695449"/>
            <a:ext cx="4572000" cy="3634740"/>
          </a:xfrm>
          <a:prstGeom prst="rect"/>
        </p:spPr>
        <p:txBody>
          <a:bodyPr rtlCol="0" wrap="square">
            <a:spAutoFit/>
          </a:bodyPr>
          <a:p>
            <a:r>
              <a:rPr sz="2800" lang="en-US">
                <a:solidFill>
                  <a:srgbClr val="000000"/>
                </a:solidFill>
              </a:rPr>
              <a:t>The company seeks to boost employee performance by analyzing data on work hours, reviews, and absenteeism. The goal is to identify performance patterns and key metrics to guide improvements and enhance productivity.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819400" y="1851659"/>
            <a:ext cx="4572000" cy="4815840"/>
          </a:xfrm>
          <a:prstGeom prst="rect"/>
        </p:spPr>
        <p:txBody>
          <a:bodyPr rtlCol="0" wrap="square">
            <a:spAutoFit/>
          </a:bodyPr>
          <a:p>
            <a:r>
              <a:rPr sz="2800" lang="en-US">
                <a:solidFill>
                  <a:srgbClr val="000000"/>
                </a:solidFill>
              </a:rPr>
              <a:t>This project analyzes employee performance data, including work hours, reviews, and absenteeism, to identify productivity trends and key performance indicators (KPIs). The goal is to provide actionable insights to improve efficiency, engagement, and retention, ultimately enhancing overall business performance.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9" name=""/>
          <p:cNvSpPr txBox="1"/>
          <p:nvPr/>
        </p:nvSpPr>
        <p:spPr>
          <a:xfrm>
            <a:off x="1814512" y="1727834"/>
            <a:ext cx="4572000" cy="3634740"/>
          </a:xfrm>
          <a:prstGeom prst="rect"/>
        </p:spPr>
        <p:txBody>
          <a:bodyPr rtlCol="0" wrap="square">
            <a:spAutoFit/>
          </a:bodyPr>
          <a:p>
            <a:r>
              <a:rPr sz="2800" lang="en-US">
                <a:solidFill>
                  <a:srgbClr val="000000"/>
                </a:solidFill>
              </a:rPr>
              <a:t>The end users are HR managers, department heads, senior management, employees, and business analysts, all using the analysis to improve performance, decision-making, and growth strategies.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2" name=""/>
          <p:cNvSpPr txBox="1"/>
          <p:nvPr/>
        </p:nvSpPr>
        <p:spPr>
          <a:xfrm>
            <a:off x="3153727" y="1695449"/>
            <a:ext cx="4572000" cy="4422140"/>
          </a:xfrm>
          <a:prstGeom prst="rect"/>
        </p:spPr>
        <p:txBody>
          <a:bodyPr rtlCol="0" wrap="square">
            <a:spAutoFit/>
          </a:bodyPr>
          <a:p>
            <a:r>
              <a:rPr sz="2800" lang="en-US">
                <a:solidFill>
                  <a:srgbClr val="000000"/>
                </a:solidFill>
              </a:rPr>
              <a:t>Solution: Our performance analysis software automates data collection and generates real-time, customizable reports.
Value Proposition: It provides actionable insights into employee performance, improves accuracy, and enhances productivity, leading to a 20% increase in efficiency and 15% cost savings.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13" name=""/>
          <p:cNvSpPr txBox="1"/>
          <p:nvPr/>
        </p:nvSpPr>
        <p:spPr>
          <a:xfrm>
            <a:off x="2747878" y="1045844"/>
            <a:ext cx="4572000" cy="6390640"/>
          </a:xfrm>
          <a:prstGeom prst="rect"/>
        </p:spPr>
        <p:txBody>
          <a:bodyPr rtlCol="0" wrap="square">
            <a:spAutoFit/>
          </a:bodyPr>
          <a:p>
            <a:r>
              <a:rPr sz="2800" lang="en-US">
                <a:solidFill>
                  <a:srgbClr val="000000"/>
                </a:solidFill>
              </a:rPr>
              <a:t>Dataset Description:
Name: Employee Performance Data
Purpose: To analyze employee performance metrics.
Source: Internal HR records
Structure: Rows represent individual employees; columns include metrics such as performance scores, attendance, and sales figures.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4" name=""/>
          <p:cNvSpPr txBox="1"/>
          <p:nvPr/>
        </p:nvSpPr>
        <p:spPr>
          <a:xfrm>
            <a:off x="2995611" y="1648459"/>
            <a:ext cx="4572000" cy="5209540"/>
          </a:xfrm>
          <a:prstGeom prst="rect"/>
        </p:spPr>
        <p:txBody>
          <a:bodyPr rtlCol="0" wrap="square">
            <a:spAutoFit/>
          </a:bodyPr>
          <a:p>
            <a:r>
              <a:rPr sz="2800" lang="en-US">
                <a:solidFill>
                  <a:srgbClr val="000000"/>
                </a:solidFill>
              </a:rPr>
              <a:t>The “wow” in our solution:
Our solution offers real-time, automated performance analytics with customizable reporting and actionable insights. It transforms complex data into clear, actionable metrics, enabling swift, data-driven decisions and driving significant improvements in efficiency and cost savings.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2024-09-11T08:12:37Z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405b5814623c4d1497df910bc4ebbc4d</vt:lpwstr>
  </property>
</Properties>
</file>