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DFF"/>
    <a:srgbClr val="33CCFF"/>
    <a:srgbClr val="70AD47"/>
    <a:srgbClr val="9933FF"/>
    <a:srgbClr val="CC9900"/>
    <a:srgbClr val="00B050"/>
    <a:srgbClr val="FF9900"/>
    <a:srgbClr val="33CC33"/>
    <a:srgbClr val="66FF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4E7CF-7664-4A79-8C6A-E9EC6E84936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BE28F9D-386C-491D-ABF6-9549483D3331}">
      <dgm:prSet phldrT="[Text]" custT="1"/>
      <dgm:spPr>
        <a:solidFill>
          <a:srgbClr val="00B050">
            <a:alpha val="60000"/>
          </a:srgbClr>
        </a:solidFill>
        <a:ln>
          <a:solidFill>
            <a:schemeClr val="tx1"/>
          </a:solidFill>
        </a:ln>
      </dgm:spPr>
      <dgm:t>
        <a:bodyPr/>
        <a:lstStyle/>
        <a:p>
          <a:pPr marL="0" algn="ctr" defTabSz="914400" rtl="0" eaLnBrk="1" latinLnBrk="0" hangingPunct="1"/>
          <a:r>
            <a:rPr lang="de-DE" sz="1600" b="1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Start = Prior = Belief</a:t>
          </a:r>
        </a:p>
      </dgm:t>
    </dgm:pt>
    <dgm:pt modelId="{66A8F4B1-03DD-4708-B2F8-B72AAAA7828A}" type="parTrans" cxnId="{018D5B41-FFB8-4320-9BE6-7F3E7D2693D0}">
      <dgm:prSet/>
      <dgm:spPr/>
      <dgm:t>
        <a:bodyPr/>
        <a:lstStyle/>
        <a:p>
          <a:endParaRPr lang="de-DE"/>
        </a:p>
      </dgm:t>
    </dgm:pt>
    <dgm:pt modelId="{1903BB92-D3B7-4BAD-8CDE-2F2FDD249E86}" type="sibTrans" cxnId="{018D5B41-FFB8-4320-9BE6-7F3E7D2693D0}">
      <dgm:prSet/>
      <dgm:spPr>
        <a:ln w="19050">
          <a:headEnd type="none"/>
          <a:tailEnd type="arrow"/>
        </a:ln>
      </dgm:spPr>
      <dgm:t>
        <a:bodyPr/>
        <a:lstStyle/>
        <a:p>
          <a:endParaRPr lang="de-DE"/>
        </a:p>
      </dgm:t>
    </dgm:pt>
    <dgm:pt modelId="{20367CD3-040F-470A-93A9-3B7CB2E309F9}">
      <dgm:prSet phldrT="[Text]" custT="1"/>
      <dgm:spPr>
        <a:solidFill>
          <a:srgbClr val="00B050">
            <a:alpha val="60000"/>
          </a:srgbClr>
        </a:solidFill>
        <a:ln>
          <a:solidFill>
            <a:schemeClr val="tx1"/>
          </a:solidFill>
        </a:ln>
      </dgm:spPr>
      <dgm:t>
        <a:bodyPr/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Observation</a:t>
          </a:r>
        </a:p>
      </dgm:t>
    </dgm:pt>
    <dgm:pt modelId="{D3736E28-EB1B-4356-BF29-7F222405D000}" type="parTrans" cxnId="{A6CDFA73-BDE4-4026-BF48-78B3FC97DEEB}">
      <dgm:prSet/>
      <dgm:spPr/>
      <dgm:t>
        <a:bodyPr/>
        <a:lstStyle/>
        <a:p>
          <a:endParaRPr lang="de-DE"/>
        </a:p>
      </dgm:t>
    </dgm:pt>
    <dgm:pt modelId="{63D298AB-0D53-46E0-A585-051BE0B42CF4}" type="sibTrans" cxnId="{A6CDFA73-BDE4-4026-BF48-78B3FC97DEEB}">
      <dgm:prSet/>
      <dgm:spPr>
        <a:ln w="19050">
          <a:tailEnd type="arrow"/>
        </a:ln>
      </dgm:spPr>
      <dgm:t>
        <a:bodyPr/>
        <a:lstStyle/>
        <a:p>
          <a:endParaRPr lang="de-DE"/>
        </a:p>
      </dgm:t>
    </dgm:pt>
    <dgm:pt modelId="{ADD064C7-FCE4-430C-B7CE-AAC1E7F43C6E}">
      <dgm:prSet phldrT="[Text]" custT="1"/>
      <dgm:spPr>
        <a:solidFill>
          <a:srgbClr val="00B050">
            <a:alpha val="60000"/>
          </a:srgbClr>
        </a:solidFill>
        <a:ln>
          <a:solidFill>
            <a:schemeClr val="tx1"/>
          </a:solidFill>
        </a:ln>
      </dgm:spPr>
      <dgm:t>
        <a:bodyPr/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Bayes Theorem </a:t>
          </a:r>
          <a:endParaRPr lang="de-DE" sz="1600" b="1" kern="1200" dirty="0">
            <a:solidFill>
              <a:prstClr val="black"/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688EA042-8C4F-4224-9DCE-C77A19AF37A2}" type="parTrans" cxnId="{DE6CFE77-235B-478A-80F7-E944B3890C3F}">
      <dgm:prSet/>
      <dgm:spPr/>
      <dgm:t>
        <a:bodyPr/>
        <a:lstStyle/>
        <a:p>
          <a:endParaRPr lang="de-DE"/>
        </a:p>
      </dgm:t>
    </dgm:pt>
    <dgm:pt modelId="{AA476604-FA8D-4DE6-82E3-EC57971E11ED}" type="sibTrans" cxnId="{DE6CFE77-235B-478A-80F7-E944B3890C3F}">
      <dgm:prSet/>
      <dgm:spPr>
        <a:ln w="19050">
          <a:tailEnd type="arrow"/>
        </a:ln>
      </dgm:spPr>
      <dgm:t>
        <a:bodyPr/>
        <a:lstStyle/>
        <a:p>
          <a:endParaRPr lang="de-DE"/>
        </a:p>
      </dgm:t>
    </dgm:pt>
    <dgm:pt modelId="{6514BDFF-ABF0-445E-B717-76C5039B7D12}">
      <dgm:prSet phldrT="[Text]" custT="1"/>
      <dgm:spPr>
        <a:solidFill>
          <a:srgbClr val="00B050">
            <a:alpha val="60000"/>
          </a:srgbClr>
        </a:solidFill>
        <a:ln>
          <a:solidFill>
            <a:schemeClr val="tx1"/>
          </a:solidFill>
        </a:ln>
      </dgm:spPr>
      <dgm:t>
        <a:bodyPr/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 err="1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Updating</a:t>
          </a:r>
          <a:r>
            <a:rPr lang="de-DE" sz="1600" b="1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 Beliefs</a:t>
          </a:r>
        </a:p>
      </dgm:t>
    </dgm:pt>
    <dgm:pt modelId="{A57CC2A2-56FA-4303-92A9-A3752AA04E9D}" type="parTrans" cxnId="{3DC62176-EA73-49A1-8709-8B5F3FD6797D}">
      <dgm:prSet/>
      <dgm:spPr/>
      <dgm:t>
        <a:bodyPr/>
        <a:lstStyle/>
        <a:p>
          <a:endParaRPr lang="de-DE"/>
        </a:p>
      </dgm:t>
    </dgm:pt>
    <dgm:pt modelId="{2802E5F2-85B2-43ED-95F9-BBE89CE1D789}" type="sibTrans" cxnId="{3DC62176-EA73-49A1-8709-8B5F3FD6797D}">
      <dgm:prSet/>
      <dgm:spPr>
        <a:ln w="19050">
          <a:tailEnd type="arrow"/>
        </a:ln>
      </dgm:spPr>
      <dgm:t>
        <a:bodyPr/>
        <a:lstStyle/>
        <a:p>
          <a:endParaRPr lang="de-DE"/>
        </a:p>
      </dgm:t>
    </dgm:pt>
    <dgm:pt modelId="{6D902BAE-7C0A-4E2E-9677-1F332B6F5D20}">
      <dgm:prSet phldrT="[Text]" custT="1"/>
      <dgm:spPr>
        <a:solidFill>
          <a:srgbClr val="00B050">
            <a:alpha val="60000"/>
          </a:srgbClr>
        </a:solidFill>
        <a:ln>
          <a:solidFill>
            <a:schemeClr val="tx1"/>
          </a:solidFill>
        </a:ln>
      </dgm:spPr>
      <dgm:t>
        <a:bodyPr/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 err="1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Posteriri</a:t>
          </a:r>
          <a:r>
            <a:rPr lang="de-DE" sz="1600" b="1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Wingdings" panose="05000000000000000000" pitchFamily="2" charset="2"/>
            </a:rPr>
            <a:t> </a:t>
          </a:r>
          <a:r>
            <a:rPr lang="de-DE" sz="1600" b="1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New Prior</a:t>
          </a:r>
        </a:p>
      </dgm:t>
    </dgm:pt>
    <dgm:pt modelId="{18053F97-A4F7-4489-9D46-E380EC946D1C}" type="parTrans" cxnId="{D274470B-4107-458C-B8AF-4333D4368A93}">
      <dgm:prSet/>
      <dgm:spPr/>
      <dgm:t>
        <a:bodyPr/>
        <a:lstStyle/>
        <a:p>
          <a:endParaRPr lang="de-DE"/>
        </a:p>
      </dgm:t>
    </dgm:pt>
    <dgm:pt modelId="{9B961502-25E7-423D-BC4E-100BE0DE98ED}" type="sibTrans" cxnId="{D274470B-4107-458C-B8AF-4333D4368A93}">
      <dgm:prSet/>
      <dgm:spPr>
        <a:ln w="19050">
          <a:tailEnd type="arrow"/>
        </a:ln>
      </dgm:spPr>
      <dgm:t>
        <a:bodyPr/>
        <a:lstStyle/>
        <a:p>
          <a:endParaRPr lang="de-DE"/>
        </a:p>
      </dgm:t>
    </dgm:pt>
    <dgm:pt modelId="{13FF66D3-8188-4B7D-93BF-3D873E2245AC}" type="pres">
      <dgm:prSet presAssocID="{5E34E7CF-7664-4A79-8C6A-E9EC6E849369}" presName="cycle" presStyleCnt="0">
        <dgm:presLayoutVars>
          <dgm:dir/>
          <dgm:resizeHandles val="exact"/>
        </dgm:presLayoutVars>
      </dgm:prSet>
      <dgm:spPr/>
    </dgm:pt>
    <dgm:pt modelId="{190BDB04-65CC-4E6D-B368-A8C65B7D99D9}" type="pres">
      <dgm:prSet presAssocID="{8BE28F9D-386C-491D-ABF6-9549483D3331}" presName="node" presStyleLbl="node1" presStyleIdx="0" presStyleCnt="5" custScaleX="140055" custScaleY="150920">
        <dgm:presLayoutVars>
          <dgm:bulletEnabled val="1"/>
        </dgm:presLayoutVars>
      </dgm:prSet>
      <dgm:spPr>
        <a:prstGeom prst="ellipse">
          <a:avLst/>
        </a:prstGeom>
      </dgm:spPr>
    </dgm:pt>
    <dgm:pt modelId="{166B29DE-AD25-4A91-BC16-D8B1798C5533}" type="pres">
      <dgm:prSet presAssocID="{8BE28F9D-386C-491D-ABF6-9549483D3331}" presName="spNode" presStyleCnt="0"/>
      <dgm:spPr/>
    </dgm:pt>
    <dgm:pt modelId="{49005E1A-33D7-48EA-B4F0-21C62EE8E55C}" type="pres">
      <dgm:prSet presAssocID="{1903BB92-D3B7-4BAD-8CDE-2F2FDD249E86}" presName="sibTrans" presStyleLbl="sibTrans1D1" presStyleIdx="0" presStyleCnt="5"/>
      <dgm:spPr/>
    </dgm:pt>
    <dgm:pt modelId="{19B15B1B-E2D2-42F0-B2A2-CF044B654826}" type="pres">
      <dgm:prSet presAssocID="{20367CD3-040F-470A-93A9-3B7CB2E309F9}" presName="node" presStyleLbl="node1" presStyleIdx="1" presStyleCnt="5" custScaleX="140055" custScaleY="150920" custRadScaleRad="98930" custRadScaleInc="-359">
        <dgm:presLayoutVars>
          <dgm:bulletEnabled val="1"/>
        </dgm:presLayoutVars>
      </dgm:prSet>
      <dgm:spPr>
        <a:prstGeom prst="ellipse">
          <a:avLst/>
        </a:prstGeom>
      </dgm:spPr>
    </dgm:pt>
    <dgm:pt modelId="{C483F896-6430-4128-83BC-83C04573EC4E}" type="pres">
      <dgm:prSet presAssocID="{20367CD3-040F-470A-93A9-3B7CB2E309F9}" presName="spNode" presStyleCnt="0"/>
      <dgm:spPr/>
    </dgm:pt>
    <dgm:pt modelId="{7778DBB8-CDF5-4189-A268-98107E3A348E}" type="pres">
      <dgm:prSet presAssocID="{63D298AB-0D53-46E0-A585-051BE0B42CF4}" presName="sibTrans" presStyleLbl="sibTrans1D1" presStyleIdx="1" presStyleCnt="5"/>
      <dgm:spPr/>
    </dgm:pt>
    <dgm:pt modelId="{56D4E3EE-AC4C-4BD1-B131-4C63BAB7A0D4}" type="pres">
      <dgm:prSet presAssocID="{ADD064C7-FCE4-430C-B7CE-AAC1E7F43C6E}" presName="node" presStyleLbl="node1" presStyleIdx="2" presStyleCnt="5" custScaleX="140055" custScaleY="150920" custRadScaleRad="95515" custRadScaleInc="-35340">
        <dgm:presLayoutVars>
          <dgm:bulletEnabled val="1"/>
        </dgm:presLayoutVars>
      </dgm:prSet>
      <dgm:spPr>
        <a:prstGeom prst="ellipse">
          <a:avLst/>
        </a:prstGeom>
      </dgm:spPr>
    </dgm:pt>
    <dgm:pt modelId="{CDC3DA1A-A74C-4E45-BD64-27D2A1D9E292}" type="pres">
      <dgm:prSet presAssocID="{ADD064C7-FCE4-430C-B7CE-AAC1E7F43C6E}" presName="spNode" presStyleCnt="0"/>
      <dgm:spPr/>
    </dgm:pt>
    <dgm:pt modelId="{6AD616B0-65AC-4E2F-B799-F6BE0E6B6F84}" type="pres">
      <dgm:prSet presAssocID="{AA476604-FA8D-4DE6-82E3-EC57971E11ED}" presName="sibTrans" presStyleLbl="sibTrans1D1" presStyleIdx="2" presStyleCnt="5"/>
      <dgm:spPr/>
    </dgm:pt>
    <dgm:pt modelId="{D21930F2-2E5A-43B4-9A62-CC3B9E07A065}" type="pres">
      <dgm:prSet presAssocID="{6514BDFF-ABF0-445E-B717-76C5039B7D12}" presName="node" presStyleLbl="node1" presStyleIdx="3" presStyleCnt="5" custScaleX="140055" custScaleY="150920" custRadScaleRad="96028" custRadScaleInc="32866">
        <dgm:presLayoutVars>
          <dgm:bulletEnabled val="1"/>
        </dgm:presLayoutVars>
      </dgm:prSet>
      <dgm:spPr>
        <a:prstGeom prst="ellipse">
          <a:avLst/>
        </a:prstGeom>
      </dgm:spPr>
    </dgm:pt>
    <dgm:pt modelId="{5F9C4311-45AA-4723-A295-89A470394D0C}" type="pres">
      <dgm:prSet presAssocID="{6514BDFF-ABF0-445E-B717-76C5039B7D12}" presName="spNode" presStyleCnt="0"/>
      <dgm:spPr/>
    </dgm:pt>
    <dgm:pt modelId="{B76F2B4F-3E56-4B75-BBFF-EDE3E3F9B69A}" type="pres">
      <dgm:prSet presAssocID="{2802E5F2-85B2-43ED-95F9-BBE89CE1D789}" presName="sibTrans" presStyleLbl="sibTrans1D1" presStyleIdx="3" presStyleCnt="5"/>
      <dgm:spPr/>
    </dgm:pt>
    <dgm:pt modelId="{725A5DED-64E4-4909-8D6C-510DEE58918D}" type="pres">
      <dgm:prSet presAssocID="{6D902BAE-7C0A-4E2E-9677-1F332B6F5D20}" presName="node" presStyleLbl="node1" presStyleIdx="4" presStyleCnt="5" custScaleX="140055" custScaleY="150920" custRadScaleRad="99381" custRadScaleInc="3595">
        <dgm:presLayoutVars>
          <dgm:bulletEnabled val="1"/>
        </dgm:presLayoutVars>
      </dgm:prSet>
      <dgm:spPr>
        <a:prstGeom prst="ellipse">
          <a:avLst/>
        </a:prstGeom>
      </dgm:spPr>
    </dgm:pt>
    <dgm:pt modelId="{331406C2-2916-4D57-B013-ABE848257F8C}" type="pres">
      <dgm:prSet presAssocID="{6D902BAE-7C0A-4E2E-9677-1F332B6F5D20}" presName="spNode" presStyleCnt="0"/>
      <dgm:spPr/>
    </dgm:pt>
    <dgm:pt modelId="{1B454E03-0EAC-4DBA-A747-DC90C0B2E034}" type="pres">
      <dgm:prSet presAssocID="{9B961502-25E7-423D-BC4E-100BE0DE98ED}" presName="sibTrans" presStyleLbl="sibTrans1D1" presStyleIdx="4" presStyleCnt="5"/>
      <dgm:spPr/>
    </dgm:pt>
  </dgm:ptLst>
  <dgm:cxnLst>
    <dgm:cxn modelId="{D7769000-EA11-4CD1-9F3E-B530E10DF507}" type="presOf" srcId="{ADD064C7-FCE4-430C-B7CE-AAC1E7F43C6E}" destId="{56D4E3EE-AC4C-4BD1-B131-4C63BAB7A0D4}" srcOrd="0" destOrd="0" presId="urn:microsoft.com/office/officeart/2005/8/layout/cycle6"/>
    <dgm:cxn modelId="{430E4A02-B404-45AC-BB68-B4C23B5318A9}" type="presOf" srcId="{AA476604-FA8D-4DE6-82E3-EC57971E11ED}" destId="{6AD616B0-65AC-4E2F-B799-F6BE0E6B6F84}" srcOrd="0" destOrd="0" presId="urn:microsoft.com/office/officeart/2005/8/layout/cycle6"/>
    <dgm:cxn modelId="{D274470B-4107-458C-B8AF-4333D4368A93}" srcId="{5E34E7CF-7664-4A79-8C6A-E9EC6E849369}" destId="{6D902BAE-7C0A-4E2E-9677-1F332B6F5D20}" srcOrd="4" destOrd="0" parTransId="{18053F97-A4F7-4489-9D46-E380EC946D1C}" sibTransId="{9B961502-25E7-423D-BC4E-100BE0DE98ED}"/>
    <dgm:cxn modelId="{E4C4CF1F-4D74-4EE3-B0E1-D07AA859CF61}" type="presOf" srcId="{63D298AB-0D53-46E0-A585-051BE0B42CF4}" destId="{7778DBB8-CDF5-4189-A268-98107E3A348E}" srcOrd="0" destOrd="0" presId="urn:microsoft.com/office/officeart/2005/8/layout/cycle6"/>
    <dgm:cxn modelId="{B19D6828-2E58-4B3D-9D9A-B2F50B856CDE}" type="presOf" srcId="{5E34E7CF-7664-4A79-8C6A-E9EC6E849369}" destId="{13FF66D3-8188-4B7D-93BF-3D873E2245AC}" srcOrd="0" destOrd="0" presId="urn:microsoft.com/office/officeart/2005/8/layout/cycle6"/>
    <dgm:cxn modelId="{CA8AFE39-7D10-4E86-8508-C260F61E4D08}" type="presOf" srcId="{1903BB92-D3B7-4BAD-8CDE-2F2FDD249E86}" destId="{49005E1A-33D7-48EA-B4F0-21C62EE8E55C}" srcOrd="0" destOrd="0" presId="urn:microsoft.com/office/officeart/2005/8/layout/cycle6"/>
    <dgm:cxn modelId="{BF0AE55C-3750-4F16-8BB5-D1E4A4667B35}" type="presOf" srcId="{9B961502-25E7-423D-BC4E-100BE0DE98ED}" destId="{1B454E03-0EAC-4DBA-A747-DC90C0B2E034}" srcOrd="0" destOrd="0" presId="urn:microsoft.com/office/officeart/2005/8/layout/cycle6"/>
    <dgm:cxn modelId="{018D5B41-FFB8-4320-9BE6-7F3E7D2693D0}" srcId="{5E34E7CF-7664-4A79-8C6A-E9EC6E849369}" destId="{8BE28F9D-386C-491D-ABF6-9549483D3331}" srcOrd="0" destOrd="0" parTransId="{66A8F4B1-03DD-4708-B2F8-B72AAAA7828A}" sibTransId="{1903BB92-D3B7-4BAD-8CDE-2F2FDD249E86}"/>
    <dgm:cxn modelId="{F2077964-1840-4632-97B9-CEEE512C848C}" type="presOf" srcId="{6D902BAE-7C0A-4E2E-9677-1F332B6F5D20}" destId="{725A5DED-64E4-4909-8D6C-510DEE58918D}" srcOrd="0" destOrd="0" presId="urn:microsoft.com/office/officeart/2005/8/layout/cycle6"/>
    <dgm:cxn modelId="{A6CDFA73-BDE4-4026-BF48-78B3FC97DEEB}" srcId="{5E34E7CF-7664-4A79-8C6A-E9EC6E849369}" destId="{20367CD3-040F-470A-93A9-3B7CB2E309F9}" srcOrd="1" destOrd="0" parTransId="{D3736E28-EB1B-4356-BF29-7F222405D000}" sibTransId="{63D298AB-0D53-46E0-A585-051BE0B42CF4}"/>
    <dgm:cxn modelId="{3DC62176-EA73-49A1-8709-8B5F3FD6797D}" srcId="{5E34E7CF-7664-4A79-8C6A-E9EC6E849369}" destId="{6514BDFF-ABF0-445E-B717-76C5039B7D12}" srcOrd="3" destOrd="0" parTransId="{A57CC2A2-56FA-4303-92A9-A3752AA04E9D}" sibTransId="{2802E5F2-85B2-43ED-95F9-BBE89CE1D789}"/>
    <dgm:cxn modelId="{DE6CFE77-235B-478A-80F7-E944B3890C3F}" srcId="{5E34E7CF-7664-4A79-8C6A-E9EC6E849369}" destId="{ADD064C7-FCE4-430C-B7CE-AAC1E7F43C6E}" srcOrd="2" destOrd="0" parTransId="{688EA042-8C4F-4224-9DCE-C77A19AF37A2}" sibTransId="{AA476604-FA8D-4DE6-82E3-EC57971E11ED}"/>
    <dgm:cxn modelId="{FDDDE4C1-3C3F-4C84-84FA-04CA43B8C584}" type="presOf" srcId="{6514BDFF-ABF0-445E-B717-76C5039B7D12}" destId="{D21930F2-2E5A-43B4-9A62-CC3B9E07A065}" srcOrd="0" destOrd="0" presId="urn:microsoft.com/office/officeart/2005/8/layout/cycle6"/>
    <dgm:cxn modelId="{6DE985CB-CC26-4D2A-8749-CD97368B642C}" type="presOf" srcId="{2802E5F2-85B2-43ED-95F9-BBE89CE1D789}" destId="{B76F2B4F-3E56-4B75-BBFF-EDE3E3F9B69A}" srcOrd="0" destOrd="0" presId="urn:microsoft.com/office/officeart/2005/8/layout/cycle6"/>
    <dgm:cxn modelId="{130372EE-3AB6-4538-90E9-4D4F293CD992}" type="presOf" srcId="{20367CD3-040F-470A-93A9-3B7CB2E309F9}" destId="{19B15B1B-E2D2-42F0-B2A2-CF044B654826}" srcOrd="0" destOrd="0" presId="urn:microsoft.com/office/officeart/2005/8/layout/cycle6"/>
    <dgm:cxn modelId="{000117F0-417E-40B7-8817-76DBAFF2C857}" type="presOf" srcId="{8BE28F9D-386C-491D-ABF6-9549483D3331}" destId="{190BDB04-65CC-4E6D-B368-A8C65B7D99D9}" srcOrd="0" destOrd="0" presId="urn:microsoft.com/office/officeart/2005/8/layout/cycle6"/>
    <dgm:cxn modelId="{D23E820F-67A4-440E-817B-029082F3B1C4}" type="presParOf" srcId="{13FF66D3-8188-4B7D-93BF-3D873E2245AC}" destId="{190BDB04-65CC-4E6D-B368-A8C65B7D99D9}" srcOrd="0" destOrd="0" presId="urn:microsoft.com/office/officeart/2005/8/layout/cycle6"/>
    <dgm:cxn modelId="{3A1B004C-A468-443E-A329-F024C3D9F705}" type="presParOf" srcId="{13FF66D3-8188-4B7D-93BF-3D873E2245AC}" destId="{166B29DE-AD25-4A91-BC16-D8B1798C5533}" srcOrd="1" destOrd="0" presId="urn:microsoft.com/office/officeart/2005/8/layout/cycle6"/>
    <dgm:cxn modelId="{3319E4BB-E7C0-49D0-B433-3F6B4B72E423}" type="presParOf" srcId="{13FF66D3-8188-4B7D-93BF-3D873E2245AC}" destId="{49005E1A-33D7-48EA-B4F0-21C62EE8E55C}" srcOrd="2" destOrd="0" presId="urn:microsoft.com/office/officeart/2005/8/layout/cycle6"/>
    <dgm:cxn modelId="{BF9918FD-0FBE-4E41-982F-EDF2E57E9298}" type="presParOf" srcId="{13FF66D3-8188-4B7D-93BF-3D873E2245AC}" destId="{19B15B1B-E2D2-42F0-B2A2-CF044B654826}" srcOrd="3" destOrd="0" presId="urn:microsoft.com/office/officeart/2005/8/layout/cycle6"/>
    <dgm:cxn modelId="{F6507A8D-B912-4BC1-9413-C2694E132C50}" type="presParOf" srcId="{13FF66D3-8188-4B7D-93BF-3D873E2245AC}" destId="{C483F896-6430-4128-83BC-83C04573EC4E}" srcOrd="4" destOrd="0" presId="urn:microsoft.com/office/officeart/2005/8/layout/cycle6"/>
    <dgm:cxn modelId="{A8C3350A-3238-4EAD-95E1-BDFA3A7CD8DB}" type="presParOf" srcId="{13FF66D3-8188-4B7D-93BF-3D873E2245AC}" destId="{7778DBB8-CDF5-4189-A268-98107E3A348E}" srcOrd="5" destOrd="0" presId="urn:microsoft.com/office/officeart/2005/8/layout/cycle6"/>
    <dgm:cxn modelId="{5E3F2C89-84B8-4B73-B1CF-39CA4B5E1EE3}" type="presParOf" srcId="{13FF66D3-8188-4B7D-93BF-3D873E2245AC}" destId="{56D4E3EE-AC4C-4BD1-B131-4C63BAB7A0D4}" srcOrd="6" destOrd="0" presId="urn:microsoft.com/office/officeart/2005/8/layout/cycle6"/>
    <dgm:cxn modelId="{AF2AEB3D-7475-4C66-9E2A-27AF6251796F}" type="presParOf" srcId="{13FF66D3-8188-4B7D-93BF-3D873E2245AC}" destId="{CDC3DA1A-A74C-4E45-BD64-27D2A1D9E292}" srcOrd="7" destOrd="0" presId="urn:microsoft.com/office/officeart/2005/8/layout/cycle6"/>
    <dgm:cxn modelId="{69FC2B72-4802-4CCB-87FB-B0F7143166DA}" type="presParOf" srcId="{13FF66D3-8188-4B7D-93BF-3D873E2245AC}" destId="{6AD616B0-65AC-4E2F-B799-F6BE0E6B6F84}" srcOrd="8" destOrd="0" presId="urn:microsoft.com/office/officeart/2005/8/layout/cycle6"/>
    <dgm:cxn modelId="{AAB4B35B-F12C-472C-98BE-33E33866A158}" type="presParOf" srcId="{13FF66D3-8188-4B7D-93BF-3D873E2245AC}" destId="{D21930F2-2E5A-43B4-9A62-CC3B9E07A065}" srcOrd="9" destOrd="0" presId="urn:microsoft.com/office/officeart/2005/8/layout/cycle6"/>
    <dgm:cxn modelId="{447D1CB5-FB9A-47E6-B9A1-32699DE807DE}" type="presParOf" srcId="{13FF66D3-8188-4B7D-93BF-3D873E2245AC}" destId="{5F9C4311-45AA-4723-A295-89A470394D0C}" srcOrd="10" destOrd="0" presId="urn:microsoft.com/office/officeart/2005/8/layout/cycle6"/>
    <dgm:cxn modelId="{5F568088-F1D8-4954-B785-2C7C36B71FAF}" type="presParOf" srcId="{13FF66D3-8188-4B7D-93BF-3D873E2245AC}" destId="{B76F2B4F-3E56-4B75-BBFF-EDE3E3F9B69A}" srcOrd="11" destOrd="0" presId="urn:microsoft.com/office/officeart/2005/8/layout/cycle6"/>
    <dgm:cxn modelId="{1867AE8C-B005-44BB-9633-D6B7AA15A39D}" type="presParOf" srcId="{13FF66D3-8188-4B7D-93BF-3D873E2245AC}" destId="{725A5DED-64E4-4909-8D6C-510DEE58918D}" srcOrd="12" destOrd="0" presId="urn:microsoft.com/office/officeart/2005/8/layout/cycle6"/>
    <dgm:cxn modelId="{BFCE8266-ED5A-41C3-8926-5107F7024AA6}" type="presParOf" srcId="{13FF66D3-8188-4B7D-93BF-3D873E2245AC}" destId="{331406C2-2916-4D57-B013-ABE848257F8C}" srcOrd="13" destOrd="0" presId="urn:microsoft.com/office/officeart/2005/8/layout/cycle6"/>
    <dgm:cxn modelId="{109A175D-A5A0-46F7-B860-3689075810DE}" type="presParOf" srcId="{13FF66D3-8188-4B7D-93BF-3D873E2245AC}" destId="{1B454E03-0EAC-4DBA-A747-DC90C0B2E03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BDB04-65CC-4E6D-B368-A8C65B7D99D9}">
      <dsp:nvSpPr>
        <dsp:cNvPr id="0" name=""/>
        <dsp:cNvSpPr/>
      </dsp:nvSpPr>
      <dsp:spPr>
        <a:xfrm>
          <a:off x="4367140" y="-221377"/>
          <a:ext cx="2169993" cy="1519917"/>
        </a:xfrm>
        <a:prstGeom prst="ellipse">
          <a:avLst/>
        </a:prstGeom>
        <a:solidFill>
          <a:srgbClr val="00B050">
            <a:alpha val="60000"/>
          </a:srgb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Start = Prior = Belief</a:t>
          </a:r>
        </a:p>
      </dsp:txBody>
      <dsp:txXfrm>
        <a:off x="4684928" y="1210"/>
        <a:ext cx="1534417" cy="1074743"/>
      </dsp:txXfrm>
    </dsp:sp>
    <dsp:sp modelId="{49005E1A-33D7-48EA-B4F0-21C62EE8E55C}">
      <dsp:nvSpPr>
        <dsp:cNvPr id="0" name=""/>
        <dsp:cNvSpPr/>
      </dsp:nvSpPr>
      <dsp:spPr>
        <a:xfrm>
          <a:off x="3362365" y="487417"/>
          <a:ext cx="4027310" cy="4027310"/>
        </a:xfrm>
        <a:custGeom>
          <a:avLst/>
          <a:gdLst/>
          <a:ahLst/>
          <a:cxnLst/>
          <a:rect l="0" t="0" r="0" b="0"/>
          <a:pathLst>
            <a:path>
              <a:moveTo>
                <a:pt x="3178648" y="371218"/>
              </a:moveTo>
              <a:arcTo wR="2013655" hR="2013655" stAng="18320902" swAng="797021"/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headEnd type="none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15B1B-E2D2-42F0-B2A2-CF044B654826}">
      <dsp:nvSpPr>
        <dsp:cNvPr id="0" name=""/>
        <dsp:cNvSpPr/>
      </dsp:nvSpPr>
      <dsp:spPr>
        <a:xfrm>
          <a:off x="6260821" y="1173834"/>
          <a:ext cx="2169993" cy="1519917"/>
        </a:xfrm>
        <a:prstGeom prst="ellipse">
          <a:avLst/>
        </a:prstGeom>
        <a:solidFill>
          <a:srgbClr val="00B050">
            <a:alpha val="60000"/>
          </a:srgb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Observation</a:t>
          </a:r>
        </a:p>
      </dsp:txBody>
      <dsp:txXfrm>
        <a:off x="6578609" y="1396421"/>
        <a:ext cx="1534417" cy="1074743"/>
      </dsp:txXfrm>
    </dsp:sp>
    <dsp:sp modelId="{7778DBB8-CDF5-4189-A268-98107E3A348E}">
      <dsp:nvSpPr>
        <dsp:cNvPr id="0" name=""/>
        <dsp:cNvSpPr/>
      </dsp:nvSpPr>
      <dsp:spPr>
        <a:xfrm>
          <a:off x="3456452" y="258873"/>
          <a:ext cx="4027310" cy="4027310"/>
        </a:xfrm>
        <a:custGeom>
          <a:avLst/>
          <a:gdLst/>
          <a:ahLst/>
          <a:cxnLst/>
          <a:rect l="0" t="0" r="0" b="0"/>
          <a:pathLst>
            <a:path>
              <a:moveTo>
                <a:pt x="3981713" y="2439750"/>
              </a:moveTo>
              <a:arcTo wR="2013655" hR="2013655" stAng="732979" swAng="836158"/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4E3EE-AC4C-4BD1-B131-4C63BAB7A0D4}">
      <dsp:nvSpPr>
        <dsp:cNvPr id="0" name=""/>
        <dsp:cNvSpPr/>
      </dsp:nvSpPr>
      <dsp:spPr>
        <a:xfrm>
          <a:off x="5714789" y="3164536"/>
          <a:ext cx="2169993" cy="1519917"/>
        </a:xfrm>
        <a:prstGeom prst="ellipse">
          <a:avLst/>
        </a:prstGeom>
        <a:solidFill>
          <a:srgbClr val="00B050">
            <a:alpha val="60000"/>
          </a:srgb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Bayes Theorem </a:t>
          </a:r>
          <a:endParaRPr lang="de-DE" sz="1600" b="1" kern="1200" dirty="0">
            <a:solidFill>
              <a:prstClr val="black"/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6032577" y="3387123"/>
        <a:ext cx="1534417" cy="1074743"/>
      </dsp:txXfrm>
    </dsp:sp>
    <dsp:sp modelId="{6AD616B0-65AC-4E2F-B799-F6BE0E6B6F84}">
      <dsp:nvSpPr>
        <dsp:cNvPr id="0" name=""/>
        <dsp:cNvSpPr/>
      </dsp:nvSpPr>
      <dsp:spPr>
        <a:xfrm>
          <a:off x="3398158" y="453174"/>
          <a:ext cx="4027310" cy="4027310"/>
        </a:xfrm>
        <a:custGeom>
          <a:avLst/>
          <a:gdLst/>
          <a:ahLst/>
          <a:cxnLst/>
          <a:rect l="0" t="0" r="0" b="0"/>
          <a:pathLst>
            <a:path>
              <a:moveTo>
                <a:pt x="2311505" y="4005160"/>
              </a:moveTo>
              <a:arcTo wR="2013655" hR="2013655" stAng="4889633" swAng="869609"/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930F2-2E5A-43B4-9A62-CC3B9E07A065}">
      <dsp:nvSpPr>
        <dsp:cNvPr id="0" name=""/>
        <dsp:cNvSpPr/>
      </dsp:nvSpPr>
      <dsp:spPr>
        <a:xfrm>
          <a:off x="3026624" y="3185873"/>
          <a:ext cx="2169993" cy="1519917"/>
        </a:xfrm>
        <a:prstGeom prst="ellipse">
          <a:avLst/>
        </a:prstGeom>
        <a:solidFill>
          <a:srgbClr val="00B050">
            <a:alpha val="60000"/>
          </a:srgb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 err="1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Updating</a:t>
          </a:r>
          <a:r>
            <a:rPr lang="de-DE" sz="1600" b="1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 Beliefs</a:t>
          </a:r>
        </a:p>
      </dsp:txBody>
      <dsp:txXfrm>
        <a:off x="3344412" y="3408460"/>
        <a:ext cx="1534417" cy="1074743"/>
      </dsp:txXfrm>
    </dsp:sp>
    <dsp:sp modelId="{B76F2B4F-3E56-4B75-BBFF-EDE3E3F9B69A}">
      <dsp:nvSpPr>
        <dsp:cNvPr id="0" name=""/>
        <dsp:cNvSpPr/>
      </dsp:nvSpPr>
      <dsp:spPr>
        <a:xfrm>
          <a:off x="3421252" y="289115"/>
          <a:ext cx="4027310" cy="4027310"/>
        </a:xfrm>
        <a:custGeom>
          <a:avLst/>
          <a:gdLst/>
          <a:ahLst/>
          <a:cxnLst/>
          <a:rect l="0" t="0" r="0" b="0"/>
          <a:pathLst>
            <a:path>
              <a:moveTo>
                <a:pt x="201579" y="2891828"/>
              </a:moveTo>
              <a:arcTo wR="2013655" hR="2013655" stAng="9248647" swAng="919854"/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A5DED-64E4-4909-8D6C-510DEE58918D}">
      <dsp:nvSpPr>
        <dsp:cNvPr id="0" name=""/>
        <dsp:cNvSpPr/>
      </dsp:nvSpPr>
      <dsp:spPr>
        <a:xfrm>
          <a:off x="2473422" y="1145287"/>
          <a:ext cx="2169993" cy="1519917"/>
        </a:xfrm>
        <a:prstGeom prst="ellipse">
          <a:avLst/>
        </a:prstGeom>
        <a:solidFill>
          <a:srgbClr val="00B050">
            <a:alpha val="60000"/>
          </a:srgb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 err="1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Posteriri</a:t>
          </a:r>
          <a:r>
            <a:rPr lang="de-DE" sz="1600" b="1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Wingdings" panose="05000000000000000000" pitchFamily="2" charset="2"/>
            </a:rPr>
            <a:t> </a:t>
          </a:r>
          <a:r>
            <a:rPr lang="de-DE" sz="1600" b="1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New Prior</a:t>
          </a:r>
        </a:p>
      </dsp:txBody>
      <dsp:txXfrm>
        <a:off x="2791210" y="1367874"/>
        <a:ext cx="1534417" cy="1074743"/>
      </dsp:txXfrm>
    </dsp:sp>
    <dsp:sp modelId="{1B454E03-0EAC-4DBA-A747-DC90C0B2E034}">
      <dsp:nvSpPr>
        <dsp:cNvPr id="0" name=""/>
        <dsp:cNvSpPr/>
      </dsp:nvSpPr>
      <dsp:spPr>
        <a:xfrm>
          <a:off x="3485781" y="507382"/>
          <a:ext cx="4027310" cy="4027310"/>
        </a:xfrm>
        <a:custGeom>
          <a:avLst/>
          <a:gdLst/>
          <a:ahLst/>
          <a:cxnLst/>
          <a:rect l="0" t="0" r="0" b="0"/>
          <a:pathLst>
            <a:path>
              <a:moveTo>
                <a:pt x="546285" y="634658"/>
              </a:moveTo>
              <a:arcTo wR="2013655" hR="2013655" stAng="13393301" swAng="746165"/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64B0F-EE58-4D89-8BDE-6C2A059D5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165210-C7E9-4D72-B489-B7C41ADC6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5FD5C6-5C6C-4538-B6CB-CB19697E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4944-6361-4065-B67D-3BA329C83CD5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4DC351-B549-4501-AADB-95E43C59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ADE9A6-26E9-4439-A501-0C278326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9A87-60AD-4420-BBB8-2CF40E648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89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CFA40-2049-46B7-B1A5-E42FDA3B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746840-6B59-421E-901A-271CC257E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63E2FB-CA57-497A-8810-4E190848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4944-6361-4065-B67D-3BA329C83CD5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CD833C-CC62-456A-BD46-8DDCA0A7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2A52CE-7FD6-4759-A7FE-0F69F99C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9A87-60AD-4420-BBB8-2CF40E648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49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A69CCAA-FBF9-4C18-B850-A668AA9E2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7F88D9-D2D2-4BC1-994C-8941D5DE2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1FF6A-D698-4E17-9522-7203DEA5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4944-6361-4065-B67D-3BA329C83CD5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EA9CA-0120-4832-A38E-62CB558E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C5401A-4F59-4EAB-83AE-01F7746F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9A87-60AD-4420-BBB8-2CF40E648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31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678DE-8FA8-494F-B971-E03D3B2F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53308E-6DEF-4FF7-A2CC-4DC8A69B9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F0BF1B-2E83-454C-9123-B736AAC0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4944-6361-4065-B67D-3BA329C83CD5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958047-D137-40B9-86C7-D1EEF36B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528D34-60A7-4229-AD3F-56400A8E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9A87-60AD-4420-BBB8-2CF40E648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8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00854-0CFB-46AE-8300-054712BA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01B5E3-D20E-4682-8BF5-2403F0A1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8E8EA7-DDD0-4E5C-9A07-03DE3FD3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4944-6361-4065-B67D-3BA329C83CD5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6F9513-0770-4418-A27A-8126A332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2B9D7D-3C01-4C38-9FE1-FC90BE6B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9A87-60AD-4420-BBB8-2CF40E648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26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B0E9F-72C3-4426-9CD1-EC63C087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45F61-1144-466E-A34C-9E04206E6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A82A96-C8F9-45B5-8045-927E60D46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60D7FA-2F58-465D-8A92-E8D9F009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4944-6361-4065-B67D-3BA329C83CD5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F1F77-5148-4D38-83F4-35F9AE83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9EFF6F-5CCA-4716-8D95-A1AC9FEC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9A87-60AD-4420-BBB8-2CF40E648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29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B6FB1-843B-4B72-97F1-467D2058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36FFB7-1CC9-4C7C-8BE9-BD4AD8B1D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9A7A9D-FB8A-4F18-988F-AEC01C98B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A667C4-DF5C-46CE-8D24-9A7298339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7D8CED-776C-4A38-88BB-E75CBF1EE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97A5D7-6030-43A1-A977-EE19FCAE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4944-6361-4065-B67D-3BA329C83CD5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CB2DDF-F53A-4E2C-89A6-57CBE653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1B35EE-2229-4888-AA6F-BBF6CD2B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9A87-60AD-4420-BBB8-2CF40E648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46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1B91F-1F31-4218-85F3-D94C16BC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64C126-D697-4365-B493-D81FD4C7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4944-6361-4065-B67D-3BA329C83CD5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0C9EEF-21D8-41A3-AA5A-9DEA8185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31073F-9C1A-4089-8CBE-89669840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9A87-60AD-4420-BBB8-2CF40E648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7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AFD9E6-10FE-4541-9F85-A244C597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4944-6361-4065-B67D-3BA329C83CD5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35B57B-2FA7-4BF2-BDB1-D2370120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229DD6-8711-451A-823C-06301E0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9A87-60AD-4420-BBB8-2CF40E648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48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72D77-5949-4242-ABCA-AAF9431B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64504-93FD-49D6-A786-7163ACEEC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0DABC3-4BB9-4EFE-8D30-D2A5F462D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76BA96-7612-489F-BB29-DE9912A6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4944-6361-4065-B67D-3BA329C83CD5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51095A-52F2-4EE2-9FC2-96B242FC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5F915C-E565-4290-BCE8-9E7AB31E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9A87-60AD-4420-BBB8-2CF40E648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18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703FC-D9E2-4D39-A8AF-390D43E5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031FE3-197B-4548-BCF2-59D68B4C1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0D5864-8B1B-439D-B6C6-23C71F7B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6DEF9C-539B-43DC-8899-3E4D052E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4944-6361-4065-B67D-3BA329C83CD5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D177FE-431E-4881-84C0-0CBCD3FC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10EB59-ED92-4255-B7D0-080E5FCC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9A87-60AD-4420-BBB8-2CF40E648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86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6B4B98-82AE-47CE-82E1-537A242A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899C57-DBC1-4C11-A3DF-F20D0D6C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6510C7-A053-45C0-8773-6DD09EF16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94944-6361-4065-B67D-3BA329C83CD5}" type="datetimeFigureOut">
              <a:rPr lang="de-DE" smtClean="0"/>
              <a:t>30.04.2020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410FC-7D0D-427D-965B-049FE6176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662C96-26CA-480D-B221-A9D90D71D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79A87-60AD-4420-BBB8-2CF40E6484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87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3DF7383B-5DF7-4AEC-AFB9-B809E9B47903}"/>
              </a:ext>
            </a:extLst>
          </p:cNvPr>
          <p:cNvGrpSpPr/>
          <p:nvPr/>
        </p:nvGrpSpPr>
        <p:grpSpPr>
          <a:xfrm>
            <a:off x="779611" y="1921902"/>
            <a:ext cx="10258463" cy="3269652"/>
            <a:chOff x="779611" y="1921902"/>
            <a:chExt cx="10258463" cy="3269652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00C0DCDF-73C7-42A4-A62D-8EE563E5FFD6}"/>
                </a:ext>
              </a:extLst>
            </p:cNvPr>
            <p:cNvGrpSpPr/>
            <p:nvPr/>
          </p:nvGrpSpPr>
          <p:grpSpPr>
            <a:xfrm>
              <a:off x="1674484" y="1921902"/>
              <a:ext cx="8797572" cy="3269652"/>
              <a:chOff x="1674484" y="1921902"/>
              <a:chExt cx="8797572" cy="3269652"/>
            </a:xfrm>
          </p:grpSpPr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FFD49447-5633-4111-85D5-2D6E9969634E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 flipH="1" flipV="1">
                <a:off x="6083558" y="3873755"/>
                <a:ext cx="2" cy="636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78224980-A2D7-470E-990F-2396E4162BAE}"/>
                  </a:ext>
                </a:extLst>
              </p:cNvPr>
              <p:cNvGrpSpPr/>
              <p:nvPr/>
            </p:nvGrpSpPr>
            <p:grpSpPr>
              <a:xfrm>
                <a:off x="1695060" y="1921902"/>
                <a:ext cx="8776996" cy="3269652"/>
                <a:chOff x="1695060" y="1921902"/>
                <a:chExt cx="8776996" cy="3269652"/>
              </a:xfrm>
            </p:grpSpPr>
            <p:cxnSp>
              <p:nvCxnSpPr>
                <p:cNvPr id="8" name="Gerader Verbinder 7">
                  <a:extLst>
                    <a:ext uri="{FF2B5EF4-FFF2-40B4-BE49-F238E27FC236}">
                      <a16:creationId xmlns:a16="http://schemas.microsoft.com/office/drawing/2014/main" id="{BE632D92-E7EC-4640-B7FE-3310241937BD}"/>
                    </a:ext>
                  </a:extLst>
                </p:cNvPr>
                <p:cNvCxnSpPr>
                  <a:cxnSpLocks/>
                  <a:stCxn id="23" idx="3"/>
                  <a:endCxn id="4" idx="1"/>
                </p:cNvCxnSpPr>
                <p:nvPr/>
              </p:nvCxnSpPr>
              <p:spPr>
                <a:xfrm>
                  <a:off x="4096138" y="3532411"/>
                  <a:ext cx="786881" cy="0"/>
                </a:xfrm>
                <a:prstGeom prst="line">
                  <a:avLst/>
                </a:prstGeom>
                <a:ln w="22225" cmpd="sng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hteck: abgerundete Ecken 3">
                  <a:extLst>
                    <a:ext uri="{FF2B5EF4-FFF2-40B4-BE49-F238E27FC236}">
                      <a16:creationId xmlns:a16="http://schemas.microsoft.com/office/drawing/2014/main" id="{5A6DD191-E7C5-4B0C-8320-0B5DC918B82F}"/>
                    </a:ext>
                  </a:extLst>
                </p:cNvPr>
                <p:cNvSpPr/>
                <p:nvPr/>
              </p:nvSpPr>
              <p:spPr>
                <a:xfrm>
                  <a:off x="4883019" y="3191066"/>
                  <a:ext cx="2401078" cy="682689"/>
                </a:xfrm>
                <a:prstGeom prst="roundRect">
                  <a:avLst>
                    <a:gd name="adj" fmla="val 23045"/>
                  </a:avLst>
                </a:prstGeom>
                <a:solidFill>
                  <a:srgbClr val="33CC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rgbClr val="33CCFF"/>
                    </a:solidFill>
                  </a:endParaRPr>
                </a:p>
              </p:txBody>
            </p:sp>
            <p:sp>
              <p:nvSpPr>
                <p:cNvPr id="23" name="Rechteck: abgerundete Ecken 22">
                  <a:extLst>
                    <a:ext uri="{FF2B5EF4-FFF2-40B4-BE49-F238E27FC236}">
                      <a16:creationId xmlns:a16="http://schemas.microsoft.com/office/drawing/2014/main" id="{726EE22F-1752-43E5-BF1B-6CBDD95C44E3}"/>
                    </a:ext>
                  </a:extLst>
                </p:cNvPr>
                <p:cNvSpPr/>
                <p:nvPr/>
              </p:nvSpPr>
              <p:spPr>
                <a:xfrm>
                  <a:off x="1695060" y="3191066"/>
                  <a:ext cx="2401078" cy="682689"/>
                </a:xfrm>
                <a:prstGeom prst="roundRect">
                  <a:avLst>
                    <a:gd name="adj" fmla="val 23045"/>
                  </a:avLst>
                </a:prstGeom>
                <a:solidFill>
                  <a:srgbClr val="FF9900">
                    <a:alpha val="50196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Rechteck: abgerundete Ecken 25">
                  <a:extLst>
                    <a:ext uri="{FF2B5EF4-FFF2-40B4-BE49-F238E27FC236}">
                      <a16:creationId xmlns:a16="http://schemas.microsoft.com/office/drawing/2014/main" id="{6D282FBA-2232-4941-B307-8D75CA374B7F}"/>
                    </a:ext>
                  </a:extLst>
                </p:cNvPr>
                <p:cNvSpPr/>
                <p:nvPr/>
              </p:nvSpPr>
              <p:spPr>
                <a:xfrm>
                  <a:off x="8070978" y="3191066"/>
                  <a:ext cx="2401078" cy="682689"/>
                </a:xfrm>
                <a:prstGeom prst="roundRect">
                  <a:avLst>
                    <a:gd name="adj" fmla="val 23045"/>
                  </a:avLst>
                </a:prstGeom>
                <a:solidFill>
                  <a:srgbClr val="00B050">
                    <a:alpha val="50196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58159D92-D72A-4F72-9CF7-3C0C97B21402}"/>
                    </a:ext>
                  </a:extLst>
                </p:cNvPr>
                <p:cNvCxnSpPr>
                  <a:cxnSpLocks/>
                  <a:stCxn id="4" idx="3"/>
                  <a:endCxn id="26" idx="1"/>
                </p:cNvCxnSpPr>
                <p:nvPr/>
              </p:nvCxnSpPr>
              <p:spPr>
                <a:xfrm>
                  <a:off x="7284097" y="3532411"/>
                  <a:ext cx="786881" cy="0"/>
                </a:xfrm>
                <a:prstGeom prst="line">
                  <a:avLst/>
                </a:prstGeom>
                <a:ln w="22225" cmpd="sng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Gerader Verbinder 33">
                  <a:extLst>
                    <a:ext uri="{FF2B5EF4-FFF2-40B4-BE49-F238E27FC236}">
                      <a16:creationId xmlns:a16="http://schemas.microsoft.com/office/drawing/2014/main" id="{A8920343-61D0-4D9B-9418-F48649D7FAE1}"/>
                    </a:ext>
                  </a:extLst>
                </p:cNvPr>
                <p:cNvCxnSpPr>
                  <a:stCxn id="4" idx="0"/>
                </p:cNvCxnSpPr>
                <p:nvPr/>
              </p:nvCxnSpPr>
              <p:spPr>
                <a:xfrm flipV="1">
                  <a:off x="6083558" y="2559004"/>
                  <a:ext cx="1" cy="63206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Parallelogramm 37">
                  <a:extLst>
                    <a:ext uri="{FF2B5EF4-FFF2-40B4-BE49-F238E27FC236}">
                      <a16:creationId xmlns:a16="http://schemas.microsoft.com/office/drawing/2014/main" id="{523E2C2E-AF1F-4B00-BCBA-EE10CD8F56CF}"/>
                    </a:ext>
                  </a:extLst>
                </p:cNvPr>
                <p:cNvSpPr/>
                <p:nvPr/>
              </p:nvSpPr>
              <p:spPr>
                <a:xfrm>
                  <a:off x="4882898" y="1921902"/>
                  <a:ext cx="2401200" cy="684000"/>
                </a:xfrm>
                <a:prstGeom prst="parallelogram">
                  <a:avLst>
                    <a:gd name="adj" fmla="val 42693"/>
                  </a:avLst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Parallelogramm 38">
                  <a:extLst>
                    <a:ext uri="{FF2B5EF4-FFF2-40B4-BE49-F238E27FC236}">
                      <a16:creationId xmlns:a16="http://schemas.microsoft.com/office/drawing/2014/main" id="{63162EC8-2F1A-4F65-B766-0CFB85268B18}"/>
                    </a:ext>
                  </a:extLst>
                </p:cNvPr>
                <p:cNvSpPr/>
                <p:nvPr/>
              </p:nvSpPr>
              <p:spPr>
                <a:xfrm>
                  <a:off x="4882898" y="4507554"/>
                  <a:ext cx="2401200" cy="684000"/>
                </a:xfrm>
                <a:prstGeom prst="parallelogram">
                  <a:avLst>
                    <a:gd name="adj" fmla="val 42693"/>
                  </a:avLst>
                </a:prstGeom>
                <a:solidFill>
                  <a:srgbClr val="FF99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rgbClr val="FF9900"/>
                    </a:solidFill>
                  </a:endParaRPr>
                </a:p>
              </p:txBody>
            </p:sp>
          </p:grp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1F928A8-A9E3-4C5E-866E-49B6F100E85D}"/>
                  </a:ext>
                </a:extLst>
              </p:cNvPr>
              <p:cNvSpPr txBox="1"/>
              <p:nvPr/>
            </p:nvSpPr>
            <p:spPr>
              <a:xfrm>
                <a:off x="4882898" y="3200449"/>
                <a:ext cx="2380745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Present</a:t>
                </a:r>
                <a:endParaRPr lang="de-DE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8B37FC17-6A98-4E94-AECD-A52B1913ED78}"/>
                  </a:ext>
                </a:extLst>
              </p:cNvPr>
              <p:cNvSpPr txBox="1"/>
              <p:nvPr/>
            </p:nvSpPr>
            <p:spPr>
              <a:xfrm>
                <a:off x="1674484" y="3200449"/>
                <a:ext cx="24010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Past</a:t>
                </a:r>
                <a:endParaRPr lang="de-DE" sz="3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C695B37-15FD-4A47-B913-ABEA3FAFE528}"/>
                  </a:ext>
                </a:extLst>
              </p:cNvPr>
              <p:cNvSpPr txBox="1"/>
              <p:nvPr/>
            </p:nvSpPr>
            <p:spPr>
              <a:xfrm>
                <a:off x="8070979" y="3200449"/>
                <a:ext cx="24010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Future</a:t>
                </a:r>
              </a:p>
            </p:txBody>
          </p:sp>
        </p:grp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CF6D80E3-F590-4B09-A197-111A947B67F1}"/>
                </a:ext>
              </a:extLst>
            </p:cNvPr>
            <p:cNvSpPr txBox="1"/>
            <p:nvPr/>
          </p:nvSpPr>
          <p:spPr>
            <a:xfrm>
              <a:off x="4882897" y="2036780"/>
              <a:ext cx="240107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Bayesian</a:t>
              </a:r>
              <a:endParaRPr lang="de-DE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D51851BE-20E4-48C2-BD45-40FA5E5A7DC6}"/>
                </a:ext>
              </a:extLst>
            </p:cNvPr>
            <p:cNvSpPr txBox="1"/>
            <p:nvPr/>
          </p:nvSpPr>
          <p:spPr>
            <a:xfrm>
              <a:off x="4882897" y="4642245"/>
              <a:ext cx="23807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Frequentist</a:t>
              </a:r>
              <a:endParaRPr lang="de-DE" sz="24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6" name="Verbinder: gekrümmt 55">
              <a:extLst>
                <a:ext uri="{FF2B5EF4-FFF2-40B4-BE49-F238E27FC236}">
                  <a16:creationId xmlns:a16="http://schemas.microsoft.com/office/drawing/2014/main" id="{27F538F9-BE17-43AF-B746-26D884F83C22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7167808" y="2263902"/>
              <a:ext cx="2103710" cy="936547"/>
            </a:xfrm>
            <a:prstGeom prst="curvedConnector2">
              <a:avLst/>
            </a:prstGeom>
            <a:ln w="3492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Verbinder: gekrümmt 60">
              <a:extLst>
                <a:ext uri="{FF2B5EF4-FFF2-40B4-BE49-F238E27FC236}">
                  <a16:creationId xmlns:a16="http://schemas.microsoft.com/office/drawing/2014/main" id="{291A3EF7-5A34-4F44-8E62-C108BD5A705A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rot="10800000">
              <a:off x="2875023" y="3908336"/>
              <a:ext cx="2126874" cy="940561"/>
            </a:xfrm>
            <a:prstGeom prst="curvedConnector2">
              <a:avLst/>
            </a:prstGeom>
            <a:ln w="3492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CF35EA50-28C1-41D1-BD5B-F30AAD0EA8A6}"/>
                </a:ext>
              </a:extLst>
            </p:cNvPr>
            <p:cNvSpPr txBox="1"/>
            <p:nvPr/>
          </p:nvSpPr>
          <p:spPr>
            <a:xfrm rot="1210845">
              <a:off x="6151084" y="2195303"/>
              <a:ext cx="4886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Probability</a:t>
              </a:r>
              <a:r>
                <a:rPr lang="de-D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Belief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84231BB6-9868-4944-BE83-CAD2D3ED6EFC}"/>
                </a:ext>
              </a:extLst>
            </p:cNvPr>
            <p:cNvSpPr txBox="1"/>
            <p:nvPr/>
          </p:nvSpPr>
          <p:spPr>
            <a:xfrm rot="1210845">
              <a:off x="779611" y="4542791"/>
              <a:ext cx="53294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Probability</a:t>
              </a:r>
              <a:r>
                <a:rPr lang="de-D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de-D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Frequnecy</a:t>
              </a:r>
              <a:endParaRPr lang="de-DE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43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942B0B2-131F-4C9C-BAEC-438AFE7FA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840176"/>
              </p:ext>
            </p:extLst>
          </p:nvPr>
        </p:nvGraphicFramePr>
        <p:xfrm>
          <a:off x="561905" y="1069050"/>
          <a:ext cx="10904275" cy="471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9BB077AA-62AE-4D44-B79A-AC0CC70C5862}"/>
              </a:ext>
            </a:extLst>
          </p:cNvPr>
          <p:cNvSpPr txBox="1"/>
          <p:nvPr/>
        </p:nvSpPr>
        <p:spPr>
          <a:xfrm rot="1210845">
            <a:off x="4841092" y="3084459"/>
            <a:ext cx="255850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Bayesian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Updating</a:t>
            </a:r>
            <a:endParaRPr lang="de-D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7ADD61B-C762-4159-A21E-D7B688E356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2469"/>
                <a:ext cx="10515600" cy="22069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𝑡h𝑒𝑡𝑎</m:t>
                          </m:r>
                        </m:e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𝑡h𝑒𝑡𝑎</m:t>
                              </m:r>
                            </m:e>
                          </m:d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𝑡h𝑒𝑡𝑎</m:t>
                              </m:r>
                            </m:e>
                          </m:d>
                        </m:num>
                        <m:den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sz="54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7ADD61B-C762-4159-A21E-D7B688E35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2469"/>
                <a:ext cx="10515600" cy="22069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770CEA0-D199-4C8E-9662-50265E6D436F}"/>
              </a:ext>
            </a:extLst>
          </p:cNvPr>
          <p:cNvSpPr/>
          <p:nvPr/>
        </p:nvSpPr>
        <p:spPr>
          <a:xfrm>
            <a:off x="1269635" y="2059045"/>
            <a:ext cx="3328679" cy="743361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0791529-ED1A-498E-8EC9-B51FB32D46E1}"/>
              </a:ext>
            </a:extLst>
          </p:cNvPr>
          <p:cNvSpPr/>
          <p:nvPr/>
        </p:nvSpPr>
        <p:spPr>
          <a:xfrm>
            <a:off x="5119105" y="1710388"/>
            <a:ext cx="3328679" cy="670999"/>
          </a:xfrm>
          <a:prstGeom prst="roundRect">
            <a:avLst/>
          </a:prstGeom>
          <a:noFill/>
          <a:ln w="19050">
            <a:solidFill>
              <a:srgbClr val="33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501E620-4C01-464E-A0B1-3C95F715B3D3}"/>
              </a:ext>
            </a:extLst>
          </p:cNvPr>
          <p:cNvSpPr/>
          <p:nvPr/>
        </p:nvSpPr>
        <p:spPr>
          <a:xfrm>
            <a:off x="7038906" y="2497606"/>
            <a:ext cx="1973527" cy="574591"/>
          </a:xfrm>
          <a:prstGeom prst="round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0843E43-1A03-4174-AD0D-E659DB2232EB}"/>
              </a:ext>
            </a:extLst>
          </p:cNvPr>
          <p:cNvSpPr/>
          <p:nvPr/>
        </p:nvSpPr>
        <p:spPr>
          <a:xfrm>
            <a:off x="8811791" y="1696250"/>
            <a:ext cx="2110574" cy="670999"/>
          </a:xfrm>
          <a:prstGeom prst="roundRect">
            <a:avLst/>
          </a:prstGeom>
          <a:noFill/>
          <a:ln w="19050">
            <a:solidFill>
              <a:srgbClr val="99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BFCEB06-D03E-4107-8B9F-0DABDDEB3202}"/>
              </a:ext>
            </a:extLst>
          </p:cNvPr>
          <p:cNvSpPr txBox="1"/>
          <p:nvPr/>
        </p:nvSpPr>
        <p:spPr>
          <a:xfrm>
            <a:off x="1269635" y="1611341"/>
            <a:ext cx="3328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posteriori </a:t>
            </a:r>
            <a:r>
              <a:rPr lang="de-DE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probability</a:t>
            </a:r>
            <a:endParaRPr lang="de-DE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1601E60-6408-45C4-A039-F07A765326C8}"/>
              </a:ext>
            </a:extLst>
          </p:cNvPr>
          <p:cNvSpPr txBox="1"/>
          <p:nvPr/>
        </p:nvSpPr>
        <p:spPr>
          <a:xfrm>
            <a:off x="8811791" y="1248546"/>
            <a:ext cx="2110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A64D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Prior/Belief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4E2D05F-E82F-48DA-9DE4-526DA896F581}"/>
              </a:ext>
            </a:extLst>
          </p:cNvPr>
          <p:cNvSpPr txBox="1"/>
          <p:nvPr/>
        </p:nvSpPr>
        <p:spPr>
          <a:xfrm>
            <a:off x="5119105" y="1026566"/>
            <a:ext cx="3233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solidFill>
                  <a:srgbClr val="33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de-DE" sz="1600" b="1" dirty="0">
                <a:solidFill>
                  <a:srgbClr val="33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33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600" b="1" dirty="0">
                <a:solidFill>
                  <a:srgbClr val="33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33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600" b="1" dirty="0">
                <a:solidFill>
                  <a:srgbClr val="33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600" b="1" dirty="0" err="1">
                <a:solidFill>
                  <a:srgbClr val="33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de-DE" sz="1600" b="1" dirty="0">
                <a:solidFill>
                  <a:srgbClr val="33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sz="1600" b="1" dirty="0" err="1">
                <a:solidFill>
                  <a:srgbClr val="33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endParaRPr lang="de-DE" sz="1600" b="1" dirty="0">
              <a:solidFill>
                <a:srgbClr val="33CC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61CBAE1-0AE0-4B1C-8027-279AD0BC9A7D}"/>
              </a:ext>
            </a:extLst>
          </p:cNvPr>
          <p:cNvSpPr txBox="1"/>
          <p:nvPr/>
        </p:nvSpPr>
        <p:spPr>
          <a:xfrm>
            <a:off x="6563617" y="3202554"/>
            <a:ext cx="3139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Probabilty</a:t>
            </a:r>
            <a:r>
              <a:rPr lang="de-DE" sz="1600" b="1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600" b="1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generating</a:t>
            </a:r>
            <a:r>
              <a:rPr lang="de-DE" sz="1600" b="1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600" b="1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de-DE" sz="1600" b="1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sz="1600" b="1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e-DE" sz="1600" b="1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under</a:t>
            </a:r>
            <a:r>
              <a:rPr lang="de-DE" sz="1600" b="1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 possible </a:t>
            </a:r>
            <a:r>
              <a:rPr lang="de-DE" sz="1600" b="1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endParaRPr lang="de-DE" sz="1600" b="1" dirty="0">
              <a:solidFill>
                <a:srgbClr val="70AD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5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8BC249E1-A11F-43DD-AD4E-2AEF969E10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044" y="1812469"/>
                <a:ext cx="10515600" cy="22069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de-DE" sz="3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60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3600" b="0" i="0" smtClean="0">
                              <a:latin typeface="Cambria Math" panose="02040503050406030204" pitchFamily="18" charset="0"/>
                            </a:rPr>
                            <m:t>theta</m:t>
                          </m:r>
                        </m:sub>
                      </m:sSub>
                      <m:r>
                        <a:rPr lang="de-DE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36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DE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  <m:e>
                          <m:r>
                            <a:rPr lang="de-DE" sz="3600" b="0" i="1">
                              <a:latin typeface="Cambria Math" panose="02040503050406030204" pitchFamily="18" charset="0"/>
                            </a:rPr>
                            <m:t>𝑡h𝑒𝑡𝑎</m:t>
                          </m:r>
                        </m:e>
                      </m:d>
                      <m:r>
                        <a:rPr lang="de-DE" sz="3600" b="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36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>
                              <a:latin typeface="Cambria Math" panose="02040503050406030204" pitchFamily="18" charset="0"/>
                            </a:rPr>
                            <m:t>𝑡h𝑒𝑡𝑎</m:t>
                          </m:r>
                        </m:e>
                      </m:d>
                    </m:oMath>
                  </m:oMathPara>
                </a14:m>
                <a:endParaRPr lang="de-DE" sz="3600" dirty="0">
                  <a:latin typeface="Matura MT Script Capitals" panose="03020802060602070202" pitchFamily="66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8BC249E1-A11F-43DD-AD4E-2AEF969E1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44" y="1812469"/>
                <a:ext cx="10515600" cy="2206944"/>
              </a:xfrm>
              <a:prstGeom prst="rect">
                <a:avLst/>
              </a:prstGeom>
              <a:blipFill>
                <a:blip r:embed="rId2"/>
                <a:stretch>
                  <a:fillRect t="-19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68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8BC249E1-A11F-43DD-AD4E-2AEF969E10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12469"/>
                <a:ext cx="10515600" cy="22069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𝑡h𝑒𝑡𝑎</m:t>
                          </m:r>
                        </m:e>
                        <m:e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de-DE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  <m:e>
                              <m:r>
                                <a:rPr lang="de-DE" sz="3600" i="1">
                                  <a:latin typeface="Cambria Math" panose="02040503050406030204" pitchFamily="18" charset="0"/>
                                </a:rPr>
                                <m:t>𝑡h𝑒𝑡𝑎</m:t>
                              </m:r>
                            </m:e>
                          </m:d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i="1">
                                  <a:latin typeface="Cambria Math" panose="02040503050406030204" pitchFamily="18" charset="0"/>
                                </a:rPr>
                                <m:t>𝑡h𝑒𝑡𝑎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e-DE" sz="3600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3600" b="0" i="0" smtClean="0">
                                  <a:latin typeface="Cambria Math" panose="02040503050406030204" pitchFamily="18" charset="0"/>
                                </a:rPr>
                                <m:t>theta</m:t>
                              </m:r>
                            </m:sub>
                          </m:sSub>
                          <m:r>
                            <a:rPr lang="de-DE" sz="3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3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de-DE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  <m:e>
                              <m:r>
                                <a:rPr lang="de-DE" sz="3600" b="0" i="1">
                                  <a:latin typeface="Cambria Math" panose="02040503050406030204" pitchFamily="18" charset="0"/>
                                </a:rPr>
                                <m:t>𝑡h𝑒𝑡𝑎</m:t>
                              </m:r>
                            </m:e>
                          </m:d>
                          <m:r>
                            <a:rPr lang="de-DE" sz="36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36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>
                                  <a:latin typeface="Cambria Math" panose="02040503050406030204" pitchFamily="18" charset="0"/>
                                </a:rPr>
                                <m:t>𝑡h𝑒𝑡𝑎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sz="4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8BC249E1-A11F-43DD-AD4E-2AEF969E1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2469"/>
                <a:ext cx="10515600" cy="22069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62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8BC249E1-A11F-43DD-AD4E-2AEF969E10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9657" y="1582224"/>
                <a:ext cx="2235017" cy="10030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𝑡h𝑒𝑡𝑎</m:t>
                          </m:r>
                        </m:e>
                      </m:d>
                    </m:oMath>
                  </m:oMathPara>
                </a14:m>
                <a:endParaRPr lang="de-DE" sz="4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8BC249E1-A11F-43DD-AD4E-2AEF969E1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57" y="1582224"/>
                <a:ext cx="2235017" cy="1003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055CB3C-833A-440A-A3E4-0BB815C071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5931" y="3339758"/>
                <a:ext cx="6629400" cy="699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60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3600" b="0" i="0" smtClean="0">
                              <a:latin typeface="Cambria Math" panose="02040503050406030204" pitchFamily="18" charset="0"/>
                            </a:rPr>
                            <m:t>theta</m:t>
                          </m:r>
                        </m:sub>
                      </m:sSub>
                      <m:r>
                        <a:rPr lang="de-DE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36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DE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  <m:e>
                          <m:r>
                            <a:rPr lang="de-DE" sz="3600" b="0" i="1">
                              <a:latin typeface="Cambria Math" panose="02040503050406030204" pitchFamily="18" charset="0"/>
                            </a:rPr>
                            <m:t>𝑡h𝑒𝑡𝑎</m:t>
                          </m:r>
                        </m:e>
                      </m:d>
                      <m:r>
                        <a:rPr lang="de-DE" sz="3600" b="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36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>
                              <a:latin typeface="Cambria Math" panose="02040503050406030204" pitchFamily="18" charset="0"/>
                            </a:rPr>
                            <m:t>𝑡h𝑒𝑡𝑎</m:t>
                          </m:r>
                        </m:e>
                      </m:d>
                    </m:oMath>
                  </m:oMathPara>
                </a14:m>
                <a:endParaRPr lang="de-DE" sz="4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055CB3C-833A-440A-A3E4-0BB815C0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31" y="3339758"/>
                <a:ext cx="6629400" cy="699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13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23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Matura MT Script Capitals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</dc:creator>
  <cp:lastModifiedBy>Matthias</cp:lastModifiedBy>
  <cp:revision>7</cp:revision>
  <dcterms:created xsi:type="dcterms:W3CDTF">2020-04-30T06:25:10Z</dcterms:created>
  <dcterms:modified xsi:type="dcterms:W3CDTF">2020-04-30T07:53:01Z</dcterms:modified>
</cp:coreProperties>
</file>