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Attrition Case Study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Will Rogers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9EA5-2B75-4610-B409-E43B5D9F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A7860-C905-40B5-9CA6-E4E839AB17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E10628-6193-4507-9021-0CA1271D82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DFB-E331-4730-BFC0-567A4FBA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F6A91-6871-4974-B2CE-7B38A58838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C2DD07-308D-42BC-8FFD-3BD4DFB225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D126-D5B7-4B64-99F5-ED5C6E81A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118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225F-1605-4F38-9112-84DA1488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54C4-B633-461E-824C-F4D0D285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395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{B8F681F6-AA2A-4AC2-87B2-4A08A9DCB7E0}tf56160789_win32</Template>
  <TotalTime>337</TotalTime>
  <Words>13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Attrition Case Study</vt:lpstr>
      <vt:lpstr>Data Introduction</vt:lpstr>
      <vt:lpstr>Missing Data</vt:lpstr>
      <vt:lpstr>THANK YOU</vt:lpstr>
      <vt:lpstr>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Case Study</dc:title>
  <dc:creator>Rogers, Will</dc:creator>
  <cp:lastModifiedBy>Rogers, Will</cp:lastModifiedBy>
  <cp:revision>34</cp:revision>
  <dcterms:created xsi:type="dcterms:W3CDTF">2021-06-13T20:08:05Z</dcterms:created>
  <dcterms:modified xsi:type="dcterms:W3CDTF">2021-07-25T02:03:40Z</dcterms:modified>
</cp:coreProperties>
</file>