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6D75C-FC36-4EA6-93D0-619DA3721412}" v="861" dt="2020-11-19T16:42:41.142"/>
    <p1510:client id="{4EB0F97E-940B-4CDF-B82A-CA98D418F6D3}" v="1002" dt="2020-11-18T14:13:59.283"/>
    <p1510:client id="{77DE8163-1664-4640-B752-88702FEEF4B2}" v="33" dt="2020-11-29T17:36:47.285"/>
    <p1510:client id="{8053A7DA-849F-4637-B56A-ACEEB6E65C58}" v="2249" dt="2020-11-18T17:18:06.860"/>
    <p1510:client id="{9A288976-7910-4E35-A5DD-5E98DCF9AB07}" v="394" dt="2020-09-30T17:28:39.059"/>
    <p1510:client id="{BA8F2A77-4A86-4AAE-A26B-9837A6F32B37}" v="5908" dt="2020-11-28T22:33:19.744"/>
    <p1510:client id="{C086E9F4-6FE2-4575-999D-E095047EB514}" v="3307" dt="2020-11-19T06:03:45.345"/>
    <p1510:client id="{E8BE633B-ECE0-41B9-97AB-0097BCBEAF01}" v="11" dt="2020-09-30T17:34:33.140"/>
    <p1510:client id="{EC73538F-36A3-4097-972D-DCAC15714C7E}" v="386" dt="2020-11-29T14:15:0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1808F-E4EC-4332-BEB2-75CE3C5AF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29CB21-10C0-450D-B1B9-6A8937CF7331}">
      <dgm:prSet/>
      <dgm:spPr/>
      <dgm:t>
        <a:bodyPr/>
        <a:lstStyle/>
        <a:p>
          <a:r>
            <a:rPr lang="en-US" b="1" i="1" dirty="0"/>
            <a:t>Button 'Batches' :</a:t>
          </a:r>
          <a:r>
            <a:rPr lang="en-US" dirty="0"/>
            <a:t>  To perform some task on a batch. Offers list of the added batches to perform tasks and also offers option to add batch.</a:t>
          </a:r>
        </a:p>
      </dgm:t>
    </dgm:pt>
    <dgm:pt modelId="{D0F97BD9-7901-45D8-8739-0D653C5B9497}" type="parTrans" cxnId="{77530945-4762-4B0E-B583-1873455026F3}">
      <dgm:prSet/>
      <dgm:spPr/>
      <dgm:t>
        <a:bodyPr/>
        <a:lstStyle/>
        <a:p>
          <a:endParaRPr lang="en-US"/>
        </a:p>
      </dgm:t>
    </dgm:pt>
    <dgm:pt modelId="{51412573-6F6B-4F3C-87CA-2AA615D6E7BF}" type="sibTrans" cxnId="{77530945-4762-4B0E-B583-1873455026F3}">
      <dgm:prSet/>
      <dgm:spPr/>
      <dgm:t>
        <a:bodyPr/>
        <a:lstStyle/>
        <a:p>
          <a:endParaRPr lang="en-US"/>
        </a:p>
      </dgm:t>
    </dgm:pt>
    <dgm:pt modelId="{C2CD9C6D-4FE7-43CB-9935-E9FB67D5EC7D}">
      <dgm:prSet/>
      <dgm:spPr/>
      <dgm:t>
        <a:bodyPr/>
        <a:lstStyle/>
        <a:p>
          <a:r>
            <a:rPr lang="en-US" b="1" i="1" dirty="0"/>
            <a:t>Button 'Search ID' :</a:t>
          </a:r>
          <a:r>
            <a:rPr lang="en-US" dirty="0"/>
            <a:t>  To view stored information of an user-entered id. But updating information is not supported in this option.</a:t>
          </a:r>
        </a:p>
      </dgm:t>
    </dgm:pt>
    <dgm:pt modelId="{5BC9425F-B10C-4F96-8ED8-A2221308ED6D}" type="parTrans" cxnId="{4348E36E-B549-479F-94F5-2FBD53F07247}">
      <dgm:prSet/>
      <dgm:spPr/>
      <dgm:t>
        <a:bodyPr/>
        <a:lstStyle/>
        <a:p>
          <a:endParaRPr lang="en-US"/>
        </a:p>
      </dgm:t>
    </dgm:pt>
    <dgm:pt modelId="{FB5C7910-CE77-47A8-8302-169360F8315F}" type="sibTrans" cxnId="{4348E36E-B549-479F-94F5-2FBD53F07247}">
      <dgm:prSet/>
      <dgm:spPr/>
      <dgm:t>
        <a:bodyPr/>
        <a:lstStyle/>
        <a:p>
          <a:endParaRPr lang="en-US"/>
        </a:p>
      </dgm:t>
    </dgm:pt>
    <dgm:pt modelId="{749D2A9D-49A6-4F7A-A8E7-751DCF6F1452}">
      <dgm:prSet/>
      <dgm:spPr/>
      <dgm:t>
        <a:bodyPr/>
        <a:lstStyle/>
        <a:p>
          <a:r>
            <a:rPr lang="en-US" b="1" i="1" dirty="0"/>
            <a:t>Button 'Setting' :</a:t>
          </a:r>
          <a:r>
            <a:rPr lang="en-US" dirty="0"/>
            <a:t> To set Password, remove Password, reset everything, this option can be used.</a:t>
          </a:r>
        </a:p>
      </dgm:t>
    </dgm:pt>
    <dgm:pt modelId="{81F5E557-1003-40B8-9050-4C05FE040154}" type="parTrans" cxnId="{0B33BF5F-96BF-4E65-863E-4892B649ACB6}">
      <dgm:prSet/>
      <dgm:spPr/>
      <dgm:t>
        <a:bodyPr/>
        <a:lstStyle/>
        <a:p>
          <a:endParaRPr lang="en-US"/>
        </a:p>
      </dgm:t>
    </dgm:pt>
    <dgm:pt modelId="{EF9E2EAB-1606-414D-A601-BEAE9249C0F7}" type="sibTrans" cxnId="{0B33BF5F-96BF-4E65-863E-4892B649ACB6}">
      <dgm:prSet/>
      <dgm:spPr/>
      <dgm:t>
        <a:bodyPr/>
        <a:lstStyle/>
        <a:p>
          <a:endParaRPr lang="en-US"/>
        </a:p>
      </dgm:t>
    </dgm:pt>
    <dgm:pt modelId="{45233885-B649-417D-9E6B-5921540EE9D9}" type="pres">
      <dgm:prSet presAssocID="{81D1808F-E4EC-4332-BEB2-75CE3C5AFDE2}" presName="root" presStyleCnt="0">
        <dgm:presLayoutVars>
          <dgm:dir/>
          <dgm:resizeHandles val="exact"/>
        </dgm:presLayoutVars>
      </dgm:prSet>
      <dgm:spPr/>
    </dgm:pt>
    <dgm:pt modelId="{ACBF6863-833F-4148-9964-3DCA04A131E1}" type="pres">
      <dgm:prSet presAssocID="{6329CB21-10C0-450D-B1B9-6A8937CF7331}" presName="compNode" presStyleCnt="0"/>
      <dgm:spPr/>
    </dgm:pt>
    <dgm:pt modelId="{11FC64AB-8A7A-46FB-8C21-1F6CBB3F97AB}" type="pres">
      <dgm:prSet presAssocID="{6329CB21-10C0-450D-B1B9-6A8937CF7331}" presName="bgRect" presStyleLbl="bgShp" presStyleIdx="0" presStyleCnt="3"/>
      <dgm:spPr/>
    </dgm:pt>
    <dgm:pt modelId="{AB0483A0-382E-496E-96AA-F0C0EE3D3EFA}" type="pres">
      <dgm:prSet presAssocID="{6329CB21-10C0-450D-B1B9-6A8937CF73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21E61233-F1D8-4C1A-B53E-069DBBBAE67C}" type="pres">
      <dgm:prSet presAssocID="{6329CB21-10C0-450D-B1B9-6A8937CF7331}" presName="spaceRect" presStyleCnt="0"/>
      <dgm:spPr/>
    </dgm:pt>
    <dgm:pt modelId="{9D38C4F6-1DAC-4209-9A8A-3DE2C82D109E}" type="pres">
      <dgm:prSet presAssocID="{6329CB21-10C0-450D-B1B9-6A8937CF7331}" presName="parTx" presStyleLbl="revTx" presStyleIdx="0" presStyleCnt="3">
        <dgm:presLayoutVars>
          <dgm:chMax val="0"/>
          <dgm:chPref val="0"/>
        </dgm:presLayoutVars>
      </dgm:prSet>
      <dgm:spPr/>
    </dgm:pt>
    <dgm:pt modelId="{23E27DB4-2A08-47D6-8FDF-71AC07D1E1FD}" type="pres">
      <dgm:prSet presAssocID="{51412573-6F6B-4F3C-87CA-2AA615D6E7BF}" presName="sibTrans" presStyleCnt="0"/>
      <dgm:spPr/>
    </dgm:pt>
    <dgm:pt modelId="{2AA2CBD8-43DC-4333-BA59-6B6EB3789B4D}" type="pres">
      <dgm:prSet presAssocID="{C2CD9C6D-4FE7-43CB-9935-E9FB67D5EC7D}" presName="compNode" presStyleCnt="0"/>
      <dgm:spPr/>
    </dgm:pt>
    <dgm:pt modelId="{430289E2-67CB-40F7-8EFA-114EBD9C629A}" type="pres">
      <dgm:prSet presAssocID="{C2CD9C6D-4FE7-43CB-9935-E9FB67D5EC7D}" presName="bgRect" presStyleLbl="bgShp" presStyleIdx="1" presStyleCnt="3"/>
      <dgm:spPr/>
    </dgm:pt>
    <dgm:pt modelId="{F0E0C514-0ECF-4622-A660-4C5D223F9DF0}" type="pres">
      <dgm:prSet presAssocID="{C2CD9C6D-4FE7-43CB-9935-E9FB67D5EC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C429B5F7-63DF-417A-A4CE-FCE897414FFC}" type="pres">
      <dgm:prSet presAssocID="{C2CD9C6D-4FE7-43CB-9935-E9FB67D5EC7D}" presName="spaceRect" presStyleCnt="0"/>
      <dgm:spPr/>
    </dgm:pt>
    <dgm:pt modelId="{43DA1279-4F9F-4C31-A1A0-EECB854DD889}" type="pres">
      <dgm:prSet presAssocID="{C2CD9C6D-4FE7-43CB-9935-E9FB67D5EC7D}" presName="parTx" presStyleLbl="revTx" presStyleIdx="1" presStyleCnt="3">
        <dgm:presLayoutVars>
          <dgm:chMax val="0"/>
          <dgm:chPref val="0"/>
        </dgm:presLayoutVars>
      </dgm:prSet>
      <dgm:spPr/>
    </dgm:pt>
    <dgm:pt modelId="{5FA5E870-E540-44F0-98FB-30702F68AB4A}" type="pres">
      <dgm:prSet presAssocID="{FB5C7910-CE77-47A8-8302-169360F8315F}" presName="sibTrans" presStyleCnt="0"/>
      <dgm:spPr/>
    </dgm:pt>
    <dgm:pt modelId="{326BD648-514A-4F7D-B1FF-4B061DD14DFA}" type="pres">
      <dgm:prSet presAssocID="{749D2A9D-49A6-4F7A-A8E7-751DCF6F1452}" presName="compNode" presStyleCnt="0"/>
      <dgm:spPr/>
    </dgm:pt>
    <dgm:pt modelId="{8D70A700-2EA1-4EF7-A683-504D6171C016}" type="pres">
      <dgm:prSet presAssocID="{749D2A9D-49A6-4F7A-A8E7-751DCF6F1452}" presName="bgRect" presStyleLbl="bgShp" presStyleIdx="2" presStyleCnt="3"/>
      <dgm:spPr/>
    </dgm:pt>
    <dgm:pt modelId="{59C116EC-CB67-4DAB-8D61-D831EA325A11}" type="pres">
      <dgm:prSet presAssocID="{749D2A9D-49A6-4F7A-A8E7-751DCF6F14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94AF719-E02A-44EC-B35A-8B90D921C9E9}" type="pres">
      <dgm:prSet presAssocID="{749D2A9D-49A6-4F7A-A8E7-751DCF6F1452}" presName="spaceRect" presStyleCnt="0"/>
      <dgm:spPr/>
    </dgm:pt>
    <dgm:pt modelId="{D3F176B3-75ED-4134-8872-B629159DF81A}" type="pres">
      <dgm:prSet presAssocID="{749D2A9D-49A6-4F7A-A8E7-751DCF6F14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88B617-3C02-49D2-B3B0-6AFCA325A078}" type="presOf" srcId="{749D2A9D-49A6-4F7A-A8E7-751DCF6F1452}" destId="{D3F176B3-75ED-4134-8872-B629159DF81A}" srcOrd="0" destOrd="0" presId="urn:microsoft.com/office/officeart/2018/2/layout/IconVerticalSolidList"/>
    <dgm:cxn modelId="{0B33BF5F-96BF-4E65-863E-4892B649ACB6}" srcId="{81D1808F-E4EC-4332-BEB2-75CE3C5AFDE2}" destId="{749D2A9D-49A6-4F7A-A8E7-751DCF6F1452}" srcOrd="2" destOrd="0" parTransId="{81F5E557-1003-40B8-9050-4C05FE040154}" sibTransId="{EF9E2EAB-1606-414D-A601-BEAE9249C0F7}"/>
    <dgm:cxn modelId="{77530945-4762-4B0E-B583-1873455026F3}" srcId="{81D1808F-E4EC-4332-BEB2-75CE3C5AFDE2}" destId="{6329CB21-10C0-450D-B1B9-6A8937CF7331}" srcOrd="0" destOrd="0" parTransId="{D0F97BD9-7901-45D8-8739-0D653C5B9497}" sibTransId="{51412573-6F6B-4F3C-87CA-2AA615D6E7BF}"/>
    <dgm:cxn modelId="{28691C4C-48D0-49E2-9EF4-C3EABCAE1973}" type="presOf" srcId="{6329CB21-10C0-450D-B1B9-6A8937CF7331}" destId="{9D38C4F6-1DAC-4209-9A8A-3DE2C82D109E}" srcOrd="0" destOrd="0" presId="urn:microsoft.com/office/officeart/2018/2/layout/IconVerticalSolidList"/>
    <dgm:cxn modelId="{4348E36E-B549-479F-94F5-2FBD53F07247}" srcId="{81D1808F-E4EC-4332-BEB2-75CE3C5AFDE2}" destId="{C2CD9C6D-4FE7-43CB-9935-E9FB67D5EC7D}" srcOrd="1" destOrd="0" parTransId="{5BC9425F-B10C-4F96-8ED8-A2221308ED6D}" sibTransId="{FB5C7910-CE77-47A8-8302-169360F8315F}"/>
    <dgm:cxn modelId="{7CF9F6BE-4ACB-4D6F-8864-4A787D786078}" type="presOf" srcId="{81D1808F-E4EC-4332-BEB2-75CE3C5AFDE2}" destId="{45233885-B649-417D-9E6B-5921540EE9D9}" srcOrd="0" destOrd="0" presId="urn:microsoft.com/office/officeart/2018/2/layout/IconVerticalSolidList"/>
    <dgm:cxn modelId="{6C40DAD1-D91A-4666-85C1-65AA1B219A9E}" type="presOf" srcId="{C2CD9C6D-4FE7-43CB-9935-E9FB67D5EC7D}" destId="{43DA1279-4F9F-4C31-A1A0-EECB854DD889}" srcOrd="0" destOrd="0" presId="urn:microsoft.com/office/officeart/2018/2/layout/IconVerticalSolidList"/>
    <dgm:cxn modelId="{A0EC85C2-E99D-40E9-BD6E-5D3BB571B61E}" type="presParOf" srcId="{45233885-B649-417D-9E6B-5921540EE9D9}" destId="{ACBF6863-833F-4148-9964-3DCA04A131E1}" srcOrd="0" destOrd="0" presId="urn:microsoft.com/office/officeart/2018/2/layout/IconVerticalSolidList"/>
    <dgm:cxn modelId="{508E7AFB-677C-4B3B-A98E-B303F43F66E7}" type="presParOf" srcId="{ACBF6863-833F-4148-9964-3DCA04A131E1}" destId="{11FC64AB-8A7A-46FB-8C21-1F6CBB3F97AB}" srcOrd="0" destOrd="0" presId="urn:microsoft.com/office/officeart/2018/2/layout/IconVerticalSolidList"/>
    <dgm:cxn modelId="{CA113FB6-6AE3-4382-8461-D526A24BFF00}" type="presParOf" srcId="{ACBF6863-833F-4148-9964-3DCA04A131E1}" destId="{AB0483A0-382E-496E-96AA-F0C0EE3D3EFA}" srcOrd="1" destOrd="0" presId="urn:microsoft.com/office/officeart/2018/2/layout/IconVerticalSolidList"/>
    <dgm:cxn modelId="{8266A5FA-778B-49FD-AA8A-10E333B8B7AA}" type="presParOf" srcId="{ACBF6863-833F-4148-9964-3DCA04A131E1}" destId="{21E61233-F1D8-4C1A-B53E-069DBBBAE67C}" srcOrd="2" destOrd="0" presId="urn:microsoft.com/office/officeart/2018/2/layout/IconVerticalSolidList"/>
    <dgm:cxn modelId="{F8E22681-9969-40C7-AE20-7C1775CE7750}" type="presParOf" srcId="{ACBF6863-833F-4148-9964-3DCA04A131E1}" destId="{9D38C4F6-1DAC-4209-9A8A-3DE2C82D109E}" srcOrd="3" destOrd="0" presId="urn:microsoft.com/office/officeart/2018/2/layout/IconVerticalSolidList"/>
    <dgm:cxn modelId="{177EFD5B-EA51-4037-B4E8-72E1A1A3F1EC}" type="presParOf" srcId="{45233885-B649-417D-9E6B-5921540EE9D9}" destId="{23E27DB4-2A08-47D6-8FDF-71AC07D1E1FD}" srcOrd="1" destOrd="0" presId="urn:microsoft.com/office/officeart/2018/2/layout/IconVerticalSolidList"/>
    <dgm:cxn modelId="{89B2D16E-511D-45DE-B3B8-F8AAAC3967FB}" type="presParOf" srcId="{45233885-B649-417D-9E6B-5921540EE9D9}" destId="{2AA2CBD8-43DC-4333-BA59-6B6EB3789B4D}" srcOrd="2" destOrd="0" presId="urn:microsoft.com/office/officeart/2018/2/layout/IconVerticalSolidList"/>
    <dgm:cxn modelId="{6BD6FCA3-5A06-439B-8D1D-281C84812FE3}" type="presParOf" srcId="{2AA2CBD8-43DC-4333-BA59-6B6EB3789B4D}" destId="{430289E2-67CB-40F7-8EFA-114EBD9C629A}" srcOrd="0" destOrd="0" presId="urn:microsoft.com/office/officeart/2018/2/layout/IconVerticalSolidList"/>
    <dgm:cxn modelId="{45951B07-56E6-44E2-9BCB-68F04BD008DE}" type="presParOf" srcId="{2AA2CBD8-43DC-4333-BA59-6B6EB3789B4D}" destId="{F0E0C514-0ECF-4622-A660-4C5D223F9DF0}" srcOrd="1" destOrd="0" presId="urn:microsoft.com/office/officeart/2018/2/layout/IconVerticalSolidList"/>
    <dgm:cxn modelId="{E9D6E163-86DF-4225-ACD8-64C426504AE4}" type="presParOf" srcId="{2AA2CBD8-43DC-4333-BA59-6B6EB3789B4D}" destId="{C429B5F7-63DF-417A-A4CE-FCE897414FFC}" srcOrd="2" destOrd="0" presId="urn:microsoft.com/office/officeart/2018/2/layout/IconVerticalSolidList"/>
    <dgm:cxn modelId="{05FB0158-868A-4C58-BA2A-FACE76D58521}" type="presParOf" srcId="{2AA2CBD8-43DC-4333-BA59-6B6EB3789B4D}" destId="{43DA1279-4F9F-4C31-A1A0-EECB854DD889}" srcOrd="3" destOrd="0" presId="urn:microsoft.com/office/officeart/2018/2/layout/IconVerticalSolidList"/>
    <dgm:cxn modelId="{0135A14B-ECCB-485F-A612-D5F3E3114DE5}" type="presParOf" srcId="{45233885-B649-417D-9E6B-5921540EE9D9}" destId="{5FA5E870-E540-44F0-98FB-30702F68AB4A}" srcOrd="3" destOrd="0" presId="urn:microsoft.com/office/officeart/2018/2/layout/IconVerticalSolidList"/>
    <dgm:cxn modelId="{5B4DFCC7-7409-4654-A8FD-4BAF2C4EAA1D}" type="presParOf" srcId="{45233885-B649-417D-9E6B-5921540EE9D9}" destId="{326BD648-514A-4F7D-B1FF-4B061DD14DFA}" srcOrd="4" destOrd="0" presId="urn:microsoft.com/office/officeart/2018/2/layout/IconVerticalSolidList"/>
    <dgm:cxn modelId="{143C6834-7968-4ACE-970F-1FC686B51240}" type="presParOf" srcId="{326BD648-514A-4F7D-B1FF-4B061DD14DFA}" destId="{8D70A700-2EA1-4EF7-A683-504D6171C016}" srcOrd="0" destOrd="0" presId="urn:microsoft.com/office/officeart/2018/2/layout/IconVerticalSolidList"/>
    <dgm:cxn modelId="{132D4678-BB50-4182-9063-331C3245EF3C}" type="presParOf" srcId="{326BD648-514A-4F7D-B1FF-4B061DD14DFA}" destId="{59C116EC-CB67-4DAB-8D61-D831EA325A11}" srcOrd="1" destOrd="0" presId="urn:microsoft.com/office/officeart/2018/2/layout/IconVerticalSolidList"/>
    <dgm:cxn modelId="{1BE50576-CEAE-4838-B6A8-5BE228F3A693}" type="presParOf" srcId="{326BD648-514A-4F7D-B1FF-4B061DD14DFA}" destId="{494AF719-E02A-44EC-B35A-8B90D921C9E9}" srcOrd="2" destOrd="0" presId="urn:microsoft.com/office/officeart/2018/2/layout/IconVerticalSolidList"/>
    <dgm:cxn modelId="{A9AEDDD7-AFF8-4F25-93E0-891D59893CF1}" type="presParOf" srcId="{326BD648-514A-4F7D-B1FF-4B061DD14DFA}" destId="{D3F176B3-75ED-4134-8872-B629159DF8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C64AB-8A7A-46FB-8C21-1F6CBB3F97AB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483A0-382E-496E-96AA-F0C0EE3D3EFA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8C4F6-1DAC-4209-9A8A-3DE2C82D109E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Button 'Batches' :</a:t>
          </a:r>
          <a:r>
            <a:rPr lang="en-US" sz="2400" kern="1200" dirty="0"/>
            <a:t>  To perform some task on a batch. Offers list of the added batches to perform tasks and also offers option to add batch.</a:t>
          </a:r>
        </a:p>
      </dsp:txBody>
      <dsp:txXfrm>
        <a:off x="1512662" y="559"/>
        <a:ext cx="8993793" cy="1309664"/>
      </dsp:txXfrm>
    </dsp:sp>
    <dsp:sp modelId="{430289E2-67CB-40F7-8EFA-114EBD9C629A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0C514-0ECF-4622-A660-4C5D223F9D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A1279-4F9F-4C31-A1A0-EECB854DD889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Button 'Search ID' :</a:t>
          </a:r>
          <a:r>
            <a:rPr lang="en-US" sz="2400" kern="1200" dirty="0"/>
            <a:t>  To view stored information of an user-entered id. But updating information is not supported in this option.</a:t>
          </a:r>
        </a:p>
      </dsp:txBody>
      <dsp:txXfrm>
        <a:off x="1512662" y="1637640"/>
        <a:ext cx="8993793" cy="1309664"/>
      </dsp:txXfrm>
    </dsp:sp>
    <dsp:sp modelId="{8D70A700-2EA1-4EF7-A683-504D6171C016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116EC-CB67-4DAB-8D61-D831EA325A11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176B3-75ED-4134-8872-B629159DF81A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Button 'Setting' :</a:t>
          </a:r>
          <a:r>
            <a:rPr lang="en-US" sz="2400" kern="1200" dirty="0"/>
            <a:t> To set Password, remove Password, reset everything, this option can be used.</a:t>
          </a:r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7570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93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0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2984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5209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9373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1414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9594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38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80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Database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484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Student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geeb-Intisar-Polok/Student-Database/blob/main/Student_database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D4BAF-2586-45E4-8DEF-F0410344A06F}"/>
              </a:ext>
            </a:extLst>
          </p:cNvPr>
          <p:cNvSpPr txBox="1"/>
          <p:nvPr/>
        </p:nvSpPr>
        <p:spPr>
          <a:xfrm>
            <a:off x="1173191" y="698739"/>
            <a:ext cx="107226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Bangladesh Army University of Science &amp; Technology (BAUST), Saidpur</a:t>
            </a:r>
          </a:p>
        </p:txBody>
      </p:sp>
      <p:pic>
        <p:nvPicPr>
          <p:cNvPr id="3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FA7EF-92F5-4F4E-B7EB-DD8F10C3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27" y="1160972"/>
            <a:ext cx="1117660" cy="941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84A78-93B6-4272-AC0D-3C7C543B8C37}"/>
              </a:ext>
            </a:extLst>
          </p:cNvPr>
          <p:cNvSpPr txBox="1"/>
          <p:nvPr/>
        </p:nvSpPr>
        <p:spPr>
          <a:xfrm>
            <a:off x="1646746" y="2092446"/>
            <a:ext cx="7415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cs typeface="Calibri"/>
              </a:rPr>
              <a:t>Department : Computer Science &amp;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3A31F-544A-4F37-B029-F347F0197BC7}"/>
              </a:ext>
            </a:extLst>
          </p:cNvPr>
          <p:cNvSpPr txBox="1"/>
          <p:nvPr/>
        </p:nvSpPr>
        <p:spPr>
          <a:xfrm>
            <a:off x="1645848" y="2465358"/>
            <a:ext cx="4511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Course Code : CSE2200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27081-15DD-4887-9B6A-5D5FD0C99574}"/>
              </a:ext>
            </a:extLst>
          </p:cNvPr>
          <p:cNvSpPr txBox="1"/>
          <p:nvPr/>
        </p:nvSpPr>
        <p:spPr>
          <a:xfrm>
            <a:off x="1644949" y="2881402"/>
            <a:ext cx="70276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Course Title : Software Development Project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3116B-3834-49E2-9F5A-2143CD652463}"/>
              </a:ext>
            </a:extLst>
          </p:cNvPr>
          <p:cNvSpPr txBox="1"/>
          <p:nvPr/>
        </p:nvSpPr>
        <p:spPr>
          <a:xfrm>
            <a:off x="1715938" y="334057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cs typeface="Calibri"/>
              </a:rPr>
              <a:t>Submitted By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4F900-F218-4EF0-95CA-76406A88B3B7}"/>
              </a:ext>
            </a:extLst>
          </p:cNvPr>
          <p:cNvSpPr txBox="1"/>
          <p:nvPr/>
        </p:nvSpPr>
        <p:spPr>
          <a:xfrm>
            <a:off x="1715039" y="3742247"/>
            <a:ext cx="49864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Student Name : </a:t>
            </a:r>
            <a:r>
              <a:rPr lang="en-US" sz="2000" b="1" dirty="0">
                <a:cs typeface="Calibri"/>
              </a:rPr>
              <a:t>Md. </a:t>
            </a:r>
            <a:r>
              <a:rPr lang="en-US" sz="2000" b="1" dirty="0" err="1">
                <a:cs typeface="Calibri"/>
              </a:rPr>
              <a:t>Rageeb</a:t>
            </a:r>
            <a:r>
              <a:rPr lang="en-US" sz="2000" b="1" dirty="0">
                <a:cs typeface="Calibri"/>
              </a:rPr>
              <a:t> Intisar </a:t>
            </a:r>
            <a:r>
              <a:rPr lang="en-US" sz="2000" b="1" dirty="0" err="1">
                <a:cs typeface="Calibri"/>
              </a:rPr>
              <a:t>Polok</a:t>
            </a:r>
            <a:endParaRPr lang="en-US" sz="2000">
              <a:cs typeface="Calibri"/>
            </a:endParaRPr>
          </a:p>
          <a:p>
            <a:r>
              <a:rPr lang="en-US" sz="2400" b="1" dirty="0">
                <a:cs typeface="Calibri"/>
              </a:rPr>
              <a:t>ID : </a:t>
            </a:r>
            <a:r>
              <a:rPr lang="en-US" sz="2000" b="1" dirty="0">
                <a:cs typeface="Calibri"/>
              </a:rPr>
              <a:t>180201100</a:t>
            </a:r>
          </a:p>
          <a:p>
            <a:r>
              <a:rPr lang="en-US" sz="2400" b="1" dirty="0">
                <a:cs typeface="Calibri"/>
              </a:rPr>
              <a:t>Batch : 8th</a:t>
            </a:r>
          </a:p>
          <a:p>
            <a:r>
              <a:rPr lang="en-US" sz="2400" b="1" dirty="0">
                <a:cs typeface="Calibri"/>
              </a:rPr>
              <a:t>Level : 2        Term : II</a:t>
            </a:r>
          </a:p>
          <a:p>
            <a:r>
              <a:rPr lang="en-US" sz="2400" b="1" dirty="0">
                <a:cs typeface="Calibri"/>
              </a:rPr>
              <a:t>Section : B</a:t>
            </a:r>
          </a:p>
          <a:p>
            <a:r>
              <a:rPr lang="en-US" sz="2400" b="1" dirty="0">
                <a:cs typeface="Calibri"/>
              </a:rPr>
              <a:t>Date of Submission : </a:t>
            </a:r>
            <a:r>
              <a:rPr lang="en-US" sz="2000" b="1" dirty="0">
                <a:cs typeface="Calibri"/>
              </a:rPr>
              <a:t>29-11-2020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1DD6E-6FF8-4763-9AB5-30758395097B}"/>
              </a:ext>
            </a:extLst>
          </p:cNvPr>
          <p:cNvSpPr txBox="1"/>
          <p:nvPr/>
        </p:nvSpPr>
        <p:spPr>
          <a:xfrm>
            <a:off x="7148782" y="34250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cs typeface="Calibri"/>
              </a:rPr>
              <a:t>Submitted To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2965B-066F-4971-9CE6-81C0C82E788F}"/>
              </a:ext>
            </a:extLst>
          </p:cNvPr>
          <p:cNvSpPr txBox="1"/>
          <p:nvPr/>
        </p:nvSpPr>
        <p:spPr>
          <a:xfrm>
            <a:off x="7090373" y="3826714"/>
            <a:ext cx="44397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Teacher Name : MD. </a:t>
            </a:r>
            <a:r>
              <a:rPr lang="en-US" sz="2400" b="1" dirty="0" err="1">
                <a:cs typeface="Calibri"/>
              </a:rPr>
              <a:t>Toukir</a:t>
            </a:r>
            <a:r>
              <a:rPr lang="en-US" sz="2400" b="1" dirty="0">
                <a:cs typeface="Calibri"/>
              </a:rPr>
              <a:t> Ahmed</a:t>
            </a:r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>
                <a:cs typeface="Calibri"/>
              </a:rPr>
              <a:t>Designation : Lecturer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A630E3-82AF-4B0F-870B-D2544976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E24C-5B81-486A-976A-02F5437D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'Take Attendance' button works for collecting attendance. Clicking green button set a student 'Present' and red button set him 'Absent'.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If set 'Absent', date will be stored in database. In case of 'Present', it will increment 'number of classes he was present'.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FA6ACF60-B182-4DDB-ACF1-3F9658C0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2" y="1716994"/>
            <a:ext cx="6718852" cy="35344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CD283-E514-4662-82A4-21DC4173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38C84D-6A97-4159-920A-1CFA75EC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94795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0D91-6CFE-4722-92A6-C9702774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46" y="1762597"/>
            <a:ext cx="4107742" cy="3005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Inside 'Add Mark' button various marks_container(that contains marks. Such as CT1, CT2, ….) will be seen. Selecting a mark_container, marks of all student can be updated of that mark_container.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F908528-F153-4FF1-8286-4589BF379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0" b="-4"/>
          <a:stretch/>
        </p:blipFill>
        <p:spPr>
          <a:xfrm>
            <a:off x="5520633" y="3162115"/>
            <a:ext cx="5619967" cy="3224677"/>
          </a:xfrm>
          <a:prstGeom prst="rect">
            <a:avLst/>
          </a:prstGeom>
        </p:spPr>
      </p:pic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CBD029A-BB3E-46B2-9645-52F70AFF2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2" b="-4"/>
          <a:stretch/>
        </p:blipFill>
        <p:spPr>
          <a:xfrm>
            <a:off x="5524742" y="135569"/>
            <a:ext cx="5167185" cy="29609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900A-45BA-4C7C-8C81-914EADBB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EC9A2-1CD6-4A7C-86A2-458098E0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314155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4E8-7E4B-415C-BF19-C1FEB39E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673307"/>
            <a:ext cx="4832803" cy="4514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Clicking 'Calculate Total Mark' will add all marks of each students according to the rules are set. 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Once calculating and updating is done, button 'Calculate Total Mark' will change its appearance.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F36772-6113-45A9-8BA4-5C41F5B1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58" y="517600"/>
            <a:ext cx="4204138" cy="2743200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A18A1A-6904-43E9-BAC9-9553108C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26" y="3429000"/>
            <a:ext cx="4236603" cy="2743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D4BA-D306-4612-AFDE-706A4A99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B6E58-700C-4E84-8B53-D6576314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425025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9B228-EF0E-4A5E-A192-81ED293D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408"/>
            <a:ext cx="10515600" cy="5267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If we select a student from 'students' option, we can see information.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F877B9E-7AB5-4559-81ED-00EE6D42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22" y="1718779"/>
            <a:ext cx="7547112" cy="42376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0FB8A-AF75-41E5-AA03-CE79D287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6490E1-C6A6-4C72-B2B1-9F61DD85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213674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48A0-0BF8-492F-B2CB-B74725E8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495"/>
            <a:ext cx="10515600" cy="5400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Clicking on a particular 'absent date' of the screen , that date will be disappeared from absent date and it will affect the attendance percentage. But, 'calculate total mark' button to be clicked again.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1EB06D-F9B7-4AE0-A0D5-ABCDD0D9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2241891"/>
            <a:ext cx="5459895" cy="3323957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76916EC-1477-4B94-BBEE-16E174DE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87" y="2240360"/>
            <a:ext cx="4940852" cy="33270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EC4D-C230-4C08-A58F-7C2890D8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6EA03-98C0-4E9B-BC8B-4F17528F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9612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444B-F139-4EA9-8621-701F4DC2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408"/>
            <a:ext cx="10515600" cy="5422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Clicking the 'Remove' button it is possible to remove the student of that id from database. 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D6576C1-3B7E-4735-8399-FD33CC3F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65" y="1768573"/>
            <a:ext cx="2058505" cy="165328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58405E-92A1-4B18-AF4A-9BECD450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61" y="1763993"/>
            <a:ext cx="2743200" cy="1452623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A98E3B-2D7A-4629-A3E9-7AFB02428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357" y="1719067"/>
            <a:ext cx="2743200" cy="1674995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E7340A-1C7C-409F-BB52-C561DACED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692" y="2045252"/>
            <a:ext cx="1759922" cy="294419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9B55E7-57C1-453F-9A9D-FF5BB59C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24A9D8-A962-468C-9F84-268A5C0E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293254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0E40-96A4-48AF-B424-6E15486B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Clicking the 'Search ID' button it is possible to view students information. But updating is not allowed through this option.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2A3294-982E-430B-AB91-0A28E58F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06" y="1531629"/>
            <a:ext cx="3343407" cy="911078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76BD8CC-A255-4265-BBB1-777FAA1C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771" y="3003297"/>
            <a:ext cx="3789968" cy="32654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E025-587E-4601-91D3-51500B06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935A1-7907-4783-A6CD-2BA6EA97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154987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E9A3-90A9-40F5-BFFF-7F4A760E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756"/>
            <a:ext cx="10515600" cy="5334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Clicking the 'Remove Batch' button we can remove a batch.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B4A831-9781-4A3A-9373-E0A7C2EF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4" y="1624114"/>
            <a:ext cx="4421808" cy="3046554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380BD0-BBC9-4199-BDE0-7EE3BCF7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09" y="1718779"/>
            <a:ext cx="5647634" cy="33320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AE28-3A57-42EB-9BF5-22E90C42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1EB43C-0719-4E62-AD99-C440537D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423262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6A66-5877-4C2F-9237-D1892C53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191"/>
            <a:ext cx="10515600" cy="5477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In case of 'setting' button we can set password, change password, reset the application.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24F9E4B-D4B9-4CDA-A0F9-B22BBFE0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7" y="1807310"/>
            <a:ext cx="4565373" cy="3773466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92812D-E698-47E5-9351-540E21EA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87" y="1865647"/>
            <a:ext cx="5459895" cy="36347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5B3A-6CF6-42B9-B750-DC1AD2FB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3A9AF-6F32-4FD1-A5BB-0E003F36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16834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0C59-089C-46D5-9862-A433A867C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278"/>
            <a:ext cx="10515600" cy="5455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If already a password is set, 'set password' option will ask about current password.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30FB441-AE2E-4399-91B4-8EC3CF87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57" y="1751850"/>
            <a:ext cx="4753113" cy="3895430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90594C-DA44-4235-8964-6D3A557C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4" y="1961833"/>
            <a:ext cx="4841460" cy="3574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0F21-A344-4368-98CF-2D1AB790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BDB42-27BD-4E45-96F8-F0B631B9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404364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0935-22C0-491D-8D65-50A420D3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sz="3600" b="1" i="1" dirty="0">
                <a:solidFill>
                  <a:schemeClr val="bg1"/>
                </a:solidFill>
                <a:cs typeface="Calibri Light"/>
              </a:rPr>
              <a:t>Student Database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1AA8-9E3D-400D-92E5-D42B1F64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This Project is designed to help tutors to store student's necessary information. This can help teacher to </a:t>
            </a:r>
            <a:endParaRPr lang="en-US" sz="2000"/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1. Collect attendance of every batches he takes class,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2. Store students mark of particular examinations,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3. View student's information (regarding course),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4. Calculate students necessary marks easily,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5. Offers password security to the stored data,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   6. Update data at any moment.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0747C-4CEC-440A-BF47-1512341D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F9F0-C4D9-4493-9F2F-EF08BEF5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6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9428-0582-42AC-8668-AF56648F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0669"/>
            <a:ext cx="10515600" cy="535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Password can be removed using current password.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EC52D5-F257-4984-852A-6EF934E1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95644"/>
            <a:ext cx="5183808" cy="3169754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3D0E7-7695-4A74-955F-64EC710E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05" y="1506796"/>
            <a:ext cx="3063460" cy="2320409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EBD6E01-2C59-4B4F-B276-EB075A3BD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660" y="3951717"/>
            <a:ext cx="3737112" cy="24553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0C8B8-4EA8-49B9-9315-2B3C31CA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BA8C1-4B07-4FF7-93D0-7EA2D5FE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4289650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280C-AC69-4FB5-BE8A-4F234598D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452"/>
            <a:ext cx="10515600" cy="5411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If password is set, it will ask the password at the time of opening the application.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751333-4745-4682-A82C-DD4B8703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35" y="1939649"/>
            <a:ext cx="4465982" cy="2514876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6935830-7C63-4EAB-A71F-0CE0D04E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39" y="2061127"/>
            <a:ext cx="4543286" cy="25259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6110-FAAE-4F44-8E94-BF9BD3CA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2A0D27-3DBE-40D5-A3E1-C3312AAD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82189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5A41-9691-438B-BC22-D269B5AE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973"/>
            <a:ext cx="10515600" cy="5532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During removing batch, removing id it requires password.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F126EC-4967-43A1-81D1-F99C8185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3" y="2105301"/>
            <a:ext cx="4123634" cy="2316093"/>
          </a:xfrm>
          <a:prstGeom prst="rect">
            <a:avLst/>
          </a:prstGeo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4519F07-FB43-4D00-873E-01866CEF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661" y="1884431"/>
            <a:ext cx="5967895" cy="335417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2857-5504-429C-9DC8-A6FB2F0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40310D-6C9A-4A01-AF36-8AD1E67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275434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E1D2-685A-4102-9E0F-1BB14C45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843"/>
            <a:ext cx="10515600" cy="5566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When it is about 'reset', it requires password if there is.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639334-05DC-4192-8C30-11838D8F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5" y="1365388"/>
            <a:ext cx="5051286" cy="2824093"/>
          </a:xfrm>
          <a:prstGeom prst="rect">
            <a:avLst/>
          </a:prstGeom>
        </p:spPr>
      </p:pic>
      <p:pic>
        <p:nvPicPr>
          <p:cNvPr id="5" name="Picture 5" descr="Graphical user interface, application, Word, website&#10;&#10;Description automatically generated">
            <a:extLst>
              <a:ext uri="{FF2B5EF4-FFF2-40B4-BE49-F238E27FC236}">
                <a16:creationId xmlns:a16="http://schemas.microsoft.com/office/drawing/2014/main" id="{916B8A93-30AB-45A4-AE06-BDAA9E41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43" y="1470368"/>
            <a:ext cx="2743200" cy="1620220"/>
          </a:xfrm>
          <a:prstGeom prst="rect">
            <a:avLst/>
          </a:prstGeom>
        </p:spPr>
      </p:pic>
      <p:pic>
        <p:nvPicPr>
          <p:cNvPr id="6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0B25B23-0025-40CF-9644-88A58F136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487" y="3496779"/>
            <a:ext cx="3681895" cy="20620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A2DA-96E2-4A5B-AF19-FCAC42EE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2D4734-10A6-4283-ACD9-C94727ED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11445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44DD-9712-498B-AE69-13C98DF1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2321"/>
            <a:ext cx="10515600" cy="5444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cs typeface="Calibri" panose="020F0502020204030204"/>
              </a:rPr>
              <a:t>Thank you. That is all about the project. To get the code, click the link :</a:t>
            </a:r>
          </a:p>
          <a:p>
            <a:pPr marL="0" indent="0" algn="ctr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Student-Database/Student_database.java at main · Rageeb-Intisar-Polok/Student-Database (github.com)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6B55-58E7-40B4-B0F4-7E6085AC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5AD08B-2821-49F6-9FE7-1A148A07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283670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2F39-73AF-4F30-BFC1-8F590F4F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chemeClr val="bg1"/>
                </a:solidFill>
                <a:cs typeface="Calibri Light"/>
              </a:rPr>
              <a:t>It requires MySQL library and database connection</a:t>
            </a:r>
            <a:endParaRPr lang="en-US" sz="37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5A49-BA37-42A4-A81D-D633B3D1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If it fails to connect to Library or class regarding MySQL, It will warn about it. It is needed to connect library or database and re-open the application again.</a:t>
            </a: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81B0F2-DF46-4190-86D5-136EE0150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2" b="3"/>
          <a:stretch/>
        </p:blipFill>
        <p:spPr>
          <a:xfrm>
            <a:off x="632217" y="2301328"/>
            <a:ext cx="6296985" cy="38708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0BC1-548C-4907-AF7C-A6B00973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4040-2313-4761-8AB7-E8F78404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6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59B6-E9B2-47E5-A9DF-1A7F0186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586" y="586822"/>
            <a:ext cx="1030326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Once connected to class It will display three options. Batches, Search ID and Setting.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B191F2-C1B8-41C8-9FAF-554351A1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729" y="2784614"/>
            <a:ext cx="2040659" cy="3483864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09EBF54C-03A4-4D57-94BB-FDA91E29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20" y="2697092"/>
            <a:ext cx="6351342" cy="35705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EA77-1B34-41B1-A092-0D730CAF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B73133-24EA-49EC-9FAE-8D449818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112733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2C641-340E-4ACA-A522-17B970663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430036"/>
              </p:ext>
            </p:extLst>
          </p:nvPr>
        </p:nvGraphicFramePr>
        <p:xfrm>
          <a:off x="904461" y="1484570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03B6472-1416-4DA9-A440-29951D8E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D96E365-55C5-4309-9662-2397F15E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42505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66FD-1886-4FB4-89B5-CDBDB06F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Inside 'Batch' button three options are available. 'Select Batch', 'Add Batch' and 'Remove Batch'.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3814C1-2FA2-4AF3-AB03-5A58F06F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27" y="517600"/>
            <a:ext cx="4876800" cy="2743200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66FC98-7A5F-4A8B-8B00-28AB9CEC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505296"/>
            <a:ext cx="5135719" cy="5906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246B-ED94-44EA-9345-44524AF1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139C7E-E7DD-4594-ADFF-D23F1BE4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171678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5446-7307-4D89-A640-CFAB9048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Inside 'Add Batch' button, 5 </a:t>
            </a:r>
            <a:r>
              <a:rPr lang="en-US" sz="2000" dirty="0" err="1">
                <a:cs typeface="Calibri" panose="020F0502020204030204"/>
              </a:rPr>
              <a:t>JTextFields</a:t>
            </a:r>
            <a:r>
              <a:rPr lang="en-US" sz="2000" dirty="0">
                <a:cs typeface="Calibri" panose="020F0502020204030204"/>
              </a:rPr>
              <a:t> are shown. It is needed to fill up all of those. Cause naming new batch depends on these information.</a:t>
            </a:r>
            <a:endParaRPr lang="en-US" sz="2000" dirty="0"/>
          </a:p>
          <a:p>
            <a:pPr marL="0" indent="0">
              <a:buNone/>
            </a:pPr>
            <a:r>
              <a:rPr lang="en-US" sz="2000" b="1" i="1" dirty="0">
                <a:solidFill>
                  <a:srgbClr val="00B0F0"/>
                </a:solidFill>
                <a:cs typeface="Calibri" panose="020F0502020204030204"/>
              </a:rPr>
              <a:t>[ Last </a:t>
            </a:r>
            <a:r>
              <a:rPr lang="en-US" sz="2000" b="1" i="1" dirty="0" err="1">
                <a:solidFill>
                  <a:srgbClr val="00B0F0"/>
                </a:solidFill>
                <a:cs typeface="Calibri" panose="020F0502020204030204"/>
              </a:rPr>
              <a:t>JTextField</a:t>
            </a:r>
            <a:r>
              <a:rPr lang="en-US" sz="2000" b="1" i="1" dirty="0">
                <a:solidFill>
                  <a:srgbClr val="00B0F0"/>
                </a:solidFill>
                <a:cs typeface="Calibri" panose="020F0502020204030204"/>
              </a:rPr>
              <a:t> might be little bit confusing. That is first six digits of most of the students id. That might be effective if that project is upgraded later.]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DE54AE-7F41-4372-B70D-403601FCC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4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E8D67-F360-4739-925E-C6FA08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1F1FA6-A06B-487F-A586-6FEB9237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353499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FF99-94B3-4463-8071-A2EDD8DF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96" y="868414"/>
            <a:ext cx="10562931" cy="1737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Once a batch is added it can be seen in 'Select Batch' option. Once clicked that batch, it will display some other options.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3EF114-C966-4C5B-8E9F-D4A14543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85" y="2742397"/>
            <a:ext cx="1925726" cy="3291840"/>
          </a:xfrm>
          <a:prstGeom prst="rect">
            <a:avLst/>
          </a:prstGeom>
        </p:spPr>
      </p:pic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5259F56-2C68-4043-9B4A-0E84D4BD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784094"/>
            <a:ext cx="4974336" cy="320844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74E9-D8AC-453A-A0E1-9EA57344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4D1BF-C805-43F6-B0F1-AB821717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4569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142C-E2F0-4078-8B1A-149ABC87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Inside 'Students' button a list will be seen if there is any student added with a 'add student' button. That will help to add student. If it is tried to add multiple student with same id, it will not allow that. </a:t>
            </a:r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11DC2EE-93DE-4FAA-988B-1E15F2F53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" r="16625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106FD-DFD3-45F1-82C5-7C4C82FF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3F9234-1CA1-4E6C-80A7-A420F430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343481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65</Words>
  <Application>Microsoft Office PowerPoint</Application>
  <PresentationFormat>Widescreen</PresentationFormat>
  <Paragraphs>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Student Database</vt:lpstr>
      <vt:lpstr>It requires MySQL library and database connection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VENUS</dc:creator>
  <cp:lastModifiedBy>venus tasnim</cp:lastModifiedBy>
  <cp:revision>2913</cp:revision>
  <dcterms:created xsi:type="dcterms:W3CDTF">2020-09-30T16:44:27Z</dcterms:created>
  <dcterms:modified xsi:type="dcterms:W3CDTF">2020-11-29T17:37:11Z</dcterms:modified>
</cp:coreProperties>
</file>