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3.png" ContentType="image/png"/>
  <Override PartName="/ppt/media/image12.png" ContentType="image/png"/>
  <Override PartName="/ppt/media/image14.png" ContentType="image/png"/>
  <Override PartName="/ppt/media/image10.jpeg" ContentType="image/jpe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9.jpeg" ContentType="image/jpeg"/>
  <Override PartName="/ppt/media/image2.png" ContentType="image/png"/>
  <Override PartName="/ppt/media/image7.jpeg" ContentType="image/jpeg"/>
  <Override PartName="/ppt/media/image8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rcRect l="0" t="21851" r="0" b="0"/>
          <a:stretch/>
        </p:blipFill>
        <p:spPr>
          <a:xfrm>
            <a:off x="0" y="-7920"/>
            <a:ext cx="10078560" cy="49215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9720" y="1260720"/>
            <a:ext cx="10078560" cy="62982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rcRect l="0" t="18903" r="0" b="0"/>
          <a:stretch/>
        </p:blipFill>
        <p:spPr>
          <a:xfrm>
            <a:off x="9720" y="507600"/>
            <a:ext cx="10078560" cy="51073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10080" y="1008720"/>
            <a:ext cx="10078560" cy="629820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1221480" y="182880"/>
            <a:ext cx="8046000" cy="24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Сканер уязвимостей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IoT-устройств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272040" y="5212080"/>
            <a:ext cx="3700800" cy="16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i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NoneHats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1600" y="6309360"/>
            <a:ext cx="1005516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Дурникин Николай   Максим Прокопович    Антон Тихомров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-5760" y="144720"/>
            <a:ext cx="10084680" cy="18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Это было нашим проектом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0" y="1501920"/>
            <a:ext cx="8685720" cy="39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простой в эксплуатации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легко модифицируемый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кросплатформенный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универсальный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бесплатный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гибкий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-274320" y="4006800"/>
            <a:ext cx="9987480" cy="24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сканер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уязвимостей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IoT-устройств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743200" y="640080"/>
            <a:ext cx="6766200" cy="1441440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439200" y="1645920"/>
            <a:ext cx="2303640" cy="434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73440" y="91440"/>
            <a:ext cx="3858120" cy="434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0" y="0"/>
            <a:ext cx="9736560" cy="20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SmartHome and IoT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решения, которые позволят пользователю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без ущерба для комфорта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существенно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снизить потребление энергии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автоматизировать процесс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rcRect l="9225" t="22727" r="7694" b="24209"/>
          <a:stretch/>
        </p:blipFill>
        <p:spPr>
          <a:xfrm>
            <a:off x="2377440" y="2081880"/>
            <a:ext cx="5759280" cy="191880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0" y="4023360"/>
            <a:ext cx="10078920" cy="1553400"/>
          </a:xfrm>
          <a:prstGeom prst="rect">
            <a:avLst/>
          </a:prstGeom>
          <a:solidFill>
            <a:srgbClr val="729fcf">
              <a:alpha val="63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0" y="4366800"/>
            <a:ext cx="420516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Tb per second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1’500’000 devices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Line 7"/>
          <p:cNvSpPr/>
          <p:nvPr/>
        </p:nvSpPr>
        <p:spPr>
          <a:xfrm flipH="1">
            <a:off x="0" y="4732560"/>
            <a:ext cx="2743200" cy="36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"/>
          <p:cNvSpPr/>
          <p:nvPr/>
        </p:nvSpPr>
        <p:spPr>
          <a:xfrm>
            <a:off x="2743200" y="4467600"/>
            <a:ext cx="4561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2856960" y="4373280"/>
            <a:ext cx="292500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 Mb per second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0"/>
          <p:cNvSpPr/>
          <p:nvPr/>
        </p:nvSpPr>
        <p:spPr>
          <a:xfrm flipH="1">
            <a:off x="3168000" y="4732560"/>
            <a:ext cx="2318400" cy="36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1"/>
          <p:cNvSpPr/>
          <p:nvPr/>
        </p:nvSpPr>
        <p:spPr>
          <a:xfrm>
            <a:off x="5479200" y="4467960"/>
            <a:ext cx="4561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894720" y="5577840"/>
            <a:ext cx="3179520" cy="1977840"/>
          </a:xfrm>
          <a:prstGeom prst="rect">
            <a:avLst/>
          </a:prstGeom>
          <a:ln>
            <a:noFill/>
          </a:ln>
        </p:spPr>
      </p:pic>
      <p:sp>
        <p:nvSpPr>
          <p:cNvPr id="95" name="CustomShape 12"/>
          <p:cNvSpPr/>
          <p:nvPr/>
        </p:nvSpPr>
        <p:spPr>
          <a:xfrm>
            <a:off x="5541840" y="4117680"/>
            <a:ext cx="39308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350 рублей в месяц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или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735 рублей в минуту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9235440" y="3990240"/>
            <a:ext cx="84348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36000" y="5960160"/>
            <a:ext cx="6455880" cy="155412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5"/>
          <p:cNvSpPr/>
          <p:nvPr/>
        </p:nvSpPr>
        <p:spPr>
          <a:xfrm>
            <a:off x="36000" y="6035040"/>
            <a:ext cx="649116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live in the Central African bush. We pay for slow satellite       internet (per MB d/l). Just ONE of our computers has secretly d/l'ed 6GB for Windows 10. We track &amp; coordinate anti-          poaching rangers in the field with these PC's + GPS. F* You   Microsoft!                                                  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-5760" y="181080"/>
            <a:ext cx="10209960" cy="18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5000" spc="-1" strike="noStrike">
                <a:solidFill>
                  <a:srgbClr val="cc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Это уже сделано за 24 часа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rcRect l="14413" t="59665" r="19346" b="1575"/>
          <a:stretch/>
        </p:blipFill>
        <p:spPr>
          <a:xfrm>
            <a:off x="0" y="4184280"/>
            <a:ext cx="10078920" cy="33123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-9720" y="1113840"/>
            <a:ext cx="5494320" cy="30693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4965480" y="1108080"/>
            <a:ext cx="5113440" cy="307512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5192640" y="3566160"/>
            <a:ext cx="4662360" cy="10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http://scanner.juwilie.pw/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-55440" y="2451960"/>
            <a:ext cx="5302440" cy="6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github.com/RagenIV/iot-security-scaner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-91440" y="1189080"/>
            <a:ext cx="10514520" cy="65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небезопасные приложения: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 веб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 облачные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 мобильные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слабые пароли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уязвимые сервисы на открытых портах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недостаточное шифрование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неправильная конфигурация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560" y="145440"/>
            <a:ext cx="10514520" cy="12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План по анализу уязвимостей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-55440" y="1225440"/>
            <a:ext cx="10514520" cy="65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небезопасные приложения: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b="1" lang="en-US" sz="44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 </a:t>
            </a:r>
            <a:r>
              <a:rPr b="1" lang="en-US" sz="4400" spc="-1" strike="noStrike" u="sng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веб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 облачные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 мобильные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</a:t>
            </a:r>
            <a:r>
              <a:rPr b="1" lang="en-US" sz="4400" spc="-1" strike="noStrike" u="sng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слабые пароли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</a:t>
            </a: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en-US" sz="4400" spc="-1" strike="noStrike" u="sng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уязвимые сервисы на</a:t>
            </a:r>
            <a:r>
              <a:rPr b="1" lang="en-US" sz="44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en-US" sz="4400" spc="-1" strike="noStrike" u="sng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открытых портах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недостаточное шифрование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 неправильная конфигурация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2560" y="181440"/>
            <a:ext cx="10026360" cy="12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cc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Реализовано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LibreOffice/5.2.5.1$Linux_X86_64 LibreOffice_project/20m0$Build-1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2017-04-29T10:39:29Z</dcterms:created>
  <dc:creator/>
  <dc:description/>
  <dc:language>en-US</dc:language>
  <cp:lastModifiedBy/>
  <dcterms:modified xsi:type="dcterms:W3CDTF">2017-04-29T13:11:08Z</dcterms:modified>
  <cp:revision>28</cp:revision>
  <dc:subject/>
  <dc:title/>
</cp:coreProperties>
</file>