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451C6-77CE-41C2-AE82-2652718F0561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0123BA9-22E5-4238-A941-ADFA8111C3F1}">
      <dgm:prSet/>
      <dgm:spPr/>
      <dgm:t>
        <a:bodyPr/>
        <a:lstStyle/>
        <a:p>
          <a:r>
            <a:rPr lang="en-US"/>
            <a:t>• Data: 200 patient records, 5 wellness features</a:t>
          </a:r>
        </a:p>
      </dgm:t>
    </dgm:pt>
    <dgm:pt modelId="{CEBE8CF6-8064-4B94-85FA-73955440D37E}" type="parTrans" cxnId="{DBF60864-E80D-4484-9635-FC2DE5377084}">
      <dgm:prSet/>
      <dgm:spPr/>
      <dgm:t>
        <a:bodyPr/>
        <a:lstStyle/>
        <a:p>
          <a:endParaRPr lang="en-US"/>
        </a:p>
      </dgm:t>
    </dgm:pt>
    <dgm:pt modelId="{349BD5F0-A668-47AA-BFB8-9EF911D118EB}" type="sibTrans" cxnId="{DBF60864-E80D-4484-9635-FC2DE5377084}">
      <dgm:prSet/>
      <dgm:spPr/>
      <dgm:t>
        <a:bodyPr/>
        <a:lstStyle/>
        <a:p>
          <a:endParaRPr lang="en-US"/>
        </a:p>
      </dgm:t>
    </dgm:pt>
    <dgm:pt modelId="{11881366-2CDE-4131-9D9A-DA6761A3C438}">
      <dgm:prSet/>
      <dgm:spPr/>
      <dgm:t>
        <a:bodyPr/>
        <a:lstStyle/>
        <a:p>
          <a:r>
            <a:rPr lang="en-US"/>
            <a:t>• Tools: PCA, K-Means, Hierarchical Clustering</a:t>
          </a:r>
        </a:p>
      </dgm:t>
    </dgm:pt>
    <dgm:pt modelId="{476EBDD3-8E46-47AB-90A3-81F08610597A}" type="parTrans" cxnId="{6D83567C-B5B9-4DE5-B814-82952270FA3C}">
      <dgm:prSet/>
      <dgm:spPr/>
      <dgm:t>
        <a:bodyPr/>
        <a:lstStyle/>
        <a:p>
          <a:endParaRPr lang="en-US"/>
        </a:p>
      </dgm:t>
    </dgm:pt>
    <dgm:pt modelId="{1DBA5C3F-3BD1-4303-BFC3-5063D4E62762}" type="sibTrans" cxnId="{6D83567C-B5B9-4DE5-B814-82952270FA3C}">
      <dgm:prSet/>
      <dgm:spPr/>
      <dgm:t>
        <a:bodyPr/>
        <a:lstStyle/>
        <a:p>
          <a:endParaRPr lang="en-US"/>
        </a:p>
      </dgm:t>
    </dgm:pt>
    <dgm:pt modelId="{647E8EB2-FDB7-4736-92D7-102C6617ECAE}">
      <dgm:prSet/>
      <dgm:spPr/>
      <dgm:t>
        <a:bodyPr/>
        <a:lstStyle/>
        <a:p>
          <a:r>
            <a:rPr lang="en-US"/>
            <a:t>• Evaluated using: Silhouette Score, Inertia, DBI</a:t>
          </a:r>
        </a:p>
      </dgm:t>
    </dgm:pt>
    <dgm:pt modelId="{028982EF-BA27-4904-B23D-D78136464D85}" type="parTrans" cxnId="{D196F7E3-DC19-4D3C-91BB-E84F56F0D4F1}">
      <dgm:prSet/>
      <dgm:spPr/>
      <dgm:t>
        <a:bodyPr/>
        <a:lstStyle/>
        <a:p>
          <a:endParaRPr lang="en-US"/>
        </a:p>
      </dgm:t>
    </dgm:pt>
    <dgm:pt modelId="{1B83FE2B-B0EA-4D33-84DE-3E292A739F67}" type="sibTrans" cxnId="{D196F7E3-DC19-4D3C-91BB-E84F56F0D4F1}">
      <dgm:prSet/>
      <dgm:spPr/>
      <dgm:t>
        <a:bodyPr/>
        <a:lstStyle/>
        <a:p>
          <a:endParaRPr lang="en-US"/>
        </a:p>
      </dgm:t>
    </dgm:pt>
    <dgm:pt modelId="{63CBC2A3-5CFB-4AE9-B3D3-96F6621EBBEB}">
      <dgm:prSet/>
      <dgm:spPr/>
      <dgm:t>
        <a:bodyPr/>
        <a:lstStyle/>
        <a:p>
          <a:r>
            <a:rPr lang="en-US"/>
            <a:t>• Software: Python (scikit-learn, seaborn, matplotlib)</a:t>
          </a:r>
        </a:p>
      </dgm:t>
    </dgm:pt>
    <dgm:pt modelId="{57124B3D-7CC0-41BD-95DF-776B29E85773}" type="parTrans" cxnId="{A9244409-0A15-4471-84EC-58ABA6ABF35B}">
      <dgm:prSet/>
      <dgm:spPr/>
      <dgm:t>
        <a:bodyPr/>
        <a:lstStyle/>
        <a:p>
          <a:endParaRPr lang="en-US"/>
        </a:p>
      </dgm:t>
    </dgm:pt>
    <dgm:pt modelId="{047E597D-353E-4E9B-9640-10D5227C8331}" type="sibTrans" cxnId="{A9244409-0A15-4471-84EC-58ABA6ABF35B}">
      <dgm:prSet/>
      <dgm:spPr/>
      <dgm:t>
        <a:bodyPr/>
        <a:lstStyle/>
        <a:p>
          <a:endParaRPr lang="en-US"/>
        </a:p>
      </dgm:t>
    </dgm:pt>
    <dgm:pt modelId="{62449205-DAF9-433A-AF9C-79193AC40F8D}" type="pres">
      <dgm:prSet presAssocID="{800451C6-77CE-41C2-AE82-2652718F0561}" presName="linear" presStyleCnt="0">
        <dgm:presLayoutVars>
          <dgm:animLvl val="lvl"/>
          <dgm:resizeHandles val="exact"/>
        </dgm:presLayoutVars>
      </dgm:prSet>
      <dgm:spPr/>
    </dgm:pt>
    <dgm:pt modelId="{9ED1CB6F-9992-4D35-88E0-E25AAF64BE33}" type="pres">
      <dgm:prSet presAssocID="{B0123BA9-22E5-4238-A941-ADFA8111C3F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E39D721-F264-46D3-A58C-CA9968C1F355}" type="pres">
      <dgm:prSet presAssocID="{349BD5F0-A668-47AA-BFB8-9EF911D118EB}" presName="spacer" presStyleCnt="0"/>
      <dgm:spPr/>
    </dgm:pt>
    <dgm:pt modelId="{B5DC3628-5C02-40BD-9FBB-896786A1BDC1}" type="pres">
      <dgm:prSet presAssocID="{11881366-2CDE-4131-9D9A-DA6761A3C4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505ABB-0B7E-44D1-8331-C758A85635A6}" type="pres">
      <dgm:prSet presAssocID="{1DBA5C3F-3BD1-4303-BFC3-5063D4E62762}" presName="spacer" presStyleCnt="0"/>
      <dgm:spPr/>
    </dgm:pt>
    <dgm:pt modelId="{7D96DCDC-1833-456D-8D2B-90EEEAA6C47A}" type="pres">
      <dgm:prSet presAssocID="{647E8EB2-FDB7-4736-92D7-102C6617ECA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5104FD-89D7-4731-A26D-1FB47BD0D151}" type="pres">
      <dgm:prSet presAssocID="{1B83FE2B-B0EA-4D33-84DE-3E292A739F67}" presName="spacer" presStyleCnt="0"/>
      <dgm:spPr/>
    </dgm:pt>
    <dgm:pt modelId="{10B86436-9850-4505-9792-9A0DFA3EFC93}" type="pres">
      <dgm:prSet presAssocID="{63CBC2A3-5CFB-4AE9-B3D3-96F6621EBBE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9244409-0A15-4471-84EC-58ABA6ABF35B}" srcId="{800451C6-77CE-41C2-AE82-2652718F0561}" destId="{63CBC2A3-5CFB-4AE9-B3D3-96F6621EBBEB}" srcOrd="3" destOrd="0" parTransId="{57124B3D-7CC0-41BD-95DF-776B29E85773}" sibTransId="{047E597D-353E-4E9B-9640-10D5227C8331}"/>
    <dgm:cxn modelId="{7C948F24-756E-456D-BD3C-54E39F5F22FF}" type="presOf" srcId="{B0123BA9-22E5-4238-A941-ADFA8111C3F1}" destId="{9ED1CB6F-9992-4D35-88E0-E25AAF64BE33}" srcOrd="0" destOrd="0" presId="urn:microsoft.com/office/officeart/2005/8/layout/vList2"/>
    <dgm:cxn modelId="{DBF60864-E80D-4484-9635-FC2DE5377084}" srcId="{800451C6-77CE-41C2-AE82-2652718F0561}" destId="{B0123BA9-22E5-4238-A941-ADFA8111C3F1}" srcOrd="0" destOrd="0" parTransId="{CEBE8CF6-8064-4B94-85FA-73955440D37E}" sibTransId="{349BD5F0-A668-47AA-BFB8-9EF911D118EB}"/>
    <dgm:cxn modelId="{6D83567C-B5B9-4DE5-B814-82952270FA3C}" srcId="{800451C6-77CE-41C2-AE82-2652718F0561}" destId="{11881366-2CDE-4131-9D9A-DA6761A3C438}" srcOrd="1" destOrd="0" parTransId="{476EBDD3-8E46-47AB-90A3-81F08610597A}" sibTransId="{1DBA5C3F-3BD1-4303-BFC3-5063D4E62762}"/>
    <dgm:cxn modelId="{6D0550A3-B34F-46D9-91D9-05BC77594521}" type="presOf" srcId="{800451C6-77CE-41C2-AE82-2652718F0561}" destId="{62449205-DAF9-433A-AF9C-79193AC40F8D}" srcOrd="0" destOrd="0" presId="urn:microsoft.com/office/officeart/2005/8/layout/vList2"/>
    <dgm:cxn modelId="{3924E3BA-55F2-46C0-BEBC-F33338F4B620}" type="presOf" srcId="{63CBC2A3-5CFB-4AE9-B3D3-96F6621EBBEB}" destId="{10B86436-9850-4505-9792-9A0DFA3EFC93}" srcOrd="0" destOrd="0" presId="urn:microsoft.com/office/officeart/2005/8/layout/vList2"/>
    <dgm:cxn modelId="{D196F7E3-DC19-4D3C-91BB-E84F56F0D4F1}" srcId="{800451C6-77CE-41C2-AE82-2652718F0561}" destId="{647E8EB2-FDB7-4736-92D7-102C6617ECAE}" srcOrd="2" destOrd="0" parTransId="{028982EF-BA27-4904-B23D-D78136464D85}" sibTransId="{1B83FE2B-B0EA-4D33-84DE-3E292A739F67}"/>
    <dgm:cxn modelId="{0A4517E6-D658-471F-A019-4F35576D3D1A}" type="presOf" srcId="{647E8EB2-FDB7-4736-92D7-102C6617ECAE}" destId="{7D96DCDC-1833-456D-8D2B-90EEEAA6C47A}" srcOrd="0" destOrd="0" presId="urn:microsoft.com/office/officeart/2005/8/layout/vList2"/>
    <dgm:cxn modelId="{2E3B52EB-3025-45A0-B142-88ED93F58FFB}" type="presOf" srcId="{11881366-2CDE-4131-9D9A-DA6761A3C438}" destId="{B5DC3628-5C02-40BD-9FBB-896786A1BDC1}" srcOrd="0" destOrd="0" presId="urn:microsoft.com/office/officeart/2005/8/layout/vList2"/>
    <dgm:cxn modelId="{92C3F830-8E9A-4225-9EA4-2B50751CD449}" type="presParOf" srcId="{62449205-DAF9-433A-AF9C-79193AC40F8D}" destId="{9ED1CB6F-9992-4D35-88E0-E25AAF64BE33}" srcOrd="0" destOrd="0" presId="urn:microsoft.com/office/officeart/2005/8/layout/vList2"/>
    <dgm:cxn modelId="{4E83D6EF-F811-428E-A3D5-340F36C5F01D}" type="presParOf" srcId="{62449205-DAF9-433A-AF9C-79193AC40F8D}" destId="{4E39D721-F264-46D3-A58C-CA9968C1F355}" srcOrd="1" destOrd="0" presId="urn:microsoft.com/office/officeart/2005/8/layout/vList2"/>
    <dgm:cxn modelId="{ACB94782-4FF0-4F3C-87BA-7271108C9C6D}" type="presParOf" srcId="{62449205-DAF9-433A-AF9C-79193AC40F8D}" destId="{B5DC3628-5C02-40BD-9FBB-896786A1BDC1}" srcOrd="2" destOrd="0" presId="urn:microsoft.com/office/officeart/2005/8/layout/vList2"/>
    <dgm:cxn modelId="{60EEC4BE-C9EA-420E-88A5-BEE43EBE071A}" type="presParOf" srcId="{62449205-DAF9-433A-AF9C-79193AC40F8D}" destId="{45505ABB-0B7E-44D1-8331-C758A85635A6}" srcOrd="3" destOrd="0" presId="urn:microsoft.com/office/officeart/2005/8/layout/vList2"/>
    <dgm:cxn modelId="{43547511-859A-4263-81AC-4EBF090E31F7}" type="presParOf" srcId="{62449205-DAF9-433A-AF9C-79193AC40F8D}" destId="{7D96DCDC-1833-456D-8D2B-90EEEAA6C47A}" srcOrd="4" destOrd="0" presId="urn:microsoft.com/office/officeart/2005/8/layout/vList2"/>
    <dgm:cxn modelId="{4C98B369-B0B7-4501-BD6F-0B00A4C3EB07}" type="presParOf" srcId="{62449205-DAF9-433A-AF9C-79193AC40F8D}" destId="{885104FD-89D7-4731-A26D-1FB47BD0D151}" srcOrd="5" destOrd="0" presId="urn:microsoft.com/office/officeart/2005/8/layout/vList2"/>
    <dgm:cxn modelId="{C07F89F9-9E55-465E-BA62-DECDC9C9F4A9}" type="presParOf" srcId="{62449205-DAF9-433A-AF9C-79193AC40F8D}" destId="{10B86436-9850-4505-9792-9A0DFA3EFC9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043903-CD79-4413-9D08-F15D7F3585B7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A525C0-F6EB-4DAD-9802-9E21430BA87E}">
      <dgm:prSet/>
      <dgm:spPr/>
      <dgm:t>
        <a:bodyPr/>
        <a:lstStyle/>
        <a:p>
          <a:r>
            <a:rPr lang="en-US"/>
            <a:t>• K-Means: Optimal k=3, tuned with k-means++</a:t>
          </a:r>
        </a:p>
      </dgm:t>
    </dgm:pt>
    <dgm:pt modelId="{7ADBEA59-4A80-4664-A9BA-9DB93CEF02C1}" type="parTrans" cxnId="{20E0E057-995E-40B7-8F7F-A33097E78917}">
      <dgm:prSet/>
      <dgm:spPr/>
      <dgm:t>
        <a:bodyPr/>
        <a:lstStyle/>
        <a:p>
          <a:endParaRPr lang="en-US"/>
        </a:p>
      </dgm:t>
    </dgm:pt>
    <dgm:pt modelId="{895E44BF-2F18-433C-B68C-9CBA5E6368EA}" type="sibTrans" cxnId="{20E0E057-995E-40B7-8F7F-A33097E78917}">
      <dgm:prSet/>
      <dgm:spPr/>
      <dgm:t>
        <a:bodyPr/>
        <a:lstStyle/>
        <a:p>
          <a:endParaRPr lang="en-US"/>
        </a:p>
      </dgm:t>
    </dgm:pt>
    <dgm:pt modelId="{26199E88-6012-41B2-8955-A84CBF515CDD}">
      <dgm:prSet/>
      <dgm:spPr/>
      <dgm:t>
        <a:bodyPr/>
        <a:lstStyle/>
        <a:p>
          <a:r>
            <a:rPr lang="en-US"/>
            <a:t>• Hierarchical: Agglomerative with Ward’s linkage</a:t>
          </a:r>
        </a:p>
      </dgm:t>
    </dgm:pt>
    <dgm:pt modelId="{765F6F34-EC2E-4609-8CE0-2044D1C58F2B}" type="parTrans" cxnId="{9921F226-2AA2-444A-ABFD-4C419C6F3F11}">
      <dgm:prSet/>
      <dgm:spPr/>
      <dgm:t>
        <a:bodyPr/>
        <a:lstStyle/>
        <a:p>
          <a:endParaRPr lang="en-US"/>
        </a:p>
      </dgm:t>
    </dgm:pt>
    <dgm:pt modelId="{637986F0-89F4-44D2-9060-572ADB34A4C6}" type="sibTrans" cxnId="{9921F226-2AA2-444A-ABFD-4C419C6F3F11}">
      <dgm:prSet/>
      <dgm:spPr/>
      <dgm:t>
        <a:bodyPr/>
        <a:lstStyle/>
        <a:p>
          <a:endParaRPr lang="en-US"/>
        </a:p>
      </dgm:t>
    </dgm:pt>
    <dgm:pt modelId="{CE322DDF-6801-4FEA-898A-6D145B9ECA6D}">
      <dgm:prSet/>
      <dgm:spPr/>
      <dgm:t>
        <a:bodyPr/>
        <a:lstStyle/>
        <a:p>
          <a:r>
            <a:rPr lang="en-US"/>
            <a:t>• Both applied before and after PCA transformation</a:t>
          </a:r>
        </a:p>
      </dgm:t>
    </dgm:pt>
    <dgm:pt modelId="{7BAADEB6-76D4-47EE-BFAD-54C1ABC89EBD}" type="parTrans" cxnId="{CDD964FA-043F-4191-B651-2CFA9FFC4454}">
      <dgm:prSet/>
      <dgm:spPr/>
      <dgm:t>
        <a:bodyPr/>
        <a:lstStyle/>
        <a:p>
          <a:endParaRPr lang="en-US"/>
        </a:p>
      </dgm:t>
    </dgm:pt>
    <dgm:pt modelId="{03E24CF2-616D-4D4E-9CFF-5CFB13ECBD94}" type="sibTrans" cxnId="{CDD964FA-043F-4191-B651-2CFA9FFC4454}">
      <dgm:prSet/>
      <dgm:spPr/>
      <dgm:t>
        <a:bodyPr/>
        <a:lstStyle/>
        <a:p>
          <a:endParaRPr lang="en-US"/>
        </a:p>
      </dgm:t>
    </dgm:pt>
    <dgm:pt modelId="{3652BC35-08AB-4754-97DC-FB7DE5E27C42}" type="pres">
      <dgm:prSet presAssocID="{84043903-CD79-4413-9D08-F15D7F3585B7}" presName="diagram" presStyleCnt="0">
        <dgm:presLayoutVars>
          <dgm:dir/>
          <dgm:resizeHandles val="exact"/>
        </dgm:presLayoutVars>
      </dgm:prSet>
      <dgm:spPr/>
    </dgm:pt>
    <dgm:pt modelId="{4F716E0C-522C-4FBE-84D0-0E241BCD4BC6}" type="pres">
      <dgm:prSet presAssocID="{1AA525C0-F6EB-4DAD-9802-9E21430BA87E}" presName="node" presStyleLbl="node1" presStyleIdx="0" presStyleCnt="3">
        <dgm:presLayoutVars>
          <dgm:bulletEnabled val="1"/>
        </dgm:presLayoutVars>
      </dgm:prSet>
      <dgm:spPr/>
    </dgm:pt>
    <dgm:pt modelId="{4B48EDB1-B4F6-4D89-9EC4-13DC23D5D33F}" type="pres">
      <dgm:prSet presAssocID="{895E44BF-2F18-433C-B68C-9CBA5E6368EA}" presName="sibTrans" presStyleCnt="0"/>
      <dgm:spPr/>
    </dgm:pt>
    <dgm:pt modelId="{EBFDECC3-D1B2-41CD-B3D3-C13C8FA292FA}" type="pres">
      <dgm:prSet presAssocID="{26199E88-6012-41B2-8955-A84CBF515CDD}" presName="node" presStyleLbl="node1" presStyleIdx="1" presStyleCnt="3">
        <dgm:presLayoutVars>
          <dgm:bulletEnabled val="1"/>
        </dgm:presLayoutVars>
      </dgm:prSet>
      <dgm:spPr/>
    </dgm:pt>
    <dgm:pt modelId="{5DE76EFB-CCAC-4AAE-A5D8-4D6C94272482}" type="pres">
      <dgm:prSet presAssocID="{637986F0-89F4-44D2-9060-572ADB34A4C6}" presName="sibTrans" presStyleCnt="0"/>
      <dgm:spPr/>
    </dgm:pt>
    <dgm:pt modelId="{9FD26477-9EFB-433D-8EDF-1EF3F0871239}" type="pres">
      <dgm:prSet presAssocID="{CE322DDF-6801-4FEA-898A-6D145B9ECA6D}" presName="node" presStyleLbl="node1" presStyleIdx="2" presStyleCnt="3">
        <dgm:presLayoutVars>
          <dgm:bulletEnabled val="1"/>
        </dgm:presLayoutVars>
      </dgm:prSet>
      <dgm:spPr/>
    </dgm:pt>
  </dgm:ptLst>
  <dgm:cxnLst>
    <dgm:cxn modelId="{C7499B1B-7BC9-4FF7-8002-ADE076EF1117}" type="presOf" srcId="{CE322DDF-6801-4FEA-898A-6D145B9ECA6D}" destId="{9FD26477-9EFB-433D-8EDF-1EF3F0871239}" srcOrd="0" destOrd="0" presId="urn:microsoft.com/office/officeart/2005/8/layout/default"/>
    <dgm:cxn modelId="{9921F226-2AA2-444A-ABFD-4C419C6F3F11}" srcId="{84043903-CD79-4413-9D08-F15D7F3585B7}" destId="{26199E88-6012-41B2-8955-A84CBF515CDD}" srcOrd="1" destOrd="0" parTransId="{765F6F34-EC2E-4609-8CE0-2044D1C58F2B}" sibTransId="{637986F0-89F4-44D2-9060-572ADB34A4C6}"/>
    <dgm:cxn modelId="{4EC21C2C-3F4C-4395-88D6-0B7AD5E7D208}" type="presOf" srcId="{1AA525C0-F6EB-4DAD-9802-9E21430BA87E}" destId="{4F716E0C-522C-4FBE-84D0-0E241BCD4BC6}" srcOrd="0" destOrd="0" presId="urn:microsoft.com/office/officeart/2005/8/layout/default"/>
    <dgm:cxn modelId="{8024416F-9521-4438-96B0-8D3DFCC61B40}" type="presOf" srcId="{84043903-CD79-4413-9D08-F15D7F3585B7}" destId="{3652BC35-08AB-4754-97DC-FB7DE5E27C42}" srcOrd="0" destOrd="0" presId="urn:microsoft.com/office/officeart/2005/8/layout/default"/>
    <dgm:cxn modelId="{20E0E057-995E-40B7-8F7F-A33097E78917}" srcId="{84043903-CD79-4413-9D08-F15D7F3585B7}" destId="{1AA525C0-F6EB-4DAD-9802-9E21430BA87E}" srcOrd="0" destOrd="0" parTransId="{7ADBEA59-4A80-4664-A9BA-9DB93CEF02C1}" sibTransId="{895E44BF-2F18-433C-B68C-9CBA5E6368EA}"/>
    <dgm:cxn modelId="{F4D5C9A8-8C8A-4C85-B122-67F134E05985}" type="presOf" srcId="{26199E88-6012-41B2-8955-A84CBF515CDD}" destId="{EBFDECC3-D1B2-41CD-B3D3-C13C8FA292FA}" srcOrd="0" destOrd="0" presId="urn:microsoft.com/office/officeart/2005/8/layout/default"/>
    <dgm:cxn modelId="{CDD964FA-043F-4191-B651-2CFA9FFC4454}" srcId="{84043903-CD79-4413-9D08-F15D7F3585B7}" destId="{CE322DDF-6801-4FEA-898A-6D145B9ECA6D}" srcOrd="2" destOrd="0" parTransId="{7BAADEB6-76D4-47EE-BFAD-54C1ABC89EBD}" sibTransId="{03E24CF2-616D-4D4E-9CFF-5CFB13ECBD94}"/>
    <dgm:cxn modelId="{76619BAE-2549-4D63-98CF-B060E45EC0D5}" type="presParOf" srcId="{3652BC35-08AB-4754-97DC-FB7DE5E27C42}" destId="{4F716E0C-522C-4FBE-84D0-0E241BCD4BC6}" srcOrd="0" destOrd="0" presId="urn:microsoft.com/office/officeart/2005/8/layout/default"/>
    <dgm:cxn modelId="{A04E7A53-2E55-4F9F-8D9F-35F667757B17}" type="presParOf" srcId="{3652BC35-08AB-4754-97DC-FB7DE5E27C42}" destId="{4B48EDB1-B4F6-4D89-9EC4-13DC23D5D33F}" srcOrd="1" destOrd="0" presId="urn:microsoft.com/office/officeart/2005/8/layout/default"/>
    <dgm:cxn modelId="{7AEED242-424A-4A0C-8316-7632BC27632F}" type="presParOf" srcId="{3652BC35-08AB-4754-97DC-FB7DE5E27C42}" destId="{EBFDECC3-D1B2-41CD-B3D3-C13C8FA292FA}" srcOrd="2" destOrd="0" presId="urn:microsoft.com/office/officeart/2005/8/layout/default"/>
    <dgm:cxn modelId="{D368314F-AC27-4EDA-9AA7-DD5660B37369}" type="presParOf" srcId="{3652BC35-08AB-4754-97DC-FB7DE5E27C42}" destId="{5DE76EFB-CCAC-4AAE-A5D8-4D6C94272482}" srcOrd="3" destOrd="0" presId="urn:microsoft.com/office/officeart/2005/8/layout/default"/>
    <dgm:cxn modelId="{0C308C3B-28E0-4B83-B316-CB746E766238}" type="presParOf" srcId="{3652BC35-08AB-4754-97DC-FB7DE5E27C42}" destId="{9FD26477-9EFB-433D-8EDF-1EF3F087123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9FAB29-516C-4FCF-8C78-E503159667CD}" type="doc">
      <dgm:prSet loTypeId="urn:microsoft.com/office/officeart/2005/8/layout/vProcess5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4C1B8A0-C6E3-466B-B017-C71B434550BF}">
      <dgm:prSet/>
      <dgm:spPr/>
      <dgm:t>
        <a:bodyPr/>
        <a:lstStyle/>
        <a:p>
          <a:r>
            <a:rPr lang="en-US"/>
            <a:t>• K-Means Silhouette ↑ from 0.155 to 0.180</a:t>
          </a:r>
        </a:p>
      </dgm:t>
    </dgm:pt>
    <dgm:pt modelId="{9AC71AEF-7B76-455B-9069-6F0379E2D0AC}" type="parTrans" cxnId="{21417A36-A1A6-4CA2-A27A-C9A6E9FE1757}">
      <dgm:prSet/>
      <dgm:spPr/>
      <dgm:t>
        <a:bodyPr/>
        <a:lstStyle/>
        <a:p>
          <a:endParaRPr lang="en-US"/>
        </a:p>
      </dgm:t>
    </dgm:pt>
    <dgm:pt modelId="{22D1DBAA-0457-4E6C-A365-1D49464E16FA}" type="sibTrans" cxnId="{21417A36-A1A6-4CA2-A27A-C9A6E9FE1757}">
      <dgm:prSet/>
      <dgm:spPr/>
      <dgm:t>
        <a:bodyPr/>
        <a:lstStyle/>
        <a:p>
          <a:endParaRPr lang="en-US"/>
        </a:p>
      </dgm:t>
    </dgm:pt>
    <dgm:pt modelId="{CD4A9F9C-5B10-4189-93EA-3069A6A2AA87}">
      <dgm:prSet/>
      <dgm:spPr/>
      <dgm:t>
        <a:bodyPr/>
        <a:lstStyle/>
        <a:p>
          <a:r>
            <a:rPr lang="en-US"/>
            <a:t>• Inertia ↓ by 40.5%</a:t>
          </a:r>
        </a:p>
      </dgm:t>
    </dgm:pt>
    <dgm:pt modelId="{E88D1892-1627-437D-B1A8-8C45C2E1C7CE}" type="parTrans" cxnId="{CFC0D736-8C95-40E0-998C-D31B3070160A}">
      <dgm:prSet/>
      <dgm:spPr/>
      <dgm:t>
        <a:bodyPr/>
        <a:lstStyle/>
        <a:p>
          <a:endParaRPr lang="en-US"/>
        </a:p>
      </dgm:t>
    </dgm:pt>
    <dgm:pt modelId="{A1491CF1-F97F-421B-B012-FFE03B0065DE}" type="sibTrans" cxnId="{CFC0D736-8C95-40E0-998C-D31B3070160A}">
      <dgm:prSet/>
      <dgm:spPr/>
      <dgm:t>
        <a:bodyPr/>
        <a:lstStyle/>
        <a:p>
          <a:endParaRPr lang="en-US"/>
        </a:p>
      </dgm:t>
    </dgm:pt>
    <dgm:pt modelId="{5BFF3689-00CF-4F04-A44F-5D84FB87A315}">
      <dgm:prSet/>
      <dgm:spPr/>
      <dgm:t>
        <a:bodyPr/>
        <a:lstStyle/>
        <a:p>
          <a:r>
            <a:rPr lang="en-US"/>
            <a:t>• Hierarchical: Cophenetic Corr. ↑ to 0.88</a:t>
          </a:r>
        </a:p>
      </dgm:t>
    </dgm:pt>
    <dgm:pt modelId="{EF72629D-D567-452E-BFB3-15FE343D0B02}" type="parTrans" cxnId="{51F7EFFD-FB23-4227-B8C0-B983D6073C70}">
      <dgm:prSet/>
      <dgm:spPr/>
      <dgm:t>
        <a:bodyPr/>
        <a:lstStyle/>
        <a:p>
          <a:endParaRPr lang="en-US"/>
        </a:p>
      </dgm:t>
    </dgm:pt>
    <dgm:pt modelId="{437FFD34-C303-459B-B6DC-D687124B8DFC}" type="sibTrans" cxnId="{51F7EFFD-FB23-4227-B8C0-B983D6073C70}">
      <dgm:prSet/>
      <dgm:spPr/>
      <dgm:t>
        <a:bodyPr/>
        <a:lstStyle/>
        <a:p>
          <a:endParaRPr lang="en-US"/>
        </a:p>
      </dgm:t>
    </dgm:pt>
    <dgm:pt modelId="{81A1BBB8-B141-4547-BFDE-ED6324305831}">
      <dgm:prSet/>
      <dgm:spPr/>
      <dgm:t>
        <a:bodyPr/>
        <a:lstStyle/>
        <a:p>
          <a:r>
            <a:rPr lang="en-US"/>
            <a:t>• PCA improved DBI ↓ by 21.6%</a:t>
          </a:r>
        </a:p>
      </dgm:t>
    </dgm:pt>
    <dgm:pt modelId="{B84C790E-E20B-4693-8F4D-05B0A82B8FDA}" type="parTrans" cxnId="{1615414F-A180-4009-8B29-1F55F9444CA1}">
      <dgm:prSet/>
      <dgm:spPr/>
      <dgm:t>
        <a:bodyPr/>
        <a:lstStyle/>
        <a:p>
          <a:endParaRPr lang="en-US"/>
        </a:p>
      </dgm:t>
    </dgm:pt>
    <dgm:pt modelId="{890C435D-2BC2-47A1-994B-B25266E862DF}" type="sibTrans" cxnId="{1615414F-A180-4009-8B29-1F55F9444CA1}">
      <dgm:prSet/>
      <dgm:spPr/>
      <dgm:t>
        <a:bodyPr/>
        <a:lstStyle/>
        <a:p>
          <a:endParaRPr lang="en-US"/>
        </a:p>
      </dgm:t>
    </dgm:pt>
    <dgm:pt modelId="{8157BB93-44B7-44B5-8A5E-1535BD44FB0D}" type="pres">
      <dgm:prSet presAssocID="{989FAB29-516C-4FCF-8C78-E503159667CD}" presName="outerComposite" presStyleCnt="0">
        <dgm:presLayoutVars>
          <dgm:chMax val="5"/>
          <dgm:dir/>
          <dgm:resizeHandles val="exact"/>
        </dgm:presLayoutVars>
      </dgm:prSet>
      <dgm:spPr/>
    </dgm:pt>
    <dgm:pt modelId="{EC40F1BD-EA90-4A3F-91DA-9814480EEEC0}" type="pres">
      <dgm:prSet presAssocID="{989FAB29-516C-4FCF-8C78-E503159667CD}" presName="dummyMaxCanvas" presStyleCnt="0">
        <dgm:presLayoutVars/>
      </dgm:prSet>
      <dgm:spPr/>
    </dgm:pt>
    <dgm:pt modelId="{325117AC-3538-4F95-A7F6-95D28CBB2DE7}" type="pres">
      <dgm:prSet presAssocID="{989FAB29-516C-4FCF-8C78-E503159667CD}" presName="FourNodes_1" presStyleLbl="node1" presStyleIdx="0" presStyleCnt="4">
        <dgm:presLayoutVars>
          <dgm:bulletEnabled val="1"/>
        </dgm:presLayoutVars>
      </dgm:prSet>
      <dgm:spPr/>
    </dgm:pt>
    <dgm:pt modelId="{1BE2A138-E068-4E6D-85F0-FC5020E1791B}" type="pres">
      <dgm:prSet presAssocID="{989FAB29-516C-4FCF-8C78-E503159667CD}" presName="FourNodes_2" presStyleLbl="node1" presStyleIdx="1" presStyleCnt="4">
        <dgm:presLayoutVars>
          <dgm:bulletEnabled val="1"/>
        </dgm:presLayoutVars>
      </dgm:prSet>
      <dgm:spPr/>
    </dgm:pt>
    <dgm:pt modelId="{462823F1-FD71-4A61-A0F4-84D8ECE599EE}" type="pres">
      <dgm:prSet presAssocID="{989FAB29-516C-4FCF-8C78-E503159667CD}" presName="FourNodes_3" presStyleLbl="node1" presStyleIdx="2" presStyleCnt="4">
        <dgm:presLayoutVars>
          <dgm:bulletEnabled val="1"/>
        </dgm:presLayoutVars>
      </dgm:prSet>
      <dgm:spPr/>
    </dgm:pt>
    <dgm:pt modelId="{308D5AF9-DBFD-4F0A-B1A9-D4A463729F90}" type="pres">
      <dgm:prSet presAssocID="{989FAB29-516C-4FCF-8C78-E503159667CD}" presName="FourNodes_4" presStyleLbl="node1" presStyleIdx="3" presStyleCnt="4">
        <dgm:presLayoutVars>
          <dgm:bulletEnabled val="1"/>
        </dgm:presLayoutVars>
      </dgm:prSet>
      <dgm:spPr/>
    </dgm:pt>
    <dgm:pt modelId="{356CCA61-E0F0-47EB-A37B-951B30A3F29F}" type="pres">
      <dgm:prSet presAssocID="{989FAB29-516C-4FCF-8C78-E503159667CD}" presName="FourConn_1-2" presStyleLbl="fgAccFollowNode1" presStyleIdx="0" presStyleCnt="3">
        <dgm:presLayoutVars>
          <dgm:bulletEnabled val="1"/>
        </dgm:presLayoutVars>
      </dgm:prSet>
      <dgm:spPr/>
    </dgm:pt>
    <dgm:pt modelId="{7E114A34-6D13-4D2F-BD4D-02163C4BA1E2}" type="pres">
      <dgm:prSet presAssocID="{989FAB29-516C-4FCF-8C78-E503159667CD}" presName="FourConn_2-3" presStyleLbl="fgAccFollowNode1" presStyleIdx="1" presStyleCnt="3">
        <dgm:presLayoutVars>
          <dgm:bulletEnabled val="1"/>
        </dgm:presLayoutVars>
      </dgm:prSet>
      <dgm:spPr/>
    </dgm:pt>
    <dgm:pt modelId="{63F3E589-181C-455A-84E8-9BF08CA37E3B}" type="pres">
      <dgm:prSet presAssocID="{989FAB29-516C-4FCF-8C78-E503159667CD}" presName="FourConn_3-4" presStyleLbl="fgAccFollowNode1" presStyleIdx="2" presStyleCnt="3">
        <dgm:presLayoutVars>
          <dgm:bulletEnabled val="1"/>
        </dgm:presLayoutVars>
      </dgm:prSet>
      <dgm:spPr/>
    </dgm:pt>
    <dgm:pt modelId="{6671C6E6-2A93-4B81-BDC4-D8AEC06CD867}" type="pres">
      <dgm:prSet presAssocID="{989FAB29-516C-4FCF-8C78-E503159667CD}" presName="FourNodes_1_text" presStyleLbl="node1" presStyleIdx="3" presStyleCnt="4">
        <dgm:presLayoutVars>
          <dgm:bulletEnabled val="1"/>
        </dgm:presLayoutVars>
      </dgm:prSet>
      <dgm:spPr/>
    </dgm:pt>
    <dgm:pt modelId="{774C6ADF-7327-448F-9B24-7AA99625DEA9}" type="pres">
      <dgm:prSet presAssocID="{989FAB29-516C-4FCF-8C78-E503159667CD}" presName="FourNodes_2_text" presStyleLbl="node1" presStyleIdx="3" presStyleCnt="4">
        <dgm:presLayoutVars>
          <dgm:bulletEnabled val="1"/>
        </dgm:presLayoutVars>
      </dgm:prSet>
      <dgm:spPr/>
    </dgm:pt>
    <dgm:pt modelId="{5A63EAFE-F171-4ABB-8894-50B372C451DD}" type="pres">
      <dgm:prSet presAssocID="{989FAB29-516C-4FCF-8C78-E503159667CD}" presName="FourNodes_3_text" presStyleLbl="node1" presStyleIdx="3" presStyleCnt="4">
        <dgm:presLayoutVars>
          <dgm:bulletEnabled val="1"/>
        </dgm:presLayoutVars>
      </dgm:prSet>
      <dgm:spPr/>
    </dgm:pt>
    <dgm:pt modelId="{250BDADA-A753-4E53-AD6A-D60D00E77117}" type="pres">
      <dgm:prSet presAssocID="{989FAB29-516C-4FCF-8C78-E503159667C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8E9A20C-2792-4ECD-BC6B-48314F66B05A}" type="presOf" srcId="{A1491CF1-F97F-421B-B012-FFE03B0065DE}" destId="{7E114A34-6D13-4D2F-BD4D-02163C4BA1E2}" srcOrd="0" destOrd="0" presId="urn:microsoft.com/office/officeart/2005/8/layout/vProcess5"/>
    <dgm:cxn modelId="{BB222814-9AA6-4DBA-9CB5-A5FE96407EEC}" type="presOf" srcId="{989FAB29-516C-4FCF-8C78-E503159667CD}" destId="{8157BB93-44B7-44B5-8A5E-1535BD44FB0D}" srcOrd="0" destOrd="0" presId="urn:microsoft.com/office/officeart/2005/8/layout/vProcess5"/>
    <dgm:cxn modelId="{A354551B-8D37-4AA4-85F1-B6D91DE2254C}" type="presOf" srcId="{5BFF3689-00CF-4F04-A44F-5D84FB87A315}" destId="{462823F1-FD71-4A61-A0F4-84D8ECE599EE}" srcOrd="0" destOrd="0" presId="urn:microsoft.com/office/officeart/2005/8/layout/vProcess5"/>
    <dgm:cxn modelId="{B53F741E-FBE6-4A07-833F-B11D348990C8}" type="presOf" srcId="{81A1BBB8-B141-4547-BFDE-ED6324305831}" destId="{250BDADA-A753-4E53-AD6A-D60D00E77117}" srcOrd="1" destOrd="0" presId="urn:microsoft.com/office/officeart/2005/8/layout/vProcess5"/>
    <dgm:cxn modelId="{21417A36-A1A6-4CA2-A27A-C9A6E9FE1757}" srcId="{989FAB29-516C-4FCF-8C78-E503159667CD}" destId="{24C1B8A0-C6E3-466B-B017-C71B434550BF}" srcOrd="0" destOrd="0" parTransId="{9AC71AEF-7B76-455B-9069-6F0379E2D0AC}" sibTransId="{22D1DBAA-0457-4E6C-A365-1D49464E16FA}"/>
    <dgm:cxn modelId="{CFC0D736-8C95-40E0-998C-D31B3070160A}" srcId="{989FAB29-516C-4FCF-8C78-E503159667CD}" destId="{CD4A9F9C-5B10-4189-93EA-3069A6A2AA87}" srcOrd="1" destOrd="0" parTransId="{E88D1892-1627-437D-B1A8-8C45C2E1C7CE}" sibTransId="{A1491CF1-F97F-421B-B012-FFE03B0065DE}"/>
    <dgm:cxn modelId="{38A5003E-F312-4429-9E09-C121B9882B4E}" type="presOf" srcId="{24C1B8A0-C6E3-466B-B017-C71B434550BF}" destId="{6671C6E6-2A93-4B81-BDC4-D8AEC06CD867}" srcOrd="1" destOrd="0" presId="urn:microsoft.com/office/officeart/2005/8/layout/vProcess5"/>
    <dgm:cxn modelId="{1615414F-A180-4009-8B29-1F55F9444CA1}" srcId="{989FAB29-516C-4FCF-8C78-E503159667CD}" destId="{81A1BBB8-B141-4547-BFDE-ED6324305831}" srcOrd="3" destOrd="0" parTransId="{B84C790E-E20B-4693-8F4D-05B0A82B8FDA}" sibTransId="{890C435D-2BC2-47A1-994B-B25266E862DF}"/>
    <dgm:cxn modelId="{82A0767B-BE81-422E-B8DA-0AD7F8DB4330}" type="presOf" srcId="{81A1BBB8-B141-4547-BFDE-ED6324305831}" destId="{308D5AF9-DBFD-4F0A-B1A9-D4A463729F90}" srcOrd="0" destOrd="0" presId="urn:microsoft.com/office/officeart/2005/8/layout/vProcess5"/>
    <dgm:cxn modelId="{695D5180-8E8A-425F-B23A-9CE7BD5202BE}" type="presOf" srcId="{CD4A9F9C-5B10-4189-93EA-3069A6A2AA87}" destId="{1BE2A138-E068-4E6D-85F0-FC5020E1791B}" srcOrd="0" destOrd="0" presId="urn:microsoft.com/office/officeart/2005/8/layout/vProcess5"/>
    <dgm:cxn modelId="{D9446E88-E93B-4853-A97A-883AB1AF2C2E}" type="presOf" srcId="{CD4A9F9C-5B10-4189-93EA-3069A6A2AA87}" destId="{774C6ADF-7327-448F-9B24-7AA99625DEA9}" srcOrd="1" destOrd="0" presId="urn:microsoft.com/office/officeart/2005/8/layout/vProcess5"/>
    <dgm:cxn modelId="{5EDC4798-E48D-4C59-858A-C7EA14A96D66}" type="presOf" srcId="{22D1DBAA-0457-4E6C-A365-1D49464E16FA}" destId="{356CCA61-E0F0-47EB-A37B-951B30A3F29F}" srcOrd="0" destOrd="0" presId="urn:microsoft.com/office/officeart/2005/8/layout/vProcess5"/>
    <dgm:cxn modelId="{D511B8AD-B483-4BC9-BA04-518956D60BB3}" type="presOf" srcId="{5BFF3689-00CF-4F04-A44F-5D84FB87A315}" destId="{5A63EAFE-F171-4ABB-8894-50B372C451DD}" srcOrd="1" destOrd="0" presId="urn:microsoft.com/office/officeart/2005/8/layout/vProcess5"/>
    <dgm:cxn modelId="{748E00DC-DB88-43CC-948E-08AED792165F}" type="presOf" srcId="{437FFD34-C303-459B-B6DC-D687124B8DFC}" destId="{63F3E589-181C-455A-84E8-9BF08CA37E3B}" srcOrd="0" destOrd="0" presId="urn:microsoft.com/office/officeart/2005/8/layout/vProcess5"/>
    <dgm:cxn modelId="{3EED11DD-F107-4FDB-A615-B72316AE9686}" type="presOf" srcId="{24C1B8A0-C6E3-466B-B017-C71B434550BF}" destId="{325117AC-3538-4F95-A7F6-95D28CBB2DE7}" srcOrd="0" destOrd="0" presId="urn:microsoft.com/office/officeart/2005/8/layout/vProcess5"/>
    <dgm:cxn modelId="{51F7EFFD-FB23-4227-B8C0-B983D6073C70}" srcId="{989FAB29-516C-4FCF-8C78-E503159667CD}" destId="{5BFF3689-00CF-4F04-A44F-5D84FB87A315}" srcOrd="2" destOrd="0" parTransId="{EF72629D-D567-452E-BFB3-15FE343D0B02}" sibTransId="{437FFD34-C303-459B-B6DC-D687124B8DFC}"/>
    <dgm:cxn modelId="{BCC23AC5-B2C4-422D-8DEF-9930CC7A44E3}" type="presParOf" srcId="{8157BB93-44B7-44B5-8A5E-1535BD44FB0D}" destId="{EC40F1BD-EA90-4A3F-91DA-9814480EEEC0}" srcOrd="0" destOrd="0" presId="urn:microsoft.com/office/officeart/2005/8/layout/vProcess5"/>
    <dgm:cxn modelId="{D9BD65F7-A6B9-48F4-8063-C26EBC0A17E1}" type="presParOf" srcId="{8157BB93-44B7-44B5-8A5E-1535BD44FB0D}" destId="{325117AC-3538-4F95-A7F6-95D28CBB2DE7}" srcOrd="1" destOrd="0" presId="urn:microsoft.com/office/officeart/2005/8/layout/vProcess5"/>
    <dgm:cxn modelId="{7536CD16-3D58-4484-8972-CD616497E53E}" type="presParOf" srcId="{8157BB93-44B7-44B5-8A5E-1535BD44FB0D}" destId="{1BE2A138-E068-4E6D-85F0-FC5020E1791B}" srcOrd="2" destOrd="0" presId="urn:microsoft.com/office/officeart/2005/8/layout/vProcess5"/>
    <dgm:cxn modelId="{E3C8FA1D-DDB7-4D50-9A9B-B165B9D5D9E8}" type="presParOf" srcId="{8157BB93-44B7-44B5-8A5E-1535BD44FB0D}" destId="{462823F1-FD71-4A61-A0F4-84D8ECE599EE}" srcOrd="3" destOrd="0" presId="urn:microsoft.com/office/officeart/2005/8/layout/vProcess5"/>
    <dgm:cxn modelId="{8B501AB7-A13F-4B37-A548-30A6CFF4A2D8}" type="presParOf" srcId="{8157BB93-44B7-44B5-8A5E-1535BD44FB0D}" destId="{308D5AF9-DBFD-4F0A-B1A9-D4A463729F90}" srcOrd="4" destOrd="0" presId="urn:microsoft.com/office/officeart/2005/8/layout/vProcess5"/>
    <dgm:cxn modelId="{747CB8D8-6733-47A1-A169-56DFEA593376}" type="presParOf" srcId="{8157BB93-44B7-44B5-8A5E-1535BD44FB0D}" destId="{356CCA61-E0F0-47EB-A37B-951B30A3F29F}" srcOrd="5" destOrd="0" presId="urn:microsoft.com/office/officeart/2005/8/layout/vProcess5"/>
    <dgm:cxn modelId="{C4AFFEAC-8721-481B-ABCC-DE6942CD6D7B}" type="presParOf" srcId="{8157BB93-44B7-44B5-8A5E-1535BD44FB0D}" destId="{7E114A34-6D13-4D2F-BD4D-02163C4BA1E2}" srcOrd="6" destOrd="0" presId="urn:microsoft.com/office/officeart/2005/8/layout/vProcess5"/>
    <dgm:cxn modelId="{4C8C0147-C6B9-47EA-975A-CF76FAEFB1E0}" type="presParOf" srcId="{8157BB93-44B7-44B5-8A5E-1535BD44FB0D}" destId="{63F3E589-181C-455A-84E8-9BF08CA37E3B}" srcOrd="7" destOrd="0" presId="urn:microsoft.com/office/officeart/2005/8/layout/vProcess5"/>
    <dgm:cxn modelId="{BB399FB0-A324-472C-AB6D-A733FD81505A}" type="presParOf" srcId="{8157BB93-44B7-44B5-8A5E-1535BD44FB0D}" destId="{6671C6E6-2A93-4B81-BDC4-D8AEC06CD867}" srcOrd="8" destOrd="0" presId="urn:microsoft.com/office/officeart/2005/8/layout/vProcess5"/>
    <dgm:cxn modelId="{B9EA7841-B82A-4DCA-BE1A-1AE9E77DE5BD}" type="presParOf" srcId="{8157BB93-44B7-44B5-8A5E-1535BD44FB0D}" destId="{774C6ADF-7327-448F-9B24-7AA99625DEA9}" srcOrd="9" destOrd="0" presId="urn:microsoft.com/office/officeart/2005/8/layout/vProcess5"/>
    <dgm:cxn modelId="{1F0A4C40-43F3-4C7F-9348-2E5E9B80FB98}" type="presParOf" srcId="{8157BB93-44B7-44B5-8A5E-1535BD44FB0D}" destId="{5A63EAFE-F171-4ABB-8894-50B372C451DD}" srcOrd="10" destOrd="0" presId="urn:microsoft.com/office/officeart/2005/8/layout/vProcess5"/>
    <dgm:cxn modelId="{D2620971-4E1F-4F6D-A98F-F493043280A7}" type="presParOf" srcId="{8157BB93-44B7-44B5-8A5E-1535BD44FB0D}" destId="{250BDADA-A753-4E53-AD6A-D60D00E7711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F80E43-2BF2-4FD8-9066-BF3DDB74497F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467D37C-2192-46A8-9827-8CB344C1DF47}">
      <dgm:prSet/>
      <dgm:spPr/>
      <dgm:t>
        <a:bodyPr/>
        <a:lstStyle/>
        <a:p>
          <a:r>
            <a:rPr lang="en-US"/>
            <a:t>• Cluster 1: Low activity &amp; sleep (high-risk)</a:t>
          </a:r>
        </a:p>
      </dgm:t>
    </dgm:pt>
    <dgm:pt modelId="{61C1743D-F0BF-40B7-8969-92BB4BABCAF1}" type="parTrans" cxnId="{5691625B-47E6-4D13-A98D-11E3A6D6CF3B}">
      <dgm:prSet/>
      <dgm:spPr/>
      <dgm:t>
        <a:bodyPr/>
        <a:lstStyle/>
        <a:p>
          <a:endParaRPr lang="en-US"/>
        </a:p>
      </dgm:t>
    </dgm:pt>
    <dgm:pt modelId="{52EBF4E7-95A2-4302-88E2-F93202D95662}" type="sibTrans" cxnId="{5691625B-47E6-4D13-A98D-11E3A6D6CF3B}">
      <dgm:prSet/>
      <dgm:spPr/>
      <dgm:t>
        <a:bodyPr/>
        <a:lstStyle/>
        <a:p>
          <a:endParaRPr lang="en-US"/>
        </a:p>
      </dgm:t>
    </dgm:pt>
    <dgm:pt modelId="{E391C995-A33B-45C6-92E4-B6EDC9A0E513}">
      <dgm:prSet/>
      <dgm:spPr/>
      <dgm:t>
        <a:bodyPr/>
        <a:lstStyle/>
        <a:p>
          <a:r>
            <a:rPr lang="en-US"/>
            <a:t>• Cluster 2: Moderate behavior (balanced)</a:t>
          </a:r>
        </a:p>
      </dgm:t>
    </dgm:pt>
    <dgm:pt modelId="{0D12E267-5480-45F2-8259-9C796EC46665}" type="parTrans" cxnId="{855264B5-01E1-4A0A-97D8-E6F83A0114C4}">
      <dgm:prSet/>
      <dgm:spPr/>
      <dgm:t>
        <a:bodyPr/>
        <a:lstStyle/>
        <a:p>
          <a:endParaRPr lang="en-US"/>
        </a:p>
      </dgm:t>
    </dgm:pt>
    <dgm:pt modelId="{F074B0AD-37A3-4F9B-BDC6-139D271175FB}" type="sibTrans" cxnId="{855264B5-01E1-4A0A-97D8-E6F83A0114C4}">
      <dgm:prSet/>
      <dgm:spPr/>
      <dgm:t>
        <a:bodyPr/>
        <a:lstStyle/>
        <a:p>
          <a:endParaRPr lang="en-US"/>
        </a:p>
      </dgm:t>
    </dgm:pt>
    <dgm:pt modelId="{80463A7F-88C9-4978-935F-914E00FEE6BF}">
      <dgm:prSet/>
      <dgm:spPr/>
      <dgm:t>
        <a:bodyPr/>
        <a:lstStyle/>
        <a:p>
          <a:r>
            <a:rPr lang="en-US"/>
            <a:t>• Cluster 3: High activity, optimal sleep</a:t>
          </a:r>
        </a:p>
      </dgm:t>
    </dgm:pt>
    <dgm:pt modelId="{F488182D-8A1E-4A5C-818E-1BA8441FE39D}" type="parTrans" cxnId="{3604A0D5-AF64-49A8-8840-D4EF890946AC}">
      <dgm:prSet/>
      <dgm:spPr/>
      <dgm:t>
        <a:bodyPr/>
        <a:lstStyle/>
        <a:p>
          <a:endParaRPr lang="en-US"/>
        </a:p>
      </dgm:t>
    </dgm:pt>
    <dgm:pt modelId="{9B071F4B-D891-402F-82A3-E4527C58B0F5}" type="sibTrans" cxnId="{3604A0D5-AF64-49A8-8840-D4EF890946AC}">
      <dgm:prSet/>
      <dgm:spPr/>
      <dgm:t>
        <a:bodyPr/>
        <a:lstStyle/>
        <a:p>
          <a:endParaRPr lang="en-US"/>
        </a:p>
      </dgm:t>
    </dgm:pt>
    <dgm:pt modelId="{CC927C12-C1DC-4C3B-9E8E-D11C3FDCA576}">
      <dgm:prSet/>
      <dgm:spPr/>
      <dgm:t>
        <a:bodyPr/>
        <a:lstStyle/>
        <a:p>
          <a:r>
            <a:rPr lang="en-US"/>
            <a:t>• Age-stratified clusters in hierarchical model</a:t>
          </a:r>
        </a:p>
      </dgm:t>
    </dgm:pt>
    <dgm:pt modelId="{7247906E-3A45-405E-BB7B-0F6CF3833A78}" type="parTrans" cxnId="{BC96E2E3-9A75-4ECD-BCCA-43665A2BD7FD}">
      <dgm:prSet/>
      <dgm:spPr/>
      <dgm:t>
        <a:bodyPr/>
        <a:lstStyle/>
        <a:p>
          <a:endParaRPr lang="en-US"/>
        </a:p>
      </dgm:t>
    </dgm:pt>
    <dgm:pt modelId="{E4662568-C978-446E-9325-2ABAD6FFAA0A}" type="sibTrans" cxnId="{BC96E2E3-9A75-4ECD-BCCA-43665A2BD7FD}">
      <dgm:prSet/>
      <dgm:spPr/>
      <dgm:t>
        <a:bodyPr/>
        <a:lstStyle/>
        <a:p>
          <a:endParaRPr lang="en-US"/>
        </a:p>
      </dgm:t>
    </dgm:pt>
    <dgm:pt modelId="{096B2367-02B0-4E44-8A22-97AD7C7B47F5}" type="pres">
      <dgm:prSet presAssocID="{F1F80E43-2BF2-4FD8-9066-BF3DDB74497F}" presName="diagram" presStyleCnt="0">
        <dgm:presLayoutVars>
          <dgm:dir/>
          <dgm:resizeHandles val="exact"/>
        </dgm:presLayoutVars>
      </dgm:prSet>
      <dgm:spPr/>
    </dgm:pt>
    <dgm:pt modelId="{B0D0FA2B-FF37-435C-B2AB-B554B3AB6EC5}" type="pres">
      <dgm:prSet presAssocID="{3467D37C-2192-46A8-9827-8CB344C1DF47}" presName="node" presStyleLbl="node1" presStyleIdx="0" presStyleCnt="4">
        <dgm:presLayoutVars>
          <dgm:bulletEnabled val="1"/>
        </dgm:presLayoutVars>
      </dgm:prSet>
      <dgm:spPr/>
    </dgm:pt>
    <dgm:pt modelId="{D6791F5A-58E6-4161-9AE8-8DA56567C787}" type="pres">
      <dgm:prSet presAssocID="{52EBF4E7-95A2-4302-88E2-F93202D95662}" presName="sibTrans" presStyleCnt="0"/>
      <dgm:spPr/>
    </dgm:pt>
    <dgm:pt modelId="{6D6EBB39-C32B-447C-80B7-BFFD5A46C9C0}" type="pres">
      <dgm:prSet presAssocID="{E391C995-A33B-45C6-92E4-B6EDC9A0E513}" presName="node" presStyleLbl="node1" presStyleIdx="1" presStyleCnt="4">
        <dgm:presLayoutVars>
          <dgm:bulletEnabled val="1"/>
        </dgm:presLayoutVars>
      </dgm:prSet>
      <dgm:spPr/>
    </dgm:pt>
    <dgm:pt modelId="{7C8A43D3-1503-4EC5-8C38-B2940299D326}" type="pres">
      <dgm:prSet presAssocID="{F074B0AD-37A3-4F9B-BDC6-139D271175FB}" presName="sibTrans" presStyleCnt="0"/>
      <dgm:spPr/>
    </dgm:pt>
    <dgm:pt modelId="{18B61FF5-4184-4F9C-8764-74D596219D72}" type="pres">
      <dgm:prSet presAssocID="{80463A7F-88C9-4978-935F-914E00FEE6BF}" presName="node" presStyleLbl="node1" presStyleIdx="2" presStyleCnt="4">
        <dgm:presLayoutVars>
          <dgm:bulletEnabled val="1"/>
        </dgm:presLayoutVars>
      </dgm:prSet>
      <dgm:spPr/>
    </dgm:pt>
    <dgm:pt modelId="{3EEB7BDF-7DC8-4661-AE73-68E58A3421B4}" type="pres">
      <dgm:prSet presAssocID="{9B071F4B-D891-402F-82A3-E4527C58B0F5}" presName="sibTrans" presStyleCnt="0"/>
      <dgm:spPr/>
    </dgm:pt>
    <dgm:pt modelId="{3AF78F05-6DC0-4BCF-AC98-BCE0CE3D686C}" type="pres">
      <dgm:prSet presAssocID="{CC927C12-C1DC-4C3B-9E8E-D11C3FDCA576}" presName="node" presStyleLbl="node1" presStyleIdx="3" presStyleCnt="4">
        <dgm:presLayoutVars>
          <dgm:bulletEnabled val="1"/>
        </dgm:presLayoutVars>
      </dgm:prSet>
      <dgm:spPr/>
    </dgm:pt>
  </dgm:ptLst>
  <dgm:cxnLst>
    <dgm:cxn modelId="{10D44F0F-EE4A-48FC-95F9-356E0415C1B4}" type="presOf" srcId="{E391C995-A33B-45C6-92E4-B6EDC9A0E513}" destId="{6D6EBB39-C32B-447C-80B7-BFFD5A46C9C0}" srcOrd="0" destOrd="0" presId="urn:microsoft.com/office/officeart/2005/8/layout/default"/>
    <dgm:cxn modelId="{B9B14821-99B4-4F29-B02B-E8FDD086A6F4}" type="presOf" srcId="{80463A7F-88C9-4978-935F-914E00FEE6BF}" destId="{18B61FF5-4184-4F9C-8764-74D596219D72}" srcOrd="0" destOrd="0" presId="urn:microsoft.com/office/officeart/2005/8/layout/default"/>
    <dgm:cxn modelId="{5691625B-47E6-4D13-A98D-11E3A6D6CF3B}" srcId="{F1F80E43-2BF2-4FD8-9066-BF3DDB74497F}" destId="{3467D37C-2192-46A8-9827-8CB344C1DF47}" srcOrd="0" destOrd="0" parTransId="{61C1743D-F0BF-40B7-8969-92BB4BABCAF1}" sibTransId="{52EBF4E7-95A2-4302-88E2-F93202D95662}"/>
    <dgm:cxn modelId="{65AD8855-D253-4EEC-9E75-F48103720689}" type="presOf" srcId="{F1F80E43-2BF2-4FD8-9066-BF3DDB74497F}" destId="{096B2367-02B0-4E44-8A22-97AD7C7B47F5}" srcOrd="0" destOrd="0" presId="urn:microsoft.com/office/officeart/2005/8/layout/default"/>
    <dgm:cxn modelId="{855264B5-01E1-4A0A-97D8-E6F83A0114C4}" srcId="{F1F80E43-2BF2-4FD8-9066-BF3DDB74497F}" destId="{E391C995-A33B-45C6-92E4-B6EDC9A0E513}" srcOrd="1" destOrd="0" parTransId="{0D12E267-5480-45F2-8259-9C796EC46665}" sibTransId="{F074B0AD-37A3-4F9B-BDC6-139D271175FB}"/>
    <dgm:cxn modelId="{3604A0D5-AF64-49A8-8840-D4EF890946AC}" srcId="{F1F80E43-2BF2-4FD8-9066-BF3DDB74497F}" destId="{80463A7F-88C9-4978-935F-914E00FEE6BF}" srcOrd="2" destOrd="0" parTransId="{F488182D-8A1E-4A5C-818E-1BA8441FE39D}" sibTransId="{9B071F4B-D891-402F-82A3-E4527C58B0F5}"/>
    <dgm:cxn modelId="{BC96E2E3-9A75-4ECD-BCCA-43665A2BD7FD}" srcId="{F1F80E43-2BF2-4FD8-9066-BF3DDB74497F}" destId="{CC927C12-C1DC-4C3B-9E8E-D11C3FDCA576}" srcOrd="3" destOrd="0" parTransId="{7247906E-3A45-405E-BB7B-0F6CF3833A78}" sibTransId="{E4662568-C978-446E-9325-2ABAD6FFAA0A}"/>
    <dgm:cxn modelId="{0EA721E5-EA3E-417A-9408-FF9706206891}" type="presOf" srcId="{3467D37C-2192-46A8-9827-8CB344C1DF47}" destId="{B0D0FA2B-FF37-435C-B2AB-B554B3AB6EC5}" srcOrd="0" destOrd="0" presId="urn:microsoft.com/office/officeart/2005/8/layout/default"/>
    <dgm:cxn modelId="{30D6C8F7-2582-44A6-A208-33CB3959C665}" type="presOf" srcId="{CC927C12-C1DC-4C3B-9E8E-D11C3FDCA576}" destId="{3AF78F05-6DC0-4BCF-AC98-BCE0CE3D686C}" srcOrd="0" destOrd="0" presId="urn:microsoft.com/office/officeart/2005/8/layout/default"/>
    <dgm:cxn modelId="{F359CADA-7E28-4846-960D-1E0F0904259D}" type="presParOf" srcId="{096B2367-02B0-4E44-8A22-97AD7C7B47F5}" destId="{B0D0FA2B-FF37-435C-B2AB-B554B3AB6EC5}" srcOrd="0" destOrd="0" presId="urn:microsoft.com/office/officeart/2005/8/layout/default"/>
    <dgm:cxn modelId="{819043AC-8A6F-47AD-9E17-B0A393B9C5BD}" type="presParOf" srcId="{096B2367-02B0-4E44-8A22-97AD7C7B47F5}" destId="{D6791F5A-58E6-4161-9AE8-8DA56567C787}" srcOrd="1" destOrd="0" presId="urn:microsoft.com/office/officeart/2005/8/layout/default"/>
    <dgm:cxn modelId="{F4146085-475D-46CC-9A4D-CB7C12E15C05}" type="presParOf" srcId="{096B2367-02B0-4E44-8A22-97AD7C7B47F5}" destId="{6D6EBB39-C32B-447C-80B7-BFFD5A46C9C0}" srcOrd="2" destOrd="0" presId="urn:microsoft.com/office/officeart/2005/8/layout/default"/>
    <dgm:cxn modelId="{C4EE47CA-D35F-4F80-98A2-614A48F0B56F}" type="presParOf" srcId="{096B2367-02B0-4E44-8A22-97AD7C7B47F5}" destId="{7C8A43D3-1503-4EC5-8C38-B2940299D326}" srcOrd="3" destOrd="0" presId="urn:microsoft.com/office/officeart/2005/8/layout/default"/>
    <dgm:cxn modelId="{BF78B9C7-F66F-4683-BA1C-BF9907FC20AA}" type="presParOf" srcId="{096B2367-02B0-4E44-8A22-97AD7C7B47F5}" destId="{18B61FF5-4184-4F9C-8764-74D596219D72}" srcOrd="4" destOrd="0" presId="urn:microsoft.com/office/officeart/2005/8/layout/default"/>
    <dgm:cxn modelId="{E827855B-6C9B-4863-83C5-34CFD1204079}" type="presParOf" srcId="{096B2367-02B0-4E44-8A22-97AD7C7B47F5}" destId="{3EEB7BDF-7DC8-4661-AE73-68E58A3421B4}" srcOrd="5" destOrd="0" presId="urn:microsoft.com/office/officeart/2005/8/layout/default"/>
    <dgm:cxn modelId="{7CC2918F-0607-4FC9-8DAC-ED0EE679456E}" type="presParOf" srcId="{096B2367-02B0-4E44-8A22-97AD7C7B47F5}" destId="{3AF78F05-6DC0-4BCF-AC98-BCE0CE3D686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5E8822-0E5A-4975-A781-BFAC5784B652}" type="doc">
      <dgm:prSet loTypeId="urn:microsoft.com/office/officeart/2005/8/layout/vProcess5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8EA3734-C5F7-4718-A45F-8D67518732A7}">
      <dgm:prSet/>
      <dgm:spPr/>
      <dgm:t>
        <a:bodyPr/>
        <a:lstStyle/>
        <a:p>
          <a:r>
            <a:rPr lang="en-US"/>
            <a:t>Clustering techniques effectively revealed patient wellness patterns.</a:t>
          </a:r>
        </a:p>
      </dgm:t>
    </dgm:pt>
    <dgm:pt modelId="{98B49EC4-1326-4AE8-A367-809EEF704B50}" type="parTrans" cxnId="{F1F6CC6C-71AB-4889-9132-7FB6BF0223AB}">
      <dgm:prSet/>
      <dgm:spPr/>
      <dgm:t>
        <a:bodyPr/>
        <a:lstStyle/>
        <a:p>
          <a:endParaRPr lang="en-US"/>
        </a:p>
      </dgm:t>
    </dgm:pt>
    <dgm:pt modelId="{641D4EC1-9ABE-4D8E-8665-E0BB240E7D7B}" type="sibTrans" cxnId="{F1F6CC6C-71AB-4889-9132-7FB6BF0223AB}">
      <dgm:prSet/>
      <dgm:spPr/>
      <dgm:t>
        <a:bodyPr/>
        <a:lstStyle/>
        <a:p>
          <a:endParaRPr lang="en-US"/>
        </a:p>
      </dgm:t>
    </dgm:pt>
    <dgm:pt modelId="{1AFE1339-2C74-4998-AF9F-F76C726F15CA}">
      <dgm:prSet/>
      <dgm:spPr/>
      <dgm:t>
        <a:bodyPr/>
        <a:lstStyle/>
        <a:p>
          <a:r>
            <a:rPr lang="en-US"/>
            <a:t>PCA enhanced separation.</a:t>
          </a:r>
        </a:p>
      </dgm:t>
    </dgm:pt>
    <dgm:pt modelId="{25898100-95F5-45DD-AB9B-E35C080D0F93}" type="parTrans" cxnId="{F78A1198-0059-41F7-9894-D7F7920A90AE}">
      <dgm:prSet/>
      <dgm:spPr/>
      <dgm:t>
        <a:bodyPr/>
        <a:lstStyle/>
        <a:p>
          <a:endParaRPr lang="en-US"/>
        </a:p>
      </dgm:t>
    </dgm:pt>
    <dgm:pt modelId="{B3B0697B-B42B-4184-89A4-25743B24A023}" type="sibTrans" cxnId="{F78A1198-0059-41F7-9894-D7F7920A90AE}">
      <dgm:prSet/>
      <dgm:spPr/>
      <dgm:t>
        <a:bodyPr/>
        <a:lstStyle/>
        <a:p>
          <a:endParaRPr lang="en-US"/>
        </a:p>
      </dgm:t>
    </dgm:pt>
    <dgm:pt modelId="{0AF9AA97-0F1F-43F6-8D68-5ED17E2E718B}">
      <dgm:prSet/>
      <dgm:spPr/>
      <dgm:t>
        <a:bodyPr/>
        <a:lstStyle/>
        <a:p>
          <a:r>
            <a:rPr lang="en-US"/>
            <a:t>Model tuning significantly improved accuracy.</a:t>
          </a:r>
        </a:p>
      </dgm:t>
    </dgm:pt>
    <dgm:pt modelId="{A3D8CA69-1C63-4D74-8754-32953BA0F29A}" type="parTrans" cxnId="{30BD14C7-9D93-413C-82F8-2B2C16B173DC}">
      <dgm:prSet/>
      <dgm:spPr/>
      <dgm:t>
        <a:bodyPr/>
        <a:lstStyle/>
        <a:p>
          <a:endParaRPr lang="en-US"/>
        </a:p>
      </dgm:t>
    </dgm:pt>
    <dgm:pt modelId="{D2062FF0-6223-4775-B15E-7CD11A58AA88}" type="sibTrans" cxnId="{30BD14C7-9D93-413C-82F8-2B2C16B173DC}">
      <dgm:prSet/>
      <dgm:spPr/>
      <dgm:t>
        <a:bodyPr/>
        <a:lstStyle/>
        <a:p>
          <a:endParaRPr lang="en-US"/>
        </a:p>
      </dgm:t>
    </dgm:pt>
    <dgm:pt modelId="{8A96E584-A1DD-4513-AE8A-1A6C83024514}">
      <dgm:prSet/>
      <dgm:spPr/>
      <dgm:t>
        <a:bodyPr/>
        <a:lstStyle/>
        <a:p>
          <a:r>
            <a:rPr lang="en-US"/>
            <a:t>Supports personalized health strategies.</a:t>
          </a:r>
        </a:p>
      </dgm:t>
    </dgm:pt>
    <dgm:pt modelId="{F484A2A3-09BC-4CDD-AA57-6860A50E412D}" type="parTrans" cxnId="{7FCA8DC4-D5BB-448E-816E-0792BBED7D2F}">
      <dgm:prSet/>
      <dgm:spPr/>
      <dgm:t>
        <a:bodyPr/>
        <a:lstStyle/>
        <a:p>
          <a:endParaRPr lang="en-US"/>
        </a:p>
      </dgm:t>
    </dgm:pt>
    <dgm:pt modelId="{34314DF3-628B-494A-989E-3C5CDD89DCF7}" type="sibTrans" cxnId="{7FCA8DC4-D5BB-448E-816E-0792BBED7D2F}">
      <dgm:prSet/>
      <dgm:spPr/>
      <dgm:t>
        <a:bodyPr/>
        <a:lstStyle/>
        <a:p>
          <a:endParaRPr lang="en-US"/>
        </a:p>
      </dgm:t>
    </dgm:pt>
    <dgm:pt modelId="{361B098E-D9F1-4DD6-96CC-49CD9906663D}" type="pres">
      <dgm:prSet presAssocID="{205E8822-0E5A-4975-A781-BFAC5784B652}" presName="outerComposite" presStyleCnt="0">
        <dgm:presLayoutVars>
          <dgm:chMax val="5"/>
          <dgm:dir/>
          <dgm:resizeHandles val="exact"/>
        </dgm:presLayoutVars>
      </dgm:prSet>
      <dgm:spPr/>
    </dgm:pt>
    <dgm:pt modelId="{08E1DB50-EC20-48A2-B7BF-28B948898D6B}" type="pres">
      <dgm:prSet presAssocID="{205E8822-0E5A-4975-A781-BFAC5784B652}" presName="dummyMaxCanvas" presStyleCnt="0">
        <dgm:presLayoutVars/>
      </dgm:prSet>
      <dgm:spPr/>
    </dgm:pt>
    <dgm:pt modelId="{0E9FBEE5-F76C-401D-8AF2-793BFDB1C7DF}" type="pres">
      <dgm:prSet presAssocID="{205E8822-0E5A-4975-A781-BFAC5784B652}" presName="FourNodes_1" presStyleLbl="node1" presStyleIdx="0" presStyleCnt="4">
        <dgm:presLayoutVars>
          <dgm:bulletEnabled val="1"/>
        </dgm:presLayoutVars>
      </dgm:prSet>
      <dgm:spPr/>
    </dgm:pt>
    <dgm:pt modelId="{00300350-4F9C-43AE-9EF7-2B3C45B2FCF3}" type="pres">
      <dgm:prSet presAssocID="{205E8822-0E5A-4975-A781-BFAC5784B652}" presName="FourNodes_2" presStyleLbl="node1" presStyleIdx="1" presStyleCnt="4">
        <dgm:presLayoutVars>
          <dgm:bulletEnabled val="1"/>
        </dgm:presLayoutVars>
      </dgm:prSet>
      <dgm:spPr/>
    </dgm:pt>
    <dgm:pt modelId="{EC5A2071-1A9E-4691-8A53-0756D8DC2CD8}" type="pres">
      <dgm:prSet presAssocID="{205E8822-0E5A-4975-A781-BFAC5784B652}" presName="FourNodes_3" presStyleLbl="node1" presStyleIdx="2" presStyleCnt="4">
        <dgm:presLayoutVars>
          <dgm:bulletEnabled val="1"/>
        </dgm:presLayoutVars>
      </dgm:prSet>
      <dgm:spPr/>
    </dgm:pt>
    <dgm:pt modelId="{9B6EDF06-3D57-4909-A53E-559D1222BE39}" type="pres">
      <dgm:prSet presAssocID="{205E8822-0E5A-4975-A781-BFAC5784B652}" presName="FourNodes_4" presStyleLbl="node1" presStyleIdx="3" presStyleCnt="4">
        <dgm:presLayoutVars>
          <dgm:bulletEnabled val="1"/>
        </dgm:presLayoutVars>
      </dgm:prSet>
      <dgm:spPr/>
    </dgm:pt>
    <dgm:pt modelId="{30B23048-8F8E-42C1-A09E-DA25C13117CC}" type="pres">
      <dgm:prSet presAssocID="{205E8822-0E5A-4975-A781-BFAC5784B652}" presName="FourConn_1-2" presStyleLbl="fgAccFollowNode1" presStyleIdx="0" presStyleCnt="3">
        <dgm:presLayoutVars>
          <dgm:bulletEnabled val="1"/>
        </dgm:presLayoutVars>
      </dgm:prSet>
      <dgm:spPr/>
    </dgm:pt>
    <dgm:pt modelId="{51B4DE95-6DA7-4A68-AAFC-3EC8CEBC3065}" type="pres">
      <dgm:prSet presAssocID="{205E8822-0E5A-4975-A781-BFAC5784B652}" presName="FourConn_2-3" presStyleLbl="fgAccFollowNode1" presStyleIdx="1" presStyleCnt="3">
        <dgm:presLayoutVars>
          <dgm:bulletEnabled val="1"/>
        </dgm:presLayoutVars>
      </dgm:prSet>
      <dgm:spPr/>
    </dgm:pt>
    <dgm:pt modelId="{2938DE51-E043-4FE6-9983-44AD6B45E2E1}" type="pres">
      <dgm:prSet presAssocID="{205E8822-0E5A-4975-A781-BFAC5784B652}" presName="FourConn_3-4" presStyleLbl="fgAccFollowNode1" presStyleIdx="2" presStyleCnt="3">
        <dgm:presLayoutVars>
          <dgm:bulletEnabled val="1"/>
        </dgm:presLayoutVars>
      </dgm:prSet>
      <dgm:spPr/>
    </dgm:pt>
    <dgm:pt modelId="{843AC4DF-7132-4CD3-8FA7-B02BACE471C7}" type="pres">
      <dgm:prSet presAssocID="{205E8822-0E5A-4975-A781-BFAC5784B652}" presName="FourNodes_1_text" presStyleLbl="node1" presStyleIdx="3" presStyleCnt="4">
        <dgm:presLayoutVars>
          <dgm:bulletEnabled val="1"/>
        </dgm:presLayoutVars>
      </dgm:prSet>
      <dgm:spPr/>
    </dgm:pt>
    <dgm:pt modelId="{EF3BC031-429A-428B-97A9-78AF25146E3D}" type="pres">
      <dgm:prSet presAssocID="{205E8822-0E5A-4975-A781-BFAC5784B652}" presName="FourNodes_2_text" presStyleLbl="node1" presStyleIdx="3" presStyleCnt="4">
        <dgm:presLayoutVars>
          <dgm:bulletEnabled val="1"/>
        </dgm:presLayoutVars>
      </dgm:prSet>
      <dgm:spPr/>
    </dgm:pt>
    <dgm:pt modelId="{F0CD1B1E-1078-4C78-B125-AA6EC2BE4ECC}" type="pres">
      <dgm:prSet presAssocID="{205E8822-0E5A-4975-A781-BFAC5784B652}" presName="FourNodes_3_text" presStyleLbl="node1" presStyleIdx="3" presStyleCnt="4">
        <dgm:presLayoutVars>
          <dgm:bulletEnabled val="1"/>
        </dgm:presLayoutVars>
      </dgm:prSet>
      <dgm:spPr/>
    </dgm:pt>
    <dgm:pt modelId="{6BF70B8B-AEF6-4442-95D5-A24183769C2F}" type="pres">
      <dgm:prSet presAssocID="{205E8822-0E5A-4975-A781-BFAC5784B65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D68BF02-C331-46CA-BAAB-AD865FCA4ECF}" type="presOf" srcId="{1AFE1339-2C74-4998-AF9F-F76C726F15CA}" destId="{EF3BC031-429A-428B-97A9-78AF25146E3D}" srcOrd="1" destOrd="0" presId="urn:microsoft.com/office/officeart/2005/8/layout/vProcess5"/>
    <dgm:cxn modelId="{E270D90C-B897-44C5-A18F-40F7D538FDD9}" type="presOf" srcId="{8A96E584-A1DD-4513-AE8A-1A6C83024514}" destId="{6BF70B8B-AEF6-4442-95D5-A24183769C2F}" srcOrd="1" destOrd="0" presId="urn:microsoft.com/office/officeart/2005/8/layout/vProcess5"/>
    <dgm:cxn modelId="{B43AEC0F-0656-41E9-A0B7-18F8B7658DF8}" type="presOf" srcId="{0AF9AA97-0F1F-43F6-8D68-5ED17E2E718B}" destId="{EC5A2071-1A9E-4691-8A53-0756D8DC2CD8}" srcOrd="0" destOrd="0" presId="urn:microsoft.com/office/officeart/2005/8/layout/vProcess5"/>
    <dgm:cxn modelId="{1DBB3E18-2C0E-4F6F-B25C-5DC7AF24ADA7}" type="presOf" srcId="{1AFE1339-2C74-4998-AF9F-F76C726F15CA}" destId="{00300350-4F9C-43AE-9EF7-2B3C45B2FCF3}" srcOrd="0" destOrd="0" presId="urn:microsoft.com/office/officeart/2005/8/layout/vProcess5"/>
    <dgm:cxn modelId="{0F257C66-8538-4087-AE1B-E43926227A93}" type="presOf" srcId="{0AF9AA97-0F1F-43F6-8D68-5ED17E2E718B}" destId="{F0CD1B1E-1078-4C78-B125-AA6EC2BE4ECC}" srcOrd="1" destOrd="0" presId="urn:microsoft.com/office/officeart/2005/8/layout/vProcess5"/>
    <dgm:cxn modelId="{71355D68-BCC5-4DD2-82D3-62D822CDCC52}" type="presOf" srcId="{B3B0697B-B42B-4184-89A4-25743B24A023}" destId="{51B4DE95-6DA7-4A68-AAFC-3EC8CEBC3065}" srcOrd="0" destOrd="0" presId="urn:microsoft.com/office/officeart/2005/8/layout/vProcess5"/>
    <dgm:cxn modelId="{F1F6CC6C-71AB-4889-9132-7FB6BF0223AB}" srcId="{205E8822-0E5A-4975-A781-BFAC5784B652}" destId="{38EA3734-C5F7-4718-A45F-8D67518732A7}" srcOrd="0" destOrd="0" parTransId="{98B49EC4-1326-4AE8-A367-809EEF704B50}" sibTransId="{641D4EC1-9ABE-4D8E-8665-E0BB240E7D7B}"/>
    <dgm:cxn modelId="{F78A1198-0059-41F7-9894-D7F7920A90AE}" srcId="{205E8822-0E5A-4975-A781-BFAC5784B652}" destId="{1AFE1339-2C74-4998-AF9F-F76C726F15CA}" srcOrd="1" destOrd="0" parTransId="{25898100-95F5-45DD-AB9B-E35C080D0F93}" sibTransId="{B3B0697B-B42B-4184-89A4-25743B24A023}"/>
    <dgm:cxn modelId="{205B25A4-5FDF-4F72-922A-7F4D023CFB99}" type="presOf" srcId="{8A96E584-A1DD-4513-AE8A-1A6C83024514}" destId="{9B6EDF06-3D57-4909-A53E-559D1222BE39}" srcOrd="0" destOrd="0" presId="urn:microsoft.com/office/officeart/2005/8/layout/vProcess5"/>
    <dgm:cxn modelId="{138CEEA8-1228-4CB2-8414-9A584CD18869}" type="presOf" srcId="{205E8822-0E5A-4975-A781-BFAC5784B652}" destId="{361B098E-D9F1-4DD6-96CC-49CD9906663D}" srcOrd="0" destOrd="0" presId="urn:microsoft.com/office/officeart/2005/8/layout/vProcess5"/>
    <dgm:cxn modelId="{CBAC9EB4-C59D-45EF-A7EC-EA02AC7BEE13}" type="presOf" srcId="{38EA3734-C5F7-4718-A45F-8D67518732A7}" destId="{0E9FBEE5-F76C-401D-8AF2-793BFDB1C7DF}" srcOrd="0" destOrd="0" presId="urn:microsoft.com/office/officeart/2005/8/layout/vProcess5"/>
    <dgm:cxn modelId="{7FCA8DC4-D5BB-448E-816E-0792BBED7D2F}" srcId="{205E8822-0E5A-4975-A781-BFAC5784B652}" destId="{8A96E584-A1DD-4513-AE8A-1A6C83024514}" srcOrd="3" destOrd="0" parTransId="{F484A2A3-09BC-4CDD-AA57-6860A50E412D}" sibTransId="{34314DF3-628B-494A-989E-3C5CDD89DCF7}"/>
    <dgm:cxn modelId="{30BD14C7-9D93-413C-82F8-2B2C16B173DC}" srcId="{205E8822-0E5A-4975-A781-BFAC5784B652}" destId="{0AF9AA97-0F1F-43F6-8D68-5ED17E2E718B}" srcOrd="2" destOrd="0" parTransId="{A3D8CA69-1C63-4D74-8754-32953BA0F29A}" sibTransId="{D2062FF0-6223-4775-B15E-7CD11A58AA88}"/>
    <dgm:cxn modelId="{276380C9-751D-47F2-9E6A-B525DFDBD414}" type="presOf" srcId="{D2062FF0-6223-4775-B15E-7CD11A58AA88}" destId="{2938DE51-E043-4FE6-9983-44AD6B45E2E1}" srcOrd="0" destOrd="0" presId="urn:microsoft.com/office/officeart/2005/8/layout/vProcess5"/>
    <dgm:cxn modelId="{5B561DD1-40B4-4D5C-B526-EE61359B0D26}" type="presOf" srcId="{641D4EC1-9ABE-4D8E-8665-E0BB240E7D7B}" destId="{30B23048-8F8E-42C1-A09E-DA25C13117CC}" srcOrd="0" destOrd="0" presId="urn:microsoft.com/office/officeart/2005/8/layout/vProcess5"/>
    <dgm:cxn modelId="{A6CA84FF-D11B-477D-8AEB-59BAEF8F1F07}" type="presOf" srcId="{38EA3734-C5F7-4718-A45F-8D67518732A7}" destId="{843AC4DF-7132-4CD3-8FA7-B02BACE471C7}" srcOrd="1" destOrd="0" presId="urn:microsoft.com/office/officeart/2005/8/layout/vProcess5"/>
    <dgm:cxn modelId="{43056E5C-25F6-4343-B38E-96698DE28DEA}" type="presParOf" srcId="{361B098E-D9F1-4DD6-96CC-49CD9906663D}" destId="{08E1DB50-EC20-48A2-B7BF-28B948898D6B}" srcOrd="0" destOrd="0" presId="urn:microsoft.com/office/officeart/2005/8/layout/vProcess5"/>
    <dgm:cxn modelId="{C269EB5A-AB81-4F42-BEC3-3B07D1C3DF9E}" type="presParOf" srcId="{361B098E-D9F1-4DD6-96CC-49CD9906663D}" destId="{0E9FBEE5-F76C-401D-8AF2-793BFDB1C7DF}" srcOrd="1" destOrd="0" presId="urn:microsoft.com/office/officeart/2005/8/layout/vProcess5"/>
    <dgm:cxn modelId="{36F62CCB-1981-4721-AFAD-01BBCB94D9ED}" type="presParOf" srcId="{361B098E-D9F1-4DD6-96CC-49CD9906663D}" destId="{00300350-4F9C-43AE-9EF7-2B3C45B2FCF3}" srcOrd="2" destOrd="0" presId="urn:microsoft.com/office/officeart/2005/8/layout/vProcess5"/>
    <dgm:cxn modelId="{09CD5CFC-7086-4739-8C4F-B4C85E5CF898}" type="presParOf" srcId="{361B098E-D9F1-4DD6-96CC-49CD9906663D}" destId="{EC5A2071-1A9E-4691-8A53-0756D8DC2CD8}" srcOrd="3" destOrd="0" presId="urn:microsoft.com/office/officeart/2005/8/layout/vProcess5"/>
    <dgm:cxn modelId="{AF10EFFD-7C2D-4B17-B088-976E15A3FA38}" type="presParOf" srcId="{361B098E-D9F1-4DD6-96CC-49CD9906663D}" destId="{9B6EDF06-3D57-4909-A53E-559D1222BE39}" srcOrd="4" destOrd="0" presId="urn:microsoft.com/office/officeart/2005/8/layout/vProcess5"/>
    <dgm:cxn modelId="{CDFD56FB-BC7C-42DB-BCEF-C614BD941535}" type="presParOf" srcId="{361B098E-D9F1-4DD6-96CC-49CD9906663D}" destId="{30B23048-8F8E-42C1-A09E-DA25C13117CC}" srcOrd="5" destOrd="0" presId="urn:microsoft.com/office/officeart/2005/8/layout/vProcess5"/>
    <dgm:cxn modelId="{42C7045F-6ABC-43C6-9435-81DD0F625AB3}" type="presParOf" srcId="{361B098E-D9F1-4DD6-96CC-49CD9906663D}" destId="{51B4DE95-6DA7-4A68-AAFC-3EC8CEBC3065}" srcOrd="6" destOrd="0" presId="urn:microsoft.com/office/officeart/2005/8/layout/vProcess5"/>
    <dgm:cxn modelId="{1300AA44-DC38-4D51-99C0-3B948E92F324}" type="presParOf" srcId="{361B098E-D9F1-4DD6-96CC-49CD9906663D}" destId="{2938DE51-E043-4FE6-9983-44AD6B45E2E1}" srcOrd="7" destOrd="0" presId="urn:microsoft.com/office/officeart/2005/8/layout/vProcess5"/>
    <dgm:cxn modelId="{A01D2EB3-AABE-4200-BD5D-A79B89E6488E}" type="presParOf" srcId="{361B098E-D9F1-4DD6-96CC-49CD9906663D}" destId="{843AC4DF-7132-4CD3-8FA7-B02BACE471C7}" srcOrd="8" destOrd="0" presId="urn:microsoft.com/office/officeart/2005/8/layout/vProcess5"/>
    <dgm:cxn modelId="{42DE1B2C-91A3-4469-AEB7-810F5F09F55F}" type="presParOf" srcId="{361B098E-D9F1-4DD6-96CC-49CD9906663D}" destId="{EF3BC031-429A-428B-97A9-78AF25146E3D}" srcOrd="9" destOrd="0" presId="urn:microsoft.com/office/officeart/2005/8/layout/vProcess5"/>
    <dgm:cxn modelId="{D2AF3716-12BA-4179-A733-8F402532E4A2}" type="presParOf" srcId="{361B098E-D9F1-4DD6-96CC-49CD9906663D}" destId="{F0CD1B1E-1078-4C78-B125-AA6EC2BE4ECC}" srcOrd="10" destOrd="0" presId="urn:microsoft.com/office/officeart/2005/8/layout/vProcess5"/>
    <dgm:cxn modelId="{B7D71C9A-0AD3-4648-AB30-B5C911C72F1E}" type="presParOf" srcId="{361B098E-D9F1-4DD6-96CC-49CD9906663D}" destId="{6BF70B8B-AEF6-4442-95D5-A24183769C2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837B0B-3498-4A23-AEDC-D9F9CA4CB336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E6B2F29-6256-4D48-BA1C-C0C7F1C0E6CB}">
      <dgm:prSet/>
      <dgm:spPr/>
      <dgm:t>
        <a:bodyPr/>
        <a:lstStyle/>
        <a:p>
          <a:r>
            <a:rPr lang="en-US"/>
            <a:t>• Jolliffe &amp; Cadima (2016)</a:t>
          </a:r>
        </a:p>
      </dgm:t>
    </dgm:pt>
    <dgm:pt modelId="{78653FCC-A81A-4AC9-B033-323B254C0C2F}" type="parTrans" cxnId="{7A6F0ED1-ED9D-4A47-BE6E-3798F9EFFFBD}">
      <dgm:prSet/>
      <dgm:spPr/>
      <dgm:t>
        <a:bodyPr/>
        <a:lstStyle/>
        <a:p>
          <a:endParaRPr lang="en-US"/>
        </a:p>
      </dgm:t>
    </dgm:pt>
    <dgm:pt modelId="{A8D909DF-18B3-41AC-AF52-94961B9CE6D4}" type="sibTrans" cxnId="{7A6F0ED1-ED9D-4A47-BE6E-3798F9EFFFBD}">
      <dgm:prSet/>
      <dgm:spPr/>
      <dgm:t>
        <a:bodyPr/>
        <a:lstStyle/>
        <a:p>
          <a:endParaRPr lang="en-US"/>
        </a:p>
      </dgm:t>
    </dgm:pt>
    <dgm:pt modelId="{7E3483B4-3516-4F75-859C-84E41F6A169D}">
      <dgm:prSet/>
      <dgm:spPr/>
      <dgm:t>
        <a:bodyPr/>
        <a:lstStyle/>
        <a:p>
          <a:r>
            <a:rPr lang="en-US"/>
            <a:t>• Jain (2010)</a:t>
          </a:r>
        </a:p>
      </dgm:t>
    </dgm:pt>
    <dgm:pt modelId="{DEDC7FC7-EFF3-48DC-80FE-7FBE470565CB}" type="parTrans" cxnId="{81932C3D-B0CA-4EEC-9B6A-BF411A4F25D5}">
      <dgm:prSet/>
      <dgm:spPr/>
      <dgm:t>
        <a:bodyPr/>
        <a:lstStyle/>
        <a:p>
          <a:endParaRPr lang="en-US"/>
        </a:p>
      </dgm:t>
    </dgm:pt>
    <dgm:pt modelId="{9F368169-E53C-43F3-9377-A785C90C8FD9}" type="sibTrans" cxnId="{81932C3D-B0CA-4EEC-9B6A-BF411A4F25D5}">
      <dgm:prSet/>
      <dgm:spPr/>
      <dgm:t>
        <a:bodyPr/>
        <a:lstStyle/>
        <a:p>
          <a:endParaRPr lang="en-US"/>
        </a:p>
      </dgm:t>
    </dgm:pt>
    <dgm:pt modelId="{12887986-AA7A-456F-A60E-9EBE23DE0E6A}">
      <dgm:prSet/>
      <dgm:spPr/>
      <dgm:t>
        <a:bodyPr/>
        <a:lstStyle/>
        <a:p>
          <a:r>
            <a:rPr lang="en-US"/>
            <a:t>• Leech et al. (2014)</a:t>
          </a:r>
        </a:p>
      </dgm:t>
    </dgm:pt>
    <dgm:pt modelId="{A7DEBC8D-6101-4611-BA85-81F5F1992161}" type="parTrans" cxnId="{841B4A8B-5AE1-4674-9D42-FC7D9804DCBA}">
      <dgm:prSet/>
      <dgm:spPr/>
      <dgm:t>
        <a:bodyPr/>
        <a:lstStyle/>
        <a:p>
          <a:endParaRPr lang="en-US"/>
        </a:p>
      </dgm:t>
    </dgm:pt>
    <dgm:pt modelId="{0F662332-18BF-4492-84A7-4DEA290C3A7C}" type="sibTrans" cxnId="{841B4A8B-5AE1-4674-9D42-FC7D9804DCBA}">
      <dgm:prSet/>
      <dgm:spPr/>
      <dgm:t>
        <a:bodyPr/>
        <a:lstStyle/>
        <a:p>
          <a:endParaRPr lang="en-US"/>
        </a:p>
      </dgm:t>
    </dgm:pt>
    <dgm:pt modelId="{FCF2A294-B0E8-4F05-BF46-FC90BCC42ABA}">
      <dgm:prSet/>
      <dgm:spPr/>
      <dgm:t>
        <a:bodyPr/>
        <a:lstStyle/>
        <a:p>
          <a:r>
            <a:rPr lang="en-US"/>
            <a:t>• Xu &amp; Wunsch (2005)</a:t>
          </a:r>
        </a:p>
      </dgm:t>
    </dgm:pt>
    <dgm:pt modelId="{7A86B933-194B-4A00-B905-C31BCB7460AB}" type="parTrans" cxnId="{6BB9AE4E-3D19-4703-9BBC-140D22A5703F}">
      <dgm:prSet/>
      <dgm:spPr/>
      <dgm:t>
        <a:bodyPr/>
        <a:lstStyle/>
        <a:p>
          <a:endParaRPr lang="en-US"/>
        </a:p>
      </dgm:t>
    </dgm:pt>
    <dgm:pt modelId="{88F882B2-E855-4BA5-8CB5-D45480941E89}" type="sibTrans" cxnId="{6BB9AE4E-3D19-4703-9BBC-140D22A5703F}">
      <dgm:prSet/>
      <dgm:spPr/>
      <dgm:t>
        <a:bodyPr/>
        <a:lstStyle/>
        <a:p>
          <a:endParaRPr lang="en-US"/>
        </a:p>
      </dgm:t>
    </dgm:pt>
    <dgm:pt modelId="{30361B06-0F1C-4DD7-BAFE-81F58D99E798}">
      <dgm:prSet/>
      <dgm:spPr/>
      <dgm:t>
        <a:bodyPr/>
        <a:lstStyle/>
        <a:p>
          <a:r>
            <a:rPr lang="en-US"/>
            <a:t>• Subramanian et al. (2021)</a:t>
          </a:r>
        </a:p>
      </dgm:t>
    </dgm:pt>
    <dgm:pt modelId="{A3E218DB-928A-412F-998C-D0673F285AD6}" type="parTrans" cxnId="{3B03A8CF-CCFC-4AB0-AB07-131FB523A6AF}">
      <dgm:prSet/>
      <dgm:spPr/>
      <dgm:t>
        <a:bodyPr/>
        <a:lstStyle/>
        <a:p>
          <a:endParaRPr lang="en-US"/>
        </a:p>
      </dgm:t>
    </dgm:pt>
    <dgm:pt modelId="{EB1000AA-6699-45E4-913E-3D732B3D56C1}" type="sibTrans" cxnId="{3B03A8CF-CCFC-4AB0-AB07-131FB523A6AF}">
      <dgm:prSet/>
      <dgm:spPr/>
      <dgm:t>
        <a:bodyPr/>
        <a:lstStyle/>
        <a:p>
          <a:endParaRPr lang="en-US"/>
        </a:p>
      </dgm:t>
    </dgm:pt>
    <dgm:pt modelId="{287B0886-547D-4F3B-9C10-D437076F0C4E}">
      <dgm:prSet/>
      <dgm:spPr/>
      <dgm:t>
        <a:bodyPr/>
        <a:lstStyle/>
        <a:p>
          <a:r>
            <a:rPr lang="en-US"/>
            <a:t>• Arbet et al. (2021)</a:t>
          </a:r>
        </a:p>
      </dgm:t>
    </dgm:pt>
    <dgm:pt modelId="{22AC0B65-D609-456C-9AF8-88429F0B602D}" type="parTrans" cxnId="{9DD657E9-5831-491C-89BB-DC3A2CD15CBA}">
      <dgm:prSet/>
      <dgm:spPr/>
      <dgm:t>
        <a:bodyPr/>
        <a:lstStyle/>
        <a:p>
          <a:endParaRPr lang="en-US"/>
        </a:p>
      </dgm:t>
    </dgm:pt>
    <dgm:pt modelId="{86590174-7F95-453F-BB62-D61F8B6776D1}" type="sibTrans" cxnId="{9DD657E9-5831-491C-89BB-DC3A2CD15CBA}">
      <dgm:prSet/>
      <dgm:spPr/>
      <dgm:t>
        <a:bodyPr/>
        <a:lstStyle/>
        <a:p>
          <a:endParaRPr lang="en-US"/>
        </a:p>
      </dgm:t>
    </dgm:pt>
    <dgm:pt modelId="{5D045174-F06A-4CC3-988E-DBB69C01D2FF}" type="pres">
      <dgm:prSet presAssocID="{22837B0B-3498-4A23-AEDC-D9F9CA4CB336}" presName="vert0" presStyleCnt="0">
        <dgm:presLayoutVars>
          <dgm:dir/>
          <dgm:animOne val="branch"/>
          <dgm:animLvl val="lvl"/>
        </dgm:presLayoutVars>
      </dgm:prSet>
      <dgm:spPr/>
    </dgm:pt>
    <dgm:pt modelId="{86798BB8-183E-415B-A0DD-E30DBFB88BA7}" type="pres">
      <dgm:prSet presAssocID="{5E6B2F29-6256-4D48-BA1C-C0C7F1C0E6CB}" presName="thickLine" presStyleLbl="alignNode1" presStyleIdx="0" presStyleCnt="6"/>
      <dgm:spPr/>
    </dgm:pt>
    <dgm:pt modelId="{56AC5F71-10F5-40F0-B973-FCA4398096C7}" type="pres">
      <dgm:prSet presAssocID="{5E6B2F29-6256-4D48-BA1C-C0C7F1C0E6CB}" presName="horz1" presStyleCnt="0"/>
      <dgm:spPr/>
    </dgm:pt>
    <dgm:pt modelId="{9CE706DB-99D0-4D01-A3DD-6A6146C5E562}" type="pres">
      <dgm:prSet presAssocID="{5E6B2F29-6256-4D48-BA1C-C0C7F1C0E6CB}" presName="tx1" presStyleLbl="revTx" presStyleIdx="0" presStyleCnt="6"/>
      <dgm:spPr/>
    </dgm:pt>
    <dgm:pt modelId="{DDF93830-D237-415D-AFCF-66BC7D1ED566}" type="pres">
      <dgm:prSet presAssocID="{5E6B2F29-6256-4D48-BA1C-C0C7F1C0E6CB}" presName="vert1" presStyleCnt="0"/>
      <dgm:spPr/>
    </dgm:pt>
    <dgm:pt modelId="{94416E73-1E59-485E-B2B6-9926D381168B}" type="pres">
      <dgm:prSet presAssocID="{7E3483B4-3516-4F75-859C-84E41F6A169D}" presName="thickLine" presStyleLbl="alignNode1" presStyleIdx="1" presStyleCnt="6"/>
      <dgm:spPr/>
    </dgm:pt>
    <dgm:pt modelId="{9D7EF19F-1C11-4C2B-AA3E-D2206B65996E}" type="pres">
      <dgm:prSet presAssocID="{7E3483B4-3516-4F75-859C-84E41F6A169D}" presName="horz1" presStyleCnt="0"/>
      <dgm:spPr/>
    </dgm:pt>
    <dgm:pt modelId="{B71B990D-BF24-491D-9631-1A32E7AA387B}" type="pres">
      <dgm:prSet presAssocID="{7E3483B4-3516-4F75-859C-84E41F6A169D}" presName="tx1" presStyleLbl="revTx" presStyleIdx="1" presStyleCnt="6"/>
      <dgm:spPr/>
    </dgm:pt>
    <dgm:pt modelId="{54B5BC17-955F-45A5-B016-2F7403858389}" type="pres">
      <dgm:prSet presAssocID="{7E3483B4-3516-4F75-859C-84E41F6A169D}" presName="vert1" presStyleCnt="0"/>
      <dgm:spPr/>
    </dgm:pt>
    <dgm:pt modelId="{4C060396-40EE-4526-8723-739332A7BE87}" type="pres">
      <dgm:prSet presAssocID="{12887986-AA7A-456F-A60E-9EBE23DE0E6A}" presName="thickLine" presStyleLbl="alignNode1" presStyleIdx="2" presStyleCnt="6"/>
      <dgm:spPr/>
    </dgm:pt>
    <dgm:pt modelId="{38F619D3-0BED-4BD5-B61B-5ABBFDE12A05}" type="pres">
      <dgm:prSet presAssocID="{12887986-AA7A-456F-A60E-9EBE23DE0E6A}" presName="horz1" presStyleCnt="0"/>
      <dgm:spPr/>
    </dgm:pt>
    <dgm:pt modelId="{8FC6A72A-8761-4A01-87B0-D9B8AA0C2AA9}" type="pres">
      <dgm:prSet presAssocID="{12887986-AA7A-456F-A60E-9EBE23DE0E6A}" presName="tx1" presStyleLbl="revTx" presStyleIdx="2" presStyleCnt="6"/>
      <dgm:spPr/>
    </dgm:pt>
    <dgm:pt modelId="{8979C5B1-3FAC-4350-9615-3F47FB50313D}" type="pres">
      <dgm:prSet presAssocID="{12887986-AA7A-456F-A60E-9EBE23DE0E6A}" presName="vert1" presStyleCnt="0"/>
      <dgm:spPr/>
    </dgm:pt>
    <dgm:pt modelId="{EB5DAB1D-B70A-4BB6-995D-2135A53C891A}" type="pres">
      <dgm:prSet presAssocID="{FCF2A294-B0E8-4F05-BF46-FC90BCC42ABA}" presName="thickLine" presStyleLbl="alignNode1" presStyleIdx="3" presStyleCnt="6"/>
      <dgm:spPr/>
    </dgm:pt>
    <dgm:pt modelId="{DF00DC3A-5E23-4B8B-9D5A-B989AA5AEA50}" type="pres">
      <dgm:prSet presAssocID="{FCF2A294-B0E8-4F05-BF46-FC90BCC42ABA}" presName="horz1" presStyleCnt="0"/>
      <dgm:spPr/>
    </dgm:pt>
    <dgm:pt modelId="{19C280AD-E1C8-490D-9EEB-82A95082B999}" type="pres">
      <dgm:prSet presAssocID="{FCF2A294-B0E8-4F05-BF46-FC90BCC42ABA}" presName="tx1" presStyleLbl="revTx" presStyleIdx="3" presStyleCnt="6"/>
      <dgm:spPr/>
    </dgm:pt>
    <dgm:pt modelId="{63AC9189-BCF1-4947-9306-2A3893DDA9AD}" type="pres">
      <dgm:prSet presAssocID="{FCF2A294-B0E8-4F05-BF46-FC90BCC42ABA}" presName="vert1" presStyleCnt="0"/>
      <dgm:spPr/>
    </dgm:pt>
    <dgm:pt modelId="{9249F36F-7B12-47EE-8498-7C678BEE2E87}" type="pres">
      <dgm:prSet presAssocID="{30361B06-0F1C-4DD7-BAFE-81F58D99E798}" presName="thickLine" presStyleLbl="alignNode1" presStyleIdx="4" presStyleCnt="6"/>
      <dgm:spPr/>
    </dgm:pt>
    <dgm:pt modelId="{2F9629C2-AFA8-43EE-A293-2F26E01CE2C2}" type="pres">
      <dgm:prSet presAssocID="{30361B06-0F1C-4DD7-BAFE-81F58D99E798}" presName="horz1" presStyleCnt="0"/>
      <dgm:spPr/>
    </dgm:pt>
    <dgm:pt modelId="{29FF9F64-0D2F-4206-876E-5203B4A20F6F}" type="pres">
      <dgm:prSet presAssocID="{30361B06-0F1C-4DD7-BAFE-81F58D99E798}" presName="tx1" presStyleLbl="revTx" presStyleIdx="4" presStyleCnt="6"/>
      <dgm:spPr/>
    </dgm:pt>
    <dgm:pt modelId="{B09800A3-EC9F-49EB-B2FF-48CDABE0021F}" type="pres">
      <dgm:prSet presAssocID="{30361B06-0F1C-4DD7-BAFE-81F58D99E798}" presName="vert1" presStyleCnt="0"/>
      <dgm:spPr/>
    </dgm:pt>
    <dgm:pt modelId="{8C2BE941-F320-464D-9021-91B271D32B7A}" type="pres">
      <dgm:prSet presAssocID="{287B0886-547D-4F3B-9C10-D437076F0C4E}" presName="thickLine" presStyleLbl="alignNode1" presStyleIdx="5" presStyleCnt="6"/>
      <dgm:spPr/>
    </dgm:pt>
    <dgm:pt modelId="{1D1DF726-9255-4378-B715-154A42ADFB12}" type="pres">
      <dgm:prSet presAssocID="{287B0886-547D-4F3B-9C10-D437076F0C4E}" presName="horz1" presStyleCnt="0"/>
      <dgm:spPr/>
    </dgm:pt>
    <dgm:pt modelId="{A9ACC27B-F534-43AD-A775-1DAB32519D98}" type="pres">
      <dgm:prSet presAssocID="{287B0886-547D-4F3B-9C10-D437076F0C4E}" presName="tx1" presStyleLbl="revTx" presStyleIdx="5" presStyleCnt="6"/>
      <dgm:spPr/>
    </dgm:pt>
    <dgm:pt modelId="{2D2B56CF-970A-4783-9BCA-D918A6D0554E}" type="pres">
      <dgm:prSet presAssocID="{287B0886-547D-4F3B-9C10-D437076F0C4E}" presName="vert1" presStyleCnt="0"/>
      <dgm:spPr/>
    </dgm:pt>
  </dgm:ptLst>
  <dgm:cxnLst>
    <dgm:cxn modelId="{8BBD260B-602A-41F5-A66D-05601C462307}" type="presOf" srcId="{22837B0B-3498-4A23-AEDC-D9F9CA4CB336}" destId="{5D045174-F06A-4CC3-988E-DBB69C01D2FF}" srcOrd="0" destOrd="0" presId="urn:microsoft.com/office/officeart/2008/layout/LinedList"/>
    <dgm:cxn modelId="{CF832120-32F9-4A3E-A40A-3DA9206068B4}" type="presOf" srcId="{7E3483B4-3516-4F75-859C-84E41F6A169D}" destId="{B71B990D-BF24-491D-9631-1A32E7AA387B}" srcOrd="0" destOrd="0" presId="urn:microsoft.com/office/officeart/2008/layout/LinedList"/>
    <dgm:cxn modelId="{81932C3D-B0CA-4EEC-9B6A-BF411A4F25D5}" srcId="{22837B0B-3498-4A23-AEDC-D9F9CA4CB336}" destId="{7E3483B4-3516-4F75-859C-84E41F6A169D}" srcOrd="1" destOrd="0" parTransId="{DEDC7FC7-EFF3-48DC-80FE-7FBE470565CB}" sibTransId="{9F368169-E53C-43F3-9377-A785C90C8FD9}"/>
    <dgm:cxn modelId="{0599344B-A2A7-4E48-85CA-EC8F646B05C9}" type="presOf" srcId="{12887986-AA7A-456F-A60E-9EBE23DE0E6A}" destId="{8FC6A72A-8761-4A01-87B0-D9B8AA0C2AA9}" srcOrd="0" destOrd="0" presId="urn:microsoft.com/office/officeart/2008/layout/LinedList"/>
    <dgm:cxn modelId="{6BB9AE4E-3D19-4703-9BBC-140D22A5703F}" srcId="{22837B0B-3498-4A23-AEDC-D9F9CA4CB336}" destId="{FCF2A294-B0E8-4F05-BF46-FC90BCC42ABA}" srcOrd="3" destOrd="0" parTransId="{7A86B933-194B-4A00-B905-C31BCB7460AB}" sibTransId="{88F882B2-E855-4BA5-8CB5-D45480941E89}"/>
    <dgm:cxn modelId="{F3FDE36F-1A52-4CEB-8601-7EF69CCA7F7A}" type="presOf" srcId="{30361B06-0F1C-4DD7-BAFE-81F58D99E798}" destId="{29FF9F64-0D2F-4206-876E-5203B4A20F6F}" srcOrd="0" destOrd="0" presId="urn:microsoft.com/office/officeart/2008/layout/LinedList"/>
    <dgm:cxn modelId="{841B4A8B-5AE1-4674-9D42-FC7D9804DCBA}" srcId="{22837B0B-3498-4A23-AEDC-D9F9CA4CB336}" destId="{12887986-AA7A-456F-A60E-9EBE23DE0E6A}" srcOrd="2" destOrd="0" parTransId="{A7DEBC8D-6101-4611-BA85-81F5F1992161}" sibTransId="{0F662332-18BF-4492-84A7-4DEA290C3A7C}"/>
    <dgm:cxn modelId="{64AE558B-C259-4A01-B6A2-1E277F46D1D6}" type="presOf" srcId="{287B0886-547D-4F3B-9C10-D437076F0C4E}" destId="{A9ACC27B-F534-43AD-A775-1DAB32519D98}" srcOrd="0" destOrd="0" presId="urn:microsoft.com/office/officeart/2008/layout/LinedList"/>
    <dgm:cxn modelId="{3B03A8CF-CCFC-4AB0-AB07-131FB523A6AF}" srcId="{22837B0B-3498-4A23-AEDC-D9F9CA4CB336}" destId="{30361B06-0F1C-4DD7-BAFE-81F58D99E798}" srcOrd="4" destOrd="0" parTransId="{A3E218DB-928A-412F-998C-D0673F285AD6}" sibTransId="{EB1000AA-6699-45E4-913E-3D732B3D56C1}"/>
    <dgm:cxn modelId="{7A6F0ED1-ED9D-4A47-BE6E-3798F9EFFFBD}" srcId="{22837B0B-3498-4A23-AEDC-D9F9CA4CB336}" destId="{5E6B2F29-6256-4D48-BA1C-C0C7F1C0E6CB}" srcOrd="0" destOrd="0" parTransId="{78653FCC-A81A-4AC9-B033-323B254C0C2F}" sibTransId="{A8D909DF-18B3-41AC-AF52-94961B9CE6D4}"/>
    <dgm:cxn modelId="{9DD657E9-5831-491C-89BB-DC3A2CD15CBA}" srcId="{22837B0B-3498-4A23-AEDC-D9F9CA4CB336}" destId="{287B0886-547D-4F3B-9C10-D437076F0C4E}" srcOrd="5" destOrd="0" parTransId="{22AC0B65-D609-456C-9AF8-88429F0B602D}" sibTransId="{86590174-7F95-453F-BB62-D61F8B6776D1}"/>
    <dgm:cxn modelId="{48DCDFE9-35D9-4682-B3A0-3BC41060F6AC}" type="presOf" srcId="{5E6B2F29-6256-4D48-BA1C-C0C7F1C0E6CB}" destId="{9CE706DB-99D0-4D01-A3DD-6A6146C5E562}" srcOrd="0" destOrd="0" presId="urn:microsoft.com/office/officeart/2008/layout/LinedList"/>
    <dgm:cxn modelId="{FCAD12F1-BC7F-4CBC-88D1-7E7850C7FD75}" type="presOf" srcId="{FCF2A294-B0E8-4F05-BF46-FC90BCC42ABA}" destId="{19C280AD-E1C8-490D-9EEB-82A95082B999}" srcOrd="0" destOrd="0" presId="urn:microsoft.com/office/officeart/2008/layout/LinedList"/>
    <dgm:cxn modelId="{46C66EF7-EF15-481F-8C95-955E8A5CB543}" type="presParOf" srcId="{5D045174-F06A-4CC3-988E-DBB69C01D2FF}" destId="{86798BB8-183E-415B-A0DD-E30DBFB88BA7}" srcOrd="0" destOrd="0" presId="urn:microsoft.com/office/officeart/2008/layout/LinedList"/>
    <dgm:cxn modelId="{5642CD2B-C02E-470D-87BC-5AA17C4B5F6F}" type="presParOf" srcId="{5D045174-F06A-4CC3-988E-DBB69C01D2FF}" destId="{56AC5F71-10F5-40F0-B973-FCA4398096C7}" srcOrd="1" destOrd="0" presId="urn:microsoft.com/office/officeart/2008/layout/LinedList"/>
    <dgm:cxn modelId="{484928DE-0394-4FF1-BE30-3834EA176F35}" type="presParOf" srcId="{56AC5F71-10F5-40F0-B973-FCA4398096C7}" destId="{9CE706DB-99D0-4D01-A3DD-6A6146C5E562}" srcOrd="0" destOrd="0" presId="urn:microsoft.com/office/officeart/2008/layout/LinedList"/>
    <dgm:cxn modelId="{286F0204-449D-42E7-A3C6-A40EBAB20C86}" type="presParOf" srcId="{56AC5F71-10F5-40F0-B973-FCA4398096C7}" destId="{DDF93830-D237-415D-AFCF-66BC7D1ED566}" srcOrd="1" destOrd="0" presId="urn:microsoft.com/office/officeart/2008/layout/LinedList"/>
    <dgm:cxn modelId="{45E03D01-FC03-49DA-B9FE-6BDADDE82131}" type="presParOf" srcId="{5D045174-F06A-4CC3-988E-DBB69C01D2FF}" destId="{94416E73-1E59-485E-B2B6-9926D381168B}" srcOrd="2" destOrd="0" presId="urn:microsoft.com/office/officeart/2008/layout/LinedList"/>
    <dgm:cxn modelId="{8F81FC96-C14B-4A6C-B760-575D1E52AEDF}" type="presParOf" srcId="{5D045174-F06A-4CC3-988E-DBB69C01D2FF}" destId="{9D7EF19F-1C11-4C2B-AA3E-D2206B65996E}" srcOrd="3" destOrd="0" presId="urn:microsoft.com/office/officeart/2008/layout/LinedList"/>
    <dgm:cxn modelId="{755C67C8-4078-42B9-9AB2-1A027F1E0A8C}" type="presParOf" srcId="{9D7EF19F-1C11-4C2B-AA3E-D2206B65996E}" destId="{B71B990D-BF24-491D-9631-1A32E7AA387B}" srcOrd="0" destOrd="0" presId="urn:microsoft.com/office/officeart/2008/layout/LinedList"/>
    <dgm:cxn modelId="{C634398E-9CDE-49C9-A6E3-8BBB560600D5}" type="presParOf" srcId="{9D7EF19F-1C11-4C2B-AA3E-D2206B65996E}" destId="{54B5BC17-955F-45A5-B016-2F7403858389}" srcOrd="1" destOrd="0" presId="urn:microsoft.com/office/officeart/2008/layout/LinedList"/>
    <dgm:cxn modelId="{5CE916A9-8827-4BA4-A04B-4098C9B69678}" type="presParOf" srcId="{5D045174-F06A-4CC3-988E-DBB69C01D2FF}" destId="{4C060396-40EE-4526-8723-739332A7BE87}" srcOrd="4" destOrd="0" presId="urn:microsoft.com/office/officeart/2008/layout/LinedList"/>
    <dgm:cxn modelId="{40B9F58C-E205-402C-B6CD-2F7B5D421155}" type="presParOf" srcId="{5D045174-F06A-4CC3-988E-DBB69C01D2FF}" destId="{38F619D3-0BED-4BD5-B61B-5ABBFDE12A05}" srcOrd="5" destOrd="0" presId="urn:microsoft.com/office/officeart/2008/layout/LinedList"/>
    <dgm:cxn modelId="{48ABC7D2-4EF5-4434-90FF-B0289F130B95}" type="presParOf" srcId="{38F619D3-0BED-4BD5-B61B-5ABBFDE12A05}" destId="{8FC6A72A-8761-4A01-87B0-D9B8AA0C2AA9}" srcOrd="0" destOrd="0" presId="urn:microsoft.com/office/officeart/2008/layout/LinedList"/>
    <dgm:cxn modelId="{571100FA-AD53-45B3-A56F-113014750DF2}" type="presParOf" srcId="{38F619D3-0BED-4BD5-B61B-5ABBFDE12A05}" destId="{8979C5B1-3FAC-4350-9615-3F47FB50313D}" srcOrd="1" destOrd="0" presId="urn:microsoft.com/office/officeart/2008/layout/LinedList"/>
    <dgm:cxn modelId="{81C1B62A-6B82-406A-955A-F7154BBFAAF6}" type="presParOf" srcId="{5D045174-F06A-4CC3-988E-DBB69C01D2FF}" destId="{EB5DAB1D-B70A-4BB6-995D-2135A53C891A}" srcOrd="6" destOrd="0" presId="urn:microsoft.com/office/officeart/2008/layout/LinedList"/>
    <dgm:cxn modelId="{4114E442-BD16-4CFE-B68E-C82A66D127C7}" type="presParOf" srcId="{5D045174-F06A-4CC3-988E-DBB69C01D2FF}" destId="{DF00DC3A-5E23-4B8B-9D5A-B989AA5AEA50}" srcOrd="7" destOrd="0" presId="urn:microsoft.com/office/officeart/2008/layout/LinedList"/>
    <dgm:cxn modelId="{B49AC7DB-C24C-45EB-9CE6-C478BA08C84A}" type="presParOf" srcId="{DF00DC3A-5E23-4B8B-9D5A-B989AA5AEA50}" destId="{19C280AD-E1C8-490D-9EEB-82A95082B999}" srcOrd="0" destOrd="0" presId="urn:microsoft.com/office/officeart/2008/layout/LinedList"/>
    <dgm:cxn modelId="{0421004A-05D0-46DE-B6F0-B7E7514511CD}" type="presParOf" srcId="{DF00DC3A-5E23-4B8B-9D5A-B989AA5AEA50}" destId="{63AC9189-BCF1-4947-9306-2A3893DDA9AD}" srcOrd="1" destOrd="0" presId="urn:microsoft.com/office/officeart/2008/layout/LinedList"/>
    <dgm:cxn modelId="{D1ADCA80-262C-4A7F-9804-EDA003ED8F0E}" type="presParOf" srcId="{5D045174-F06A-4CC3-988E-DBB69C01D2FF}" destId="{9249F36F-7B12-47EE-8498-7C678BEE2E87}" srcOrd="8" destOrd="0" presId="urn:microsoft.com/office/officeart/2008/layout/LinedList"/>
    <dgm:cxn modelId="{CCFFE4F8-9D42-4FC5-A08A-5AAEFAF4883C}" type="presParOf" srcId="{5D045174-F06A-4CC3-988E-DBB69C01D2FF}" destId="{2F9629C2-AFA8-43EE-A293-2F26E01CE2C2}" srcOrd="9" destOrd="0" presId="urn:microsoft.com/office/officeart/2008/layout/LinedList"/>
    <dgm:cxn modelId="{E8772F1E-1598-4514-B1DD-26DFB7C1BC7A}" type="presParOf" srcId="{2F9629C2-AFA8-43EE-A293-2F26E01CE2C2}" destId="{29FF9F64-0D2F-4206-876E-5203B4A20F6F}" srcOrd="0" destOrd="0" presId="urn:microsoft.com/office/officeart/2008/layout/LinedList"/>
    <dgm:cxn modelId="{2C334B7B-B645-4611-B35D-5B8DFE0373BF}" type="presParOf" srcId="{2F9629C2-AFA8-43EE-A293-2F26E01CE2C2}" destId="{B09800A3-EC9F-49EB-B2FF-48CDABE0021F}" srcOrd="1" destOrd="0" presId="urn:microsoft.com/office/officeart/2008/layout/LinedList"/>
    <dgm:cxn modelId="{096BA287-F737-4E56-A48A-F3943E7918BF}" type="presParOf" srcId="{5D045174-F06A-4CC3-988E-DBB69C01D2FF}" destId="{8C2BE941-F320-464D-9021-91B271D32B7A}" srcOrd="10" destOrd="0" presId="urn:microsoft.com/office/officeart/2008/layout/LinedList"/>
    <dgm:cxn modelId="{4C757372-B6F6-4B5F-B970-2D2EA8AA97A1}" type="presParOf" srcId="{5D045174-F06A-4CC3-988E-DBB69C01D2FF}" destId="{1D1DF726-9255-4378-B715-154A42ADFB12}" srcOrd="11" destOrd="0" presId="urn:microsoft.com/office/officeart/2008/layout/LinedList"/>
    <dgm:cxn modelId="{B0B06D0E-47BA-42DF-B9D2-DDECA1AAFBCA}" type="presParOf" srcId="{1D1DF726-9255-4378-B715-154A42ADFB12}" destId="{A9ACC27B-F534-43AD-A775-1DAB32519D98}" srcOrd="0" destOrd="0" presId="urn:microsoft.com/office/officeart/2008/layout/LinedList"/>
    <dgm:cxn modelId="{C56D9CE3-4AFF-405F-ACBF-992826D419EB}" type="presParOf" srcId="{1D1DF726-9255-4378-B715-154A42ADFB12}" destId="{2D2B56CF-970A-4783-9BCA-D918A6D055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1CB6F-9992-4D35-88E0-E25AAF64BE33}">
      <dsp:nvSpPr>
        <dsp:cNvPr id="0" name=""/>
        <dsp:cNvSpPr/>
      </dsp:nvSpPr>
      <dsp:spPr>
        <a:xfrm>
          <a:off x="0" y="21833"/>
          <a:ext cx="3093568" cy="12647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Data: 200 patient records, 5 wellness features</a:t>
          </a:r>
        </a:p>
      </dsp:txBody>
      <dsp:txXfrm>
        <a:off x="61741" y="83574"/>
        <a:ext cx="2970086" cy="1141288"/>
      </dsp:txXfrm>
    </dsp:sp>
    <dsp:sp modelId="{B5DC3628-5C02-40BD-9FBB-896786A1BDC1}">
      <dsp:nvSpPr>
        <dsp:cNvPr id="0" name=""/>
        <dsp:cNvSpPr/>
      </dsp:nvSpPr>
      <dsp:spPr>
        <a:xfrm>
          <a:off x="0" y="1352843"/>
          <a:ext cx="3093568" cy="12647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Tools: PCA, K-Means, Hierarchical Clustering</a:t>
          </a:r>
        </a:p>
      </dsp:txBody>
      <dsp:txXfrm>
        <a:off x="61741" y="1414584"/>
        <a:ext cx="2970086" cy="1141288"/>
      </dsp:txXfrm>
    </dsp:sp>
    <dsp:sp modelId="{7D96DCDC-1833-456D-8D2B-90EEEAA6C47A}">
      <dsp:nvSpPr>
        <dsp:cNvPr id="0" name=""/>
        <dsp:cNvSpPr/>
      </dsp:nvSpPr>
      <dsp:spPr>
        <a:xfrm>
          <a:off x="0" y="2683853"/>
          <a:ext cx="3093568" cy="12647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Evaluated using: Silhouette Score, Inertia, DBI</a:t>
          </a:r>
        </a:p>
      </dsp:txBody>
      <dsp:txXfrm>
        <a:off x="61741" y="2745594"/>
        <a:ext cx="2970086" cy="1141288"/>
      </dsp:txXfrm>
    </dsp:sp>
    <dsp:sp modelId="{10B86436-9850-4505-9792-9A0DFA3EFC93}">
      <dsp:nvSpPr>
        <dsp:cNvPr id="0" name=""/>
        <dsp:cNvSpPr/>
      </dsp:nvSpPr>
      <dsp:spPr>
        <a:xfrm>
          <a:off x="0" y="4014863"/>
          <a:ext cx="3093568" cy="12647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Software: Python (scikit-learn, seaborn, matplotlib)</a:t>
          </a:r>
        </a:p>
      </dsp:txBody>
      <dsp:txXfrm>
        <a:off x="61741" y="4076604"/>
        <a:ext cx="2970086" cy="1141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16E0C-522C-4FBE-84D0-0E241BCD4BC6}">
      <dsp:nvSpPr>
        <dsp:cNvPr id="0" name=""/>
        <dsp:cNvSpPr/>
      </dsp:nvSpPr>
      <dsp:spPr>
        <a:xfrm>
          <a:off x="429570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K-Means: Optimal k=3, tuned with k-means++</a:t>
          </a:r>
        </a:p>
      </dsp:txBody>
      <dsp:txXfrm>
        <a:off x="429570" y="472"/>
        <a:ext cx="3346456" cy="2007873"/>
      </dsp:txXfrm>
    </dsp:sp>
    <dsp:sp modelId="{EBFDECC3-D1B2-41CD-B3D3-C13C8FA292FA}">
      <dsp:nvSpPr>
        <dsp:cNvPr id="0" name=""/>
        <dsp:cNvSpPr/>
      </dsp:nvSpPr>
      <dsp:spPr>
        <a:xfrm>
          <a:off x="4110672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Hierarchical: Agglomerative with Ward’s linkage</a:t>
          </a:r>
        </a:p>
      </dsp:txBody>
      <dsp:txXfrm>
        <a:off x="4110672" y="472"/>
        <a:ext cx="3346456" cy="2007873"/>
      </dsp:txXfrm>
    </dsp:sp>
    <dsp:sp modelId="{9FD26477-9EFB-433D-8EDF-1EF3F0871239}">
      <dsp:nvSpPr>
        <dsp:cNvPr id="0" name=""/>
        <dsp:cNvSpPr/>
      </dsp:nvSpPr>
      <dsp:spPr>
        <a:xfrm>
          <a:off x="2270121" y="2342991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Both applied before and after PCA transformation</a:t>
          </a:r>
        </a:p>
      </dsp:txBody>
      <dsp:txXfrm>
        <a:off x="2270121" y="2342991"/>
        <a:ext cx="3346456" cy="2007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117AC-3538-4F95-A7F6-95D28CBB2DE7}">
      <dsp:nvSpPr>
        <dsp:cNvPr id="0" name=""/>
        <dsp:cNvSpPr/>
      </dsp:nvSpPr>
      <dsp:spPr>
        <a:xfrm>
          <a:off x="0" y="0"/>
          <a:ext cx="630936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K-Means Silhouette ↑ from 0.155 to 0.180</a:t>
          </a:r>
        </a:p>
      </dsp:txBody>
      <dsp:txXfrm>
        <a:off x="28038" y="28038"/>
        <a:ext cx="5195473" cy="901218"/>
      </dsp:txXfrm>
    </dsp:sp>
    <dsp:sp modelId="{1BE2A138-E068-4E6D-85F0-FC5020E1791B}">
      <dsp:nvSpPr>
        <dsp:cNvPr id="0" name=""/>
        <dsp:cNvSpPr/>
      </dsp:nvSpPr>
      <dsp:spPr>
        <a:xfrm>
          <a:off x="528408" y="1131347"/>
          <a:ext cx="630936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Inertia ↓ by 40.5%</a:t>
          </a:r>
        </a:p>
      </dsp:txBody>
      <dsp:txXfrm>
        <a:off x="556446" y="1159385"/>
        <a:ext cx="5102633" cy="901218"/>
      </dsp:txXfrm>
    </dsp:sp>
    <dsp:sp modelId="{462823F1-FD71-4A61-A0F4-84D8ECE599EE}">
      <dsp:nvSpPr>
        <dsp:cNvPr id="0" name=""/>
        <dsp:cNvSpPr/>
      </dsp:nvSpPr>
      <dsp:spPr>
        <a:xfrm>
          <a:off x="1048931" y="2262695"/>
          <a:ext cx="630936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Hierarchical: Cophenetic Corr. ↑ to 0.88</a:t>
          </a:r>
        </a:p>
      </dsp:txBody>
      <dsp:txXfrm>
        <a:off x="1076969" y="2290733"/>
        <a:ext cx="5110520" cy="901218"/>
      </dsp:txXfrm>
    </dsp:sp>
    <dsp:sp modelId="{308D5AF9-DBFD-4F0A-B1A9-D4A463729F90}">
      <dsp:nvSpPr>
        <dsp:cNvPr id="0" name=""/>
        <dsp:cNvSpPr/>
      </dsp:nvSpPr>
      <dsp:spPr>
        <a:xfrm>
          <a:off x="1577340" y="3394043"/>
          <a:ext cx="630936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PCA improved DBI ↓ by 21.6%</a:t>
          </a:r>
        </a:p>
      </dsp:txBody>
      <dsp:txXfrm>
        <a:off x="1605378" y="3422081"/>
        <a:ext cx="5102633" cy="901218"/>
      </dsp:txXfrm>
    </dsp:sp>
    <dsp:sp modelId="{356CCA61-E0F0-47EB-A37B-951B30A3F29F}">
      <dsp:nvSpPr>
        <dsp:cNvPr id="0" name=""/>
        <dsp:cNvSpPr/>
      </dsp:nvSpPr>
      <dsp:spPr>
        <a:xfrm>
          <a:off x="568711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27122" y="733200"/>
        <a:ext cx="342233" cy="468236"/>
      </dsp:txXfrm>
    </dsp:sp>
    <dsp:sp modelId="{7E114A34-6D13-4D2F-BD4D-02163C4BA1E2}">
      <dsp:nvSpPr>
        <dsp:cNvPr id="0" name=""/>
        <dsp:cNvSpPr/>
      </dsp:nvSpPr>
      <dsp:spPr>
        <a:xfrm>
          <a:off x="6215527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55531" y="1864548"/>
        <a:ext cx="342233" cy="468236"/>
      </dsp:txXfrm>
    </dsp:sp>
    <dsp:sp modelId="{63F3E589-181C-455A-84E8-9BF08CA37E3B}">
      <dsp:nvSpPr>
        <dsp:cNvPr id="0" name=""/>
        <dsp:cNvSpPr/>
      </dsp:nvSpPr>
      <dsp:spPr>
        <a:xfrm>
          <a:off x="6736049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876053" y="2995896"/>
        <a:ext cx="342233" cy="468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0FA2B-FF37-435C-B2AB-B554B3AB6EC5}">
      <dsp:nvSpPr>
        <dsp:cNvPr id="0" name=""/>
        <dsp:cNvSpPr/>
      </dsp:nvSpPr>
      <dsp:spPr>
        <a:xfrm>
          <a:off x="429570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Cluster 1: Low activity &amp; sleep (high-risk)</a:t>
          </a:r>
        </a:p>
      </dsp:txBody>
      <dsp:txXfrm>
        <a:off x="429570" y="472"/>
        <a:ext cx="3346456" cy="2007873"/>
      </dsp:txXfrm>
    </dsp:sp>
    <dsp:sp modelId="{6D6EBB39-C32B-447C-80B7-BFFD5A46C9C0}">
      <dsp:nvSpPr>
        <dsp:cNvPr id="0" name=""/>
        <dsp:cNvSpPr/>
      </dsp:nvSpPr>
      <dsp:spPr>
        <a:xfrm>
          <a:off x="4110672" y="472"/>
          <a:ext cx="3346456" cy="20078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Cluster 2: Moderate behavior (balanced)</a:t>
          </a:r>
        </a:p>
      </dsp:txBody>
      <dsp:txXfrm>
        <a:off x="4110672" y="472"/>
        <a:ext cx="3346456" cy="2007873"/>
      </dsp:txXfrm>
    </dsp:sp>
    <dsp:sp modelId="{18B61FF5-4184-4F9C-8764-74D596219D72}">
      <dsp:nvSpPr>
        <dsp:cNvPr id="0" name=""/>
        <dsp:cNvSpPr/>
      </dsp:nvSpPr>
      <dsp:spPr>
        <a:xfrm>
          <a:off x="429570" y="2342991"/>
          <a:ext cx="3346456" cy="200787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Cluster 3: High activity, optimal sleep</a:t>
          </a:r>
        </a:p>
      </dsp:txBody>
      <dsp:txXfrm>
        <a:off x="429570" y="2342991"/>
        <a:ext cx="3346456" cy="2007873"/>
      </dsp:txXfrm>
    </dsp:sp>
    <dsp:sp modelId="{3AF78F05-6DC0-4BCF-AC98-BCE0CE3D686C}">
      <dsp:nvSpPr>
        <dsp:cNvPr id="0" name=""/>
        <dsp:cNvSpPr/>
      </dsp:nvSpPr>
      <dsp:spPr>
        <a:xfrm>
          <a:off x="4110672" y="2342991"/>
          <a:ext cx="3346456" cy="200787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Age-stratified clusters in hierarchical model</a:t>
          </a:r>
        </a:p>
      </dsp:txBody>
      <dsp:txXfrm>
        <a:off x="4110672" y="2342991"/>
        <a:ext cx="3346456" cy="20078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FBEE5-F76C-401D-8AF2-793BFDB1C7DF}">
      <dsp:nvSpPr>
        <dsp:cNvPr id="0" name=""/>
        <dsp:cNvSpPr/>
      </dsp:nvSpPr>
      <dsp:spPr>
        <a:xfrm>
          <a:off x="0" y="0"/>
          <a:ext cx="630936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Clustering techniques effectively revealed patient wellness patterns.</a:t>
          </a:r>
        </a:p>
      </dsp:txBody>
      <dsp:txXfrm>
        <a:off x="28038" y="28038"/>
        <a:ext cx="5195473" cy="901218"/>
      </dsp:txXfrm>
    </dsp:sp>
    <dsp:sp modelId="{00300350-4F9C-43AE-9EF7-2B3C45B2FCF3}">
      <dsp:nvSpPr>
        <dsp:cNvPr id="0" name=""/>
        <dsp:cNvSpPr/>
      </dsp:nvSpPr>
      <dsp:spPr>
        <a:xfrm>
          <a:off x="528408" y="1131347"/>
          <a:ext cx="630936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PCA enhanced separation.</a:t>
          </a:r>
        </a:p>
      </dsp:txBody>
      <dsp:txXfrm>
        <a:off x="556446" y="1159385"/>
        <a:ext cx="5102633" cy="901218"/>
      </dsp:txXfrm>
    </dsp:sp>
    <dsp:sp modelId="{EC5A2071-1A9E-4691-8A53-0756D8DC2CD8}">
      <dsp:nvSpPr>
        <dsp:cNvPr id="0" name=""/>
        <dsp:cNvSpPr/>
      </dsp:nvSpPr>
      <dsp:spPr>
        <a:xfrm>
          <a:off x="1048931" y="2262695"/>
          <a:ext cx="630936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 tuning significantly improved accuracy.</a:t>
          </a:r>
        </a:p>
      </dsp:txBody>
      <dsp:txXfrm>
        <a:off x="1076969" y="2290733"/>
        <a:ext cx="5110520" cy="901218"/>
      </dsp:txXfrm>
    </dsp:sp>
    <dsp:sp modelId="{9B6EDF06-3D57-4909-A53E-559D1222BE39}">
      <dsp:nvSpPr>
        <dsp:cNvPr id="0" name=""/>
        <dsp:cNvSpPr/>
      </dsp:nvSpPr>
      <dsp:spPr>
        <a:xfrm>
          <a:off x="1577340" y="3394043"/>
          <a:ext cx="630936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Supports personalized health strategies.</a:t>
          </a:r>
        </a:p>
      </dsp:txBody>
      <dsp:txXfrm>
        <a:off x="1605378" y="3422081"/>
        <a:ext cx="5102633" cy="901218"/>
      </dsp:txXfrm>
    </dsp:sp>
    <dsp:sp modelId="{30B23048-8F8E-42C1-A09E-DA25C13117CC}">
      <dsp:nvSpPr>
        <dsp:cNvPr id="0" name=""/>
        <dsp:cNvSpPr/>
      </dsp:nvSpPr>
      <dsp:spPr>
        <a:xfrm>
          <a:off x="568711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27122" y="733200"/>
        <a:ext cx="342233" cy="468236"/>
      </dsp:txXfrm>
    </dsp:sp>
    <dsp:sp modelId="{51B4DE95-6DA7-4A68-AAFC-3EC8CEBC3065}">
      <dsp:nvSpPr>
        <dsp:cNvPr id="0" name=""/>
        <dsp:cNvSpPr/>
      </dsp:nvSpPr>
      <dsp:spPr>
        <a:xfrm>
          <a:off x="6215527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55531" y="1864548"/>
        <a:ext cx="342233" cy="468236"/>
      </dsp:txXfrm>
    </dsp:sp>
    <dsp:sp modelId="{2938DE51-E043-4FE6-9983-44AD6B45E2E1}">
      <dsp:nvSpPr>
        <dsp:cNvPr id="0" name=""/>
        <dsp:cNvSpPr/>
      </dsp:nvSpPr>
      <dsp:spPr>
        <a:xfrm>
          <a:off x="6736049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876053" y="2995896"/>
        <a:ext cx="342233" cy="4682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98BB8-183E-415B-A0DD-E30DBFB88BA7}">
      <dsp:nvSpPr>
        <dsp:cNvPr id="0" name=""/>
        <dsp:cNvSpPr/>
      </dsp:nvSpPr>
      <dsp:spPr>
        <a:xfrm>
          <a:off x="0" y="2124"/>
          <a:ext cx="78867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CE706DB-99D0-4D01-A3DD-6A6146C5E562}">
      <dsp:nvSpPr>
        <dsp:cNvPr id="0" name=""/>
        <dsp:cNvSpPr/>
      </dsp:nvSpPr>
      <dsp:spPr>
        <a:xfrm>
          <a:off x="0" y="2124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Jolliffe &amp; Cadima (2016)</a:t>
          </a:r>
        </a:p>
      </dsp:txBody>
      <dsp:txXfrm>
        <a:off x="0" y="2124"/>
        <a:ext cx="7886700" cy="724514"/>
      </dsp:txXfrm>
    </dsp:sp>
    <dsp:sp modelId="{94416E73-1E59-485E-B2B6-9926D381168B}">
      <dsp:nvSpPr>
        <dsp:cNvPr id="0" name=""/>
        <dsp:cNvSpPr/>
      </dsp:nvSpPr>
      <dsp:spPr>
        <a:xfrm>
          <a:off x="0" y="726639"/>
          <a:ext cx="7886700" cy="0"/>
        </a:xfrm>
        <a:prstGeom prst="line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accent5">
              <a:hueOff val="-2430430"/>
              <a:satOff val="-165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1B990D-BF24-491D-9631-1A32E7AA387B}">
      <dsp:nvSpPr>
        <dsp:cNvPr id="0" name=""/>
        <dsp:cNvSpPr/>
      </dsp:nvSpPr>
      <dsp:spPr>
        <a:xfrm>
          <a:off x="0" y="726639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Jain (2010)</a:t>
          </a:r>
        </a:p>
      </dsp:txBody>
      <dsp:txXfrm>
        <a:off x="0" y="726639"/>
        <a:ext cx="7886700" cy="724514"/>
      </dsp:txXfrm>
    </dsp:sp>
    <dsp:sp modelId="{4C060396-40EE-4526-8723-739332A7BE87}">
      <dsp:nvSpPr>
        <dsp:cNvPr id="0" name=""/>
        <dsp:cNvSpPr/>
      </dsp:nvSpPr>
      <dsp:spPr>
        <a:xfrm>
          <a:off x="0" y="1451154"/>
          <a:ext cx="7886700" cy="0"/>
        </a:xfrm>
        <a:prstGeom prst="line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accent5">
              <a:hueOff val="-4860860"/>
              <a:satOff val="-330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C6A72A-8761-4A01-87B0-D9B8AA0C2AA9}">
      <dsp:nvSpPr>
        <dsp:cNvPr id="0" name=""/>
        <dsp:cNvSpPr/>
      </dsp:nvSpPr>
      <dsp:spPr>
        <a:xfrm>
          <a:off x="0" y="1451154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Leech et al. (2014)</a:t>
          </a:r>
        </a:p>
      </dsp:txBody>
      <dsp:txXfrm>
        <a:off x="0" y="1451154"/>
        <a:ext cx="7886700" cy="724514"/>
      </dsp:txXfrm>
    </dsp:sp>
    <dsp:sp modelId="{EB5DAB1D-B70A-4BB6-995D-2135A53C891A}">
      <dsp:nvSpPr>
        <dsp:cNvPr id="0" name=""/>
        <dsp:cNvSpPr/>
      </dsp:nvSpPr>
      <dsp:spPr>
        <a:xfrm>
          <a:off x="0" y="2175669"/>
          <a:ext cx="7886700" cy="0"/>
        </a:xfrm>
        <a:prstGeom prst="line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accent5">
              <a:hueOff val="-7291290"/>
              <a:satOff val="-496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C280AD-E1C8-490D-9EEB-82A95082B999}">
      <dsp:nvSpPr>
        <dsp:cNvPr id="0" name=""/>
        <dsp:cNvSpPr/>
      </dsp:nvSpPr>
      <dsp:spPr>
        <a:xfrm>
          <a:off x="0" y="2175669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Xu &amp; Wunsch (2005)</a:t>
          </a:r>
        </a:p>
      </dsp:txBody>
      <dsp:txXfrm>
        <a:off x="0" y="2175669"/>
        <a:ext cx="7886700" cy="724514"/>
      </dsp:txXfrm>
    </dsp:sp>
    <dsp:sp modelId="{9249F36F-7B12-47EE-8498-7C678BEE2E87}">
      <dsp:nvSpPr>
        <dsp:cNvPr id="0" name=""/>
        <dsp:cNvSpPr/>
      </dsp:nvSpPr>
      <dsp:spPr>
        <a:xfrm>
          <a:off x="0" y="2900183"/>
          <a:ext cx="7886700" cy="0"/>
        </a:xfrm>
        <a:prstGeom prst="line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accent5">
              <a:hueOff val="-9721720"/>
              <a:satOff val="-661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FF9F64-0D2F-4206-876E-5203B4A20F6F}">
      <dsp:nvSpPr>
        <dsp:cNvPr id="0" name=""/>
        <dsp:cNvSpPr/>
      </dsp:nvSpPr>
      <dsp:spPr>
        <a:xfrm>
          <a:off x="0" y="2900183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Subramanian et al. (2021)</a:t>
          </a:r>
        </a:p>
      </dsp:txBody>
      <dsp:txXfrm>
        <a:off x="0" y="2900183"/>
        <a:ext cx="7886700" cy="724514"/>
      </dsp:txXfrm>
    </dsp:sp>
    <dsp:sp modelId="{8C2BE941-F320-464D-9021-91B271D32B7A}">
      <dsp:nvSpPr>
        <dsp:cNvPr id="0" name=""/>
        <dsp:cNvSpPr/>
      </dsp:nvSpPr>
      <dsp:spPr>
        <a:xfrm>
          <a:off x="0" y="3624698"/>
          <a:ext cx="7886700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ACC27B-F534-43AD-A775-1DAB32519D98}">
      <dsp:nvSpPr>
        <dsp:cNvPr id="0" name=""/>
        <dsp:cNvSpPr/>
      </dsp:nvSpPr>
      <dsp:spPr>
        <a:xfrm>
          <a:off x="0" y="3624698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Arbet et al. (2021)</a:t>
          </a:r>
        </a:p>
      </dsp:txBody>
      <dsp:txXfrm>
        <a:off x="0" y="3624698"/>
        <a:ext cx="78867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53D20-0662-4A0F-BE33-B9C7BDB3D54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D8A13-3B4F-45E2-AA85-93FB2A80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D8A13-3B4F-45E2-AA85-93FB2A8051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8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D190-63D0-3B03-CFDB-3793A8B8C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416FB-4F44-E3C3-717A-B6166E88E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8DA6-3184-419F-F272-BA331A64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6644-B84D-52D5-9704-8290A1EA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3C3F-6750-D58F-E50F-08C37FCC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9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45B5-A259-FFB1-308D-7B37CC03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B35B-56CE-F86F-A893-EFBD20A7B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6CB94-2BAF-4969-42BC-499E38E5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0252C-ACF5-8433-AEA9-F7D40DDF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EEDAF-DBD8-F567-CAA3-52F3E4E3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2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871A8-0CD5-191E-6C22-07A886D97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ABD6A-E629-9D4B-B4A7-5E08FB3D5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5B630-F1E0-6F7E-9B0B-ACC6E6E0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466CB-A9F1-2C11-069B-E8AF7F15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967BE-DCFD-862D-E99C-971C4680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6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7168-0E28-50C7-0A02-DE0B64CD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DE94A-92C6-6BC7-B64D-36722DF1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BAFA6-56E4-3B3F-F5C5-F1B9EC82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C577F-76C2-5F74-2BF5-B59682BA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C53AD-899B-E06B-62C6-A6259542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F061-922C-9CF8-2634-77DD820B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3161D-7556-DABC-9677-9AC1CDDB1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3AE59-7258-1E43-172B-43558028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1979B-F1A5-FD20-22C1-CA671E3F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C4F3D-159C-AFB6-C719-55C3EBC1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8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A140-2524-7090-0401-42C89C3B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6D8F3-AB50-D21B-7998-2666E337C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62356-33C6-6660-1E3B-2A0099A31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19655-02A6-4A8D-5742-03FAF80A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214F2-EFA0-D1C9-F1F9-70B5BAF6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75E27-7B97-B2A0-8FDC-7972F0DF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1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C565-1441-F3C5-293A-84C58918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E7F1C-9F01-A67A-D674-8439124FB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D3646-5E51-682B-3AEE-7BE40872A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CEE42-5DAB-284B-1DED-B130971F7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B4905-316A-71C4-B38C-E3620F731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DB2D0-AB5E-E5F8-A2C8-095652F8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E440B-F72B-8833-E9C3-452B4BB3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1D4F6-34DB-BDF5-EF7C-F00A943A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CD33-F2C7-0B17-0BA6-A230E61E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D56ED-546F-7E50-CEFA-1617DC02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FB366-8201-094D-5A6E-8634FD14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F7AB2-8472-E46E-3B56-6BB0F9A1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7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478FE-7E16-FDF9-6D27-730D1338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3F423-4B02-19E3-AA57-AA16D41E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9E306-5753-4305-8DB3-E20AC62A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5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FD99-8B28-70AB-1F12-183287BE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3873-E9E2-4C19-9119-CB4E69DE0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FC564-9EF7-C0E2-E6FC-A0F7871E9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898A4-410D-9F68-282E-799978DC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6D08-5936-8D27-F8EA-3D56FEC9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D8808-407E-0F05-2789-23DBB0BD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2D9-7112-0AE7-EE2A-DC31229D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F1A68-7BC2-9BD6-0FAD-EDCFC012F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D3BA8-0EC4-63AE-3DBB-A7D8EE2C8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3955A-5FDA-D27F-D7F0-77BA111B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841CB-B30E-8E79-2CC9-D6CB0752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05EA4-C15A-80FC-EAC4-418CD70F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B32CF-45FE-ABED-8801-4CCB2A90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1528A-8D36-65F3-8519-56356ED13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C952-D370-3A5A-E4A4-C3D7AD93C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3B56-FC82-BF45-C4D1-B196AC819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9640B-4F8A-D301-5410-EE3B6E101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9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of an electromagnetic radiation">
            <a:extLst>
              <a:ext uri="{FF2B5EF4-FFF2-40B4-BE49-F238E27FC236}">
                <a16:creationId xmlns:a16="http://schemas.microsoft.com/office/drawing/2014/main" id="{1573AEB8-F997-187F-D3F6-C3D3D9B9A6F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5890" r="4779" b="2"/>
          <a:stretch>
            <a:fillRect/>
          </a:stretch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137434"/>
            <a:ext cx="5850495" cy="1520987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200" dirty="0"/>
              <a:t>Identifying Health Behavior Patterns Using Clustering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4293441"/>
            <a:ext cx="4721499" cy="1588514"/>
          </a:xfrm>
        </p:spPr>
        <p:txBody>
          <a:bodyPr anchor="b">
            <a:normAutofit/>
          </a:bodyPr>
          <a:lstStyle/>
          <a:p>
            <a:pPr algn="l"/>
            <a:r>
              <a:rPr lang="en-US" sz="1600" dirty="0"/>
              <a:t>Ragesh </a:t>
            </a:r>
            <a:r>
              <a:rPr lang="en-US" sz="1600" dirty="0" err="1"/>
              <a:t>Kulambil</a:t>
            </a:r>
            <a:r>
              <a:rPr lang="en-US" sz="1600" dirty="0"/>
              <a:t> Gangadharan</a:t>
            </a:r>
          </a:p>
          <a:p>
            <a:pPr algn="l"/>
            <a:r>
              <a:rPr lang="en-US" sz="1600" dirty="0"/>
              <a:t>Devos Graduate School, Northwood University</a:t>
            </a:r>
          </a:p>
          <a:p>
            <a:pPr algn="l"/>
            <a:r>
              <a:rPr lang="en-US" sz="1600" dirty="0"/>
              <a:t>June 22, 2025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1020488B-C8C0-2BAC-0A48-5C79CB096F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337"/>
    </mc:Choice>
    <mc:Fallback xmlns="">
      <p:transition advTm="63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4C42DE-E25C-9A42-B096-20C64F3844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1334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9A648-DA64-FA47-028B-7034C37E1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39143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DCDDA76-53DC-88DB-736F-3D36598A7FA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5854" r="9147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References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222B312-844B-4A82-ABC9-CEEAAAA459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96964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A1AAC481-2D24-A95E-BF0F-93BEF1D212E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0739" r="1257" b="-1"/>
          <a:stretch>
            <a:fillRect/>
          </a:stretch>
        </p:blipFill>
        <p:spPr>
          <a:xfrm>
            <a:off x="-7145" y="3725"/>
            <a:ext cx="4384623" cy="6850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8" y="802955"/>
            <a:ext cx="3733482" cy="1454051"/>
          </a:xfrm>
        </p:spPr>
        <p:txBody>
          <a:bodyPr anchor="b"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2415756"/>
            <a:ext cx="3733184" cy="3639289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This study used clustering techniques (K-Means, Hierarchical) and PCA to identify behavioral wellness patterns among 200 simulated patients. Metrics such as sleep, diet, stress, and BMI were used. Results revealed clinically relevant clusters useful for personalized healthcare.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A383F0E1-6DFF-1D73-A06F-9CC343DB383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02"/>
    </mc:Choice>
    <mc:Fallback xmlns="">
      <p:transition spd="slow" advTm="27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0" y="1131511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3742438" cy="5478640"/>
          </a:xfrm>
          <a:noFill/>
        </p:spPr>
        <p:txBody>
          <a:bodyPr anchor="ctr"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40997" y="1207140"/>
            <a:ext cx="5678424" cy="425613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459" y="630936"/>
            <a:ext cx="3736705" cy="5478672"/>
          </a:xfrm>
          <a:noFill/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The rise in lifestyle-related diseases calls for data-driven health interventions. This study groups patients using clustering to better understand wellness patterns and tailor preventive strategies.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EF34B-4A4A-42C5-9F9C-C1B7F8EEDD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>
            <a:fillRect/>
          </a:stretch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81934"/>
            <a:ext cx="3943351" cy="5181523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Methodology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2110" y="740316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1195" y="969611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0455" y="1484755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3EE673-C98F-1ACF-CA49-8885C8C2F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733304"/>
              </p:ext>
            </p:extLst>
          </p:nvPr>
        </p:nvGraphicFramePr>
        <p:xfrm>
          <a:off x="5421781" y="698643"/>
          <a:ext cx="3093569" cy="5301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95A8FEC6-829A-9624-FE6B-748DC94F8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5685" r="10982"/>
          <a:stretch>
            <a:fillRect/>
          </a:stretch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9312" y="853673"/>
            <a:ext cx="4286250" cy="5004794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• No missing values</a:t>
            </a:r>
          </a:p>
          <a:p>
            <a:r>
              <a:rPr lang="en-US" sz="1900">
                <a:solidFill>
                  <a:schemeClr val="bg1"/>
                </a:solidFill>
              </a:rPr>
              <a:t>• Normal distributions across features</a:t>
            </a:r>
          </a:p>
          <a:p>
            <a:r>
              <a:rPr lang="en-US" sz="1900">
                <a:solidFill>
                  <a:schemeClr val="bg1"/>
                </a:solidFill>
              </a:rPr>
              <a:t>• Weak correlation between BMI and stress</a:t>
            </a:r>
          </a:p>
          <a:p>
            <a:r>
              <a:rPr lang="en-US" sz="1900">
                <a:solidFill>
                  <a:schemeClr val="bg1"/>
                </a:solidFill>
              </a:rPr>
              <a:t>• Outliers handled through standardization</a:t>
            </a:r>
          </a:p>
        </p:txBody>
      </p:sp>
      <p:sp>
        <p:nvSpPr>
          <p:cNvPr id="23" name="sketch box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47625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04E9BB75-FB79-053C-C7EE-BA0E0E0621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72" r="21639"/>
          <a:stretch>
            <a:fillRect/>
          </a:stretch>
        </p:blipFill>
        <p:spPr>
          <a:xfrm>
            <a:off x="20" y="10"/>
            <a:ext cx="746029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239536" y="0"/>
            <a:ext cx="3904464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1169" y="0"/>
            <a:ext cx="3782831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22759" y="0"/>
            <a:ext cx="189729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0" y="1045597"/>
            <a:ext cx="2725309" cy="1588422"/>
          </a:xfrm>
        </p:spPr>
        <p:txBody>
          <a:bodyPr anchor="b">
            <a:normAutofit/>
          </a:bodyPr>
          <a:lstStyle/>
          <a:p>
            <a:r>
              <a:rPr lang="en-US" sz="3100"/>
              <a:t>Dimensionality Reduction (PCA)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39" y="2722729"/>
            <a:ext cx="2725310" cy="2700062"/>
          </a:xfrm>
        </p:spPr>
        <p:txBody>
          <a:bodyPr>
            <a:normAutofit/>
          </a:bodyPr>
          <a:lstStyle/>
          <a:p>
            <a:r>
              <a:rPr lang="en-US" sz="1700"/>
              <a:t>PCA reduced dataset from 5D to 2D for visualization.</a:t>
            </a:r>
          </a:p>
          <a:p>
            <a:r>
              <a:rPr lang="en-US" sz="1700"/>
              <a:t>Explained variance &gt; 90% retained.</a:t>
            </a:r>
          </a:p>
          <a:p>
            <a:r>
              <a:rPr lang="en-US" sz="1700"/>
              <a:t>Improved clustering performance and interpretation.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7C865-4A59-CF45-32F1-B2CBDF804A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5666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Clustering Techniques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FAA1B9-AFCE-5EA9-C7C8-F10ECB857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42014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C96F5C-33B6-9B0D-358A-B0FB5005AA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0196" r="803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Model 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94E402-570A-77E3-D372-3B7548691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90664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9A07DC6-D0D3-C96B-AB9F-9A7D8B4C63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20464" r="4537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 Summary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915D4C12-532B-3B94-9F8C-26D2D7EA0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04108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356</Words>
  <Application>Microsoft Office PowerPoint</Application>
  <PresentationFormat>On-screen Show (4:3)</PresentationFormat>
  <Paragraphs>49</Paragraphs>
  <Slides>11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Meiryo</vt:lpstr>
      <vt:lpstr>Aptos</vt:lpstr>
      <vt:lpstr>Aptos Display</vt:lpstr>
      <vt:lpstr>Arial</vt:lpstr>
      <vt:lpstr>Calibri</vt:lpstr>
      <vt:lpstr>Office Theme</vt:lpstr>
      <vt:lpstr>Identifying Health Behavior Patterns Using Clustering Techniques</vt:lpstr>
      <vt:lpstr>Abstract</vt:lpstr>
      <vt:lpstr>Introduction</vt:lpstr>
      <vt:lpstr>Methodology</vt:lpstr>
      <vt:lpstr>Exploratory Data Analysis</vt:lpstr>
      <vt:lpstr>Dimensionality Reduction (PCA)</vt:lpstr>
      <vt:lpstr>Clustering Techniques</vt:lpstr>
      <vt:lpstr>Model Evaluation</vt:lpstr>
      <vt:lpstr>Results Summary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Ragesh Menon</cp:lastModifiedBy>
  <cp:revision>4</cp:revision>
  <dcterms:created xsi:type="dcterms:W3CDTF">2013-01-27T09:14:16Z</dcterms:created>
  <dcterms:modified xsi:type="dcterms:W3CDTF">2025-06-25T03:54:34Z</dcterms:modified>
  <cp:category/>
</cp:coreProperties>
</file>