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Identifying Health Behavior Patterns Using Clustering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Ragesh Kulambil Gangadharan</a:t>
            </a:r>
          </a:p>
          <a:p>
            <a:r>
              <a:t>Devos Graduate School, Northwood University</a:t>
            </a:r>
          </a:p>
          <a:p>
            <a:r>
              <a:t>June 22,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Clustering techniques effectively revealed patient wellness patterns.</a:t>
            </a:r>
          </a:p>
          <a:p>
            <a:r>
              <a:t>PCA enhanced separation.</a:t>
            </a:r>
          </a:p>
          <a:p>
            <a:r>
              <a:t>Model tuning significantly improved accuracy.</a:t>
            </a:r>
          </a:p>
          <a:p>
            <a:r>
              <a:t>Supports personalized health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Jolliffe &amp; Cadima (2016)</a:t>
            </a:r>
          </a:p>
          <a:p>
            <a:r>
              <a:t>• Jain (2010)</a:t>
            </a:r>
          </a:p>
          <a:p>
            <a:r>
              <a:t>• Leech et al. (2014)</a:t>
            </a:r>
          </a:p>
          <a:p>
            <a:r>
              <a:t>• Xu &amp; Wunsch (2005)</a:t>
            </a:r>
          </a:p>
          <a:p>
            <a:r>
              <a:t>• Subramanian et al. (2021)</a:t>
            </a:r>
          </a:p>
          <a:p>
            <a:r>
              <a:t>• Arbet et al. (2021)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study used clustering techniques (K-Means, Hierarchical) and PCA to identify behavioral wellness patterns among 200 simulated patients. Metrics such as sleep, diet, stress, and BMI were used. Results revealed clinically relevant clusters useful for personalized healthcare.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rise in lifestyle-related diseases calls for data-driven health interventions. This study groups patients using clustering to better understand wellness patterns and tailor preventive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Data: 200 patient records, 5 wellness features</a:t>
            </a:r>
          </a:p>
          <a:p>
            <a:r>
              <a:t>• Tools: PCA, K-Means, Hierarchical Clustering</a:t>
            </a:r>
          </a:p>
          <a:p>
            <a:r>
              <a:t>• Evaluated using: Silhouette Score, Inertia, DBI</a:t>
            </a:r>
          </a:p>
          <a:p>
            <a:r>
              <a:t>• Software: Python (scikit-learn, seaborn, matplotlib)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missing values</a:t>
            </a:r>
          </a:p>
          <a:p>
            <a:r>
              <a:t>• Normal distributions across features</a:t>
            </a:r>
          </a:p>
          <a:p>
            <a:r>
              <a:t>• Weak correlation between BMI and stress</a:t>
            </a:r>
          </a:p>
          <a:p>
            <a:r>
              <a:t>• Outliers handled through standardization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Dimensionality Reduction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PCA reduced dataset from 5D to 2D for visualization.</a:t>
            </a:r>
          </a:p>
          <a:p>
            <a:r>
              <a:t>Explained variance &gt; 90% retained.</a:t>
            </a:r>
          </a:p>
          <a:p>
            <a:r>
              <a:t>Improved clustering performance and interpretation.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K-Means: Optimal k=3, tuned with k-means++</a:t>
            </a:r>
          </a:p>
          <a:p>
            <a:r>
              <a:t>• Hierarchical: Agglomerative with Ward’s linkage</a:t>
            </a:r>
          </a:p>
          <a:p>
            <a:r>
              <a:t>• Both applied before and after PCA transformation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K-Means Silhouette ↑ from 0.155 to 0.180</a:t>
            </a:r>
          </a:p>
          <a:p>
            <a:r>
              <a:t>• Inertia ↓ by 40.5%</a:t>
            </a:r>
          </a:p>
          <a:p>
            <a:r>
              <a:t>• Hierarchical: Cophenetic Corr. ↑ to 0.88</a:t>
            </a:r>
          </a:p>
          <a:p>
            <a:r>
              <a:t>• PCA improved DBI ↓ by 21.6%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 1: Low activity &amp; sleep (high-risk)</a:t>
            </a:r>
          </a:p>
          <a:p>
            <a:r>
              <a:t>• Cluster 2: Moderate behavior (balanced)</a:t>
            </a:r>
          </a:p>
          <a:p>
            <a:r>
              <a:t>• Cluster 3: High activity, optimal sleep</a:t>
            </a:r>
          </a:p>
          <a:p>
            <a:r>
              <a:t>• Age-stratified clusters in hierarchical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