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62" r:id="rId3"/>
    <p:sldId id="263" r:id="rId4"/>
    <p:sldId id="258" r:id="rId5"/>
    <p:sldId id="266" r:id="rId6"/>
    <p:sldId id="301" r:id="rId7"/>
    <p:sldId id="300" r:id="rId8"/>
    <p:sldId id="272" r:id="rId9"/>
    <p:sldId id="27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ewy" panose="02000000000000000000" pitchFamily="2" charset="0"/>
      <p:regular r:id="rId16"/>
    </p:embeddedFont>
    <p:embeddedFont>
      <p:font typeface="Constantia" panose="02030602050306030303" pitchFamily="18" charset="0"/>
      <p:regular r:id="rId17"/>
      <p:bold r:id="rId18"/>
      <p:italic r:id="rId19"/>
      <p:boldItalic r:id="rId20"/>
    </p:embeddedFont>
    <p:embeddedFont>
      <p:font typeface="HK Grotesk Medium" pitchFamily="2" charset="77"/>
      <p:regular r:id="rId21"/>
      <p:bold r:id="rId22"/>
      <p:italic r:id="rId23"/>
      <p:boldItalic r:id="rId24"/>
    </p:embeddedFont>
    <p:embeddedFont>
      <p:font typeface="Nunito" pitchFamily="2" charset="77"/>
      <p:regular r:id="rId25"/>
      <p:bold r:id="rId26"/>
      <p:italic r:id="rId27"/>
      <p:boldItalic r:id="rId28"/>
    </p:embeddedFont>
    <p:embeddedFont>
      <p:font typeface="Ubuntu" panose="020B0504030602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533786-CF5B-4AA7-BC46-889A18BA2AA4}">
  <a:tblStyle styleId="{B6533786-CF5B-4AA7-BC46-889A18BA2A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7"/>
    <p:restoredTop sz="94679"/>
  </p:normalViewPr>
  <p:slideViewPr>
    <p:cSldViewPr snapToObjects="1">
      <p:cViewPr varScale="1">
        <p:scale>
          <a:sx n="133" d="100"/>
          <a:sy n="133" d="100"/>
        </p:scale>
        <p:origin x="1104" y="184"/>
      </p:cViewPr>
      <p:guideLst>
        <p:guide pos="2880"/>
        <p:guide pos="29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dfc0182d0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dfc0182d0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dfc0182d0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dfc0182d0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fab3271f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fab3271f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dfc0182d06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dfc0182d06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dfc0182d06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dfc0182d06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9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dfc0182d06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dfc0182d06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6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dfc0182d06_0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dfc0182d06_0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fc0182d06_0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fc0182d06_0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22" name="Google Shape;22;p2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31" name="Google Shape;531;p3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39" name="Google Shape;539;p34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5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549" name="Google Shape;549;p35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550" name="Google Shape;550;p3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5"/>
            <p:cNvGrpSpPr/>
            <p:nvPr/>
          </p:nvGrpSpPr>
          <p:grpSpPr>
            <a:xfrm rot="10800000" flipH="1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553" name="Google Shape;553;p3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3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557" name="Google Shape;557;p35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8DC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0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25" name="Google Shape;125;p10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2958900" cy="1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 rot="10800000">
            <a:off x="546613" y="445025"/>
            <a:ext cx="495375" cy="477875"/>
            <a:chOff x="3881575" y="2684100"/>
            <a:chExt cx="495375" cy="477875"/>
          </a:xfrm>
        </p:grpSpPr>
        <p:sp>
          <p:nvSpPr>
            <p:cNvPr id="149" name="Google Shape;149;p13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53" name="Google Shape;153;p13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 rot="10800000" flipH="1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1597659" y="3849175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1590275" y="274864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5701325" y="165235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hasCustomPrompt="1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9" hasCustomPrompt="1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3" hasCustomPrompt="1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4" hasCustomPrompt="1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6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7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179" name="Google Shape;179;p14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83" name="Google Shape;183;p1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84" name="Google Shape;184;p1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1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 flipH="1">
            <a:off x="713225" y="3071188"/>
            <a:ext cx="38589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1"/>
          </p:nvPr>
        </p:nvSpPr>
        <p:spPr>
          <a:xfrm flipH="1">
            <a:off x="713100" y="1594413"/>
            <a:ext cx="3858900" cy="13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18"/>
          <p:cNvGrpSpPr/>
          <p:nvPr/>
        </p:nvGrpSpPr>
        <p:grpSpPr>
          <a:xfrm rot="5547522" flipH="1">
            <a:off x="320091" y="4360510"/>
            <a:ext cx="495385" cy="477885"/>
            <a:chOff x="3881575" y="2684100"/>
            <a:chExt cx="495375" cy="477875"/>
          </a:xfrm>
        </p:grpSpPr>
        <p:sp>
          <p:nvSpPr>
            <p:cNvPr id="249" name="Google Shape;249;p18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53" name="Google Shape;253;p18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54" name="Google Shape;254;p1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8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" name="Google Shape;260;p18"/>
          <p:cNvGrpSpPr/>
          <p:nvPr/>
        </p:nvGrpSpPr>
        <p:grpSpPr>
          <a:xfrm rot="8100000" flipH="1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261" name="Google Shape;261;p18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4602150" y="445025"/>
            <a:ext cx="382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4602175" y="1579800"/>
            <a:ext cx="3828600" cy="24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24"/>
          <p:cNvGrpSpPr/>
          <p:nvPr/>
        </p:nvGrpSpPr>
        <p:grpSpPr>
          <a:xfrm rot="5400000" flipH="1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337" name="Google Shape;337;p24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41" name="Google Shape;341;p24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45" name="Google Shape;345;p2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subTitle" idx="1"/>
          </p:nvPr>
        </p:nvSpPr>
        <p:spPr>
          <a:xfrm>
            <a:off x="5164025" y="2159475"/>
            <a:ext cx="3266400" cy="1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0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53" name="Google Shape;453;p30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30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7" name="Google Shape;457;p30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0" name="Google Shape;460;p30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461" name="Google Shape;461;p30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5" name="Google Shape;465;p30"/>
          <p:cNvSpPr txBox="1">
            <a:spLocks noGrp="1"/>
          </p:cNvSpPr>
          <p:nvPr>
            <p:ph type="subTitle" idx="1"/>
          </p:nvPr>
        </p:nvSpPr>
        <p:spPr>
          <a:xfrm>
            <a:off x="7132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0"/>
          <p:cNvSpPr txBox="1">
            <a:spLocks noGrp="1"/>
          </p:cNvSpPr>
          <p:nvPr>
            <p:ph type="subTitle" idx="2"/>
          </p:nvPr>
        </p:nvSpPr>
        <p:spPr>
          <a:xfrm>
            <a:off x="32488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0"/>
          <p:cNvSpPr txBox="1">
            <a:spLocks noGrp="1"/>
          </p:cNvSpPr>
          <p:nvPr>
            <p:ph type="subTitle" idx="3"/>
          </p:nvPr>
        </p:nvSpPr>
        <p:spPr>
          <a:xfrm>
            <a:off x="713251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4"/>
          </p:nvPr>
        </p:nvSpPr>
        <p:spPr>
          <a:xfrm>
            <a:off x="3248850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30"/>
          <p:cNvSpPr txBox="1">
            <a:spLocks noGrp="1"/>
          </p:cNvSpPr>
          <p:nvPr>
            <p:ph type="subTitle" idx="5"/>
          </p:nvPr>
        </p:nvSpPr>
        <p:spPr>
          <a:xfrm>
            <a:off x="7132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6"/>
          </p:nvPr>
        </p:nvSpPr>
        <p:spPr>
          <a:xfrm>
            <a:off x="32488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7"/>
          </p:nvPr>
        </p:nvSpPr>
        <p:spPr>
          <a:xfrm>
            <a:off x="713225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ubTitle" idx="8"/>
          </p:nvPr>
        </p:nvSpPr>
        <p:spPr>
          <a:xfrm>
            <a:off x="3248824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6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17" name="Google Shape;517;p3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18" name="Google Shape;518;p3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524;p33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525" name="Google Shape;525;p33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Char char="●"/>
              <a:defRPr sz="18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0" r:id="rId5"/>
    <p:sldLayoutId id="2147483664" r:id="rId6"/>
    <p:sldLayoutId id="2147483670" r:id="rId7"/>
    <p:sldLayoutId id="2147483676" r:id="rId8"/>
    <p:sldLayoutId id="2147483679" r:id="rId9"/>
    <p:sldLayoutId id="2147483680" r:id="rId10"/>
    <p:sldLayoutId id="214748368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"/>
          <p:cNvSpPr txBox="1">
            <a:spLocks noGrp="1"/>
          </p:cNvSpPr>
          <p:nvPr>
            <p:ph type="ctrTitle"/>
          </p:nvPr>
        </p:nvSpPr>
        <p:spPr>
          <a:xfrm>
            <a:off x="387563" y="880328"/>
            <a:ext cx="6208101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onstantia" panose="02030602050306030303" pitchFamily="18" charset="0"/>
                <a:cs typeface="Consolas" panose="020B0609020204030204" pitchFamily="49" charset="0"/>
              </a:rPr>
              <a:t>User Loan Prediction</a:t>
            </a:r>
            <a:endParaRPr sz="6600" dirty="0">
              <a:solidFill>
                <a:schemeClr val="dk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1"/>
          </p:nvPr>
        </p:nvSpPr>
        <p:spPr>
          <a:xfrm>
            <a:off x="356245" y="3433344"/>
            <a:ext cx="2993100" cy="102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Science bootcamp</a:t>
            </a:r>
          </a:p>
          <a:p>
            <a:r>
              <a:rPr lang="en-US" dirty="0"/>
              <a:t>SDAIA Academy </a:t>
            </a:r>
          </a:p>
        </p:txBody>
      </p:sp>
      <p:grpSp>
        <p:nvGrpSpPr>
          <p:cNvPr id="570" name="Google Shape;570;p38"/>
          <p:cNvGrpSpPr/>
          <p:nvPr/>
        </p:nvGrpSpPr>
        <p:grpSpPr>
          <a:xfrm>
            <a:off x="4578176" y="1268467"/>
            <a:ext cx="3998401" cy="3482914"/>
            <a:chOff x="4578176" y="1268467"/>
            <a:chExt cx="3998401" cy="3482914"/>
          </a:xfrm>
        </p:grpSpPr>
        <p:grpSp>
          <p:nvGrpSpPr>
            <p:cNvPr id="571" name="Google Shape;571;p38"/>
            <p:cNvGrpSpPr/>
            <p:nvPr/>
          </p:nvGrpSpPr>
          <p:grpSpPr>
            <a:xfrm>
              <a:off x="6769383" y="1268467"/>
              <a:ext cx="1530739" cy="2348789"/>
              <a:chOff x="6699275" y="2327988"/>
              <a:chExt cx="1406025" cy="2157425"/>
            </a:xfrm>
          </p:grpSpPr>
          <p:grpSp>
            <p:nvGrpSpPr>
              <p:cNvPr id="572" name="Google Shape;572;p38"/>
              <p:cNvGrpSpPr/>
              <p:nvPr/>
            </p:nvGrpSpPr>
            <p:grpSpPr>
              <a:xfrm>
                <a:off x="6699275" y="2327988"/>
                <a:ext cx="1406025" cy="2157425"/>
                <a:chOff x="1576300" y="3891550"/>
                <a:chExt cx="1406025" cy="2157425"/>
              </a:xfrm>
            </p:grpSpPr>
            <p:sp>
              <p:nvSpPr>
                <p:cNvPr id="573" name="Google Shape;573;p38"/>
                <p:cNvSpPr/>
                <p:nvPr/>
              </p:nvSpPr>
              <p:spPr>
                <a:xfrm>
                  <a:off x="1576300" y="3891550"/>
                  <a:ext cx="1406025" cy="215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1" h="86297" extrusionOk="0">
                      <a:moveTo>
                        <a:pt x="5104" y="1"/>
                      </a:moveTo>
                      <a:cubicBezTo>
                        <a:pt x="2269" y="1"/>
                        <a:pt x="0" y="2303"/>
                        <a:pt x="0" y="5138"/>
                      </a:cubicBezTo>
                      <a:lnTo>
                        <a:pt x="0" y="81159"/>
                      </a:lnTo>
                      <a:cubicBezTo>
                        <a:pt x="0" y="83994"/>
                        <a:pt x="2269" y="86296"/>
                        <a:pt x="5104" y="86296"/>
                      </a:cubicBezTo>
                      <a:lnTo>
                        <a:pt x="51104" y="86296"/>
                      </a:lnTo>
                      <a:cubicBezTo>
                        <a:pt x="53939" y="86296"/>
                        <a:pt x="56241" y="83994"/>
                        <a:pt x="56241" y="81159"/>
                      </a:cubicBezTo>
                      <a:lnTo>
                        <a:pt x="56241" y="5138"/>
                      </a:lnTo>
                      <a:cubicBezTo>
                        <a:pt x="56241" y="2303"/>
                        <a:pt x="53939" y="1"/>
                        <a:pt x="51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1687200" y="4019975"/>
                  <a:ext cx="1183375" cy="182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35" h="73087" extrusionOk="0">
                      <a:moveTo>
                        <a:pt x="3603" y="1"/>
                      </a:moveTo>
                      <a:cubicBezTo>
                        <a:pt x="1602" y="1"/>
                        <a:pt x="1" y="1635"/>
                        <a:pt x="1" y="3604"/>
                      </a:cubicBezTo>
                      <a:lnTo>
                        <a:pt x="1" y="69517"/>
                      </a:lnTo>
                      <a:cubicBezTo>
                        <a:pt x="1" y="71519"/>
                        <a:pt x="1635" y="73087"/>
                        <a:pt x="3603" y="73087"/>
                      </a:cubicBezTo>
                      <a:lnTo>
                        <a:pt x="43699" y="73087"/>
                      </a:lnTo>
                      <a:cubicBezTo>
                        <a:pt x="45700" y="73087"/>
                        <a:pt x="47301" y="71485"/>
                        <a:pt x="47301" y="69517"/>
                      </a:cubicBezTo>
                      <a:lnTo>
                        <a:pt x="47301" y="3637"/>
                      </a:lnTo>
                      <a:cubicBezTo>
                        <a:pt x="47335" y="1635"/>
                        <a:pt x="45700" y="1"/>
                        <a:pt x="43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2137525" y="3957450"/>
                  <a:ext cx="281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6" h="1" fill="none" extrusionOk="0">
                      <a:moveTo>
                        <a:pt x="1" y="0"/>
                      </a:moveTo>
                      <a:lnTo>
                        <a:pt x="11275" y="0"/>
                      </a:lnTo>
                    </a:path>
                  </a:pathLst>
                </a:custGeom>
                <a:noFill/>
                <a:ln w="4170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6" name="Google Shape;576;p38"/>
              <p:cNvGrpSpPr/>
              <p:nvPr/>
            </p:nvGrpSpPr>
            <p:grpSpPr>
              <a:xfrm>
                <a:off x="6908344" y="2913049"/>
                <a:ext cx="987895" cy="987337"/>
                <a:chOff x="889282" y="2874625"/>
                <a:chExt cx="1356253" cy="1355487"/>
              </a:xfrm>
            </p:grpSpPr>
            <p:sp>
              <p:nvSpPr>
                <p:cNvPr id="577" name="Google Shape;577;p38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1" h="60177" extrusionOk="0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37" h="51004" extrusionOk="0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1290539" y="3142865"/>
                  <a:ext cx="626668" cy="81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1" h="36327" extrusionOk="0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rgbClr val="D7A3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0" name="Google Shape;580;p38"/>
            <p:cNvGrpSpPr/>
            <p:nvPr/>
          </p:nvGrpSpPr>
          <p:grpSpPr>
            <a:xfrm>
              <a:off x="7101553" y="3267540"/>
              <a:ext cx="1475024" cy="1356940"/>
              <a:chOff x="2957275" y="3539650"/>
              <a:chExt cx="1156700" cy="1064100"/>
            </a:xfrm>
          </p:grpSpPr>
          <p:sp>
            <p:nvSpPr>
              <p:cNvPr id="581" name="Google Shape;581;p38"/>
              <p:cNvSpPr/>
              <p:nvPr/>
            </p:nvSpPr>
            <p:spPr>
              <a:xfrm>
                <a:off x="2985625" y="3573825"/>
                <a:ext cx="1128350" cy="1029925"/>
              </a:xfrm>
              <a:custGeom>
                <a:avLst/>
                <a:gdLst/>
                <a:ahLst/>
                <a:cxnLst/>
                <a:rect l="l" t="t" r="r" b="b"/>
                <a:pathLst>
                  <a:path w="45134" h="41197" extrusionOk="0">
                    <a:moveTo>
                      <a:pt x="28521" y="1"/>
                    </a:moveTo>
                    <a:cubicBezTo>
                      <a:pt x="27521" y="7173"/>
                      <a:pt x="23251" y="13611"/>
                      <a:pt x="17947" y="18514"/>
                    </a:cubicBezTo>
                    <a:cubicBezTo>
                      <a:pt x="12677" y="23451"/>
                      <a:pt x="6272" y="27054"/>
                      <a:pt x="1" y="30689"/>
                    </a:cubicBezTo>
                    <a:lnTo>
                      <a:pt x="17180" y="41197"/>
                    </a:lnTo>
                    <a:cubicBezTo>
                      <a:pt x="26353" y="36727"/>
                      <a:pt x="34359" y="29856"/>
                      <a:pt x="40096" y="21450"/>
                    </a:cubicBezTo>
                    <a:cubicBezTo>
                      <a:pt x="42865" y="17447"/>
                      <a:pt x="45133" y="12843"/>
                      <a:pt x="45133" y="7973"/>
                    </a:cubicBezTo>
                    <a:lnTo>
                      <a:pt x="28521" y="1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3074875" y="3626375"/>
                <a:ext cx="1011575" cy="928175"/>
              </a:xfrm>
              <a:custGeom>
                <a:avLst/>
                <a:gdLst/>
                <a:ahLst/>
                <a:cxnLst/>
                <a:rect l="l" t="t" r="r" b="b"/>
                <a:pathLst>
                  <a:path w="40463" h="37127" extrusionOk="0">
                    <a:moveTo>
                      <a:pt x="26986" y="0"/>
                    </a:moveTo>
                    <a:cubicBezTo>
                      <a:pt x="26876" y="496"/>
                      <a:pt x="26493" y="969"/>
                      <a:pt x="25931" y="969"/>
                    </a:cubicBezTo>
                    <a:cubicBezTo>
                      <a:pt x="25813" y="969"/>
                      <a:pt x="25686" y="948"/>
                      <a:pt x="25552" y="901"/>
                    </a:cubicBezTo>
                    <a:cubicBezTo>
                      <a:pt x="25485" y="901"/>
                      <a:pt x="25452" y="868"/>
                      <a:pt x="25385" y="834"/>
                    </a:cubicBezTo>
                    <a:cubicBezTo>
                      <a:pt x="23550" y="8006"/>
                      <a:pt x="18880" y="13577"/>
                      <a:pt x="15111" y="17113"/>
                    </a:cubicBezTo>
                    <a:cubicBezTo>
                      <a:pt x="10608" y="21282"/>
                      <a:pt x="5437" y="24518"/>
                      <a:pt x="200" y="27553"/>
                    </a:cubicBezTo>
                    <a:cubicBezTo>
                      <a:pt x="968" y="28054"/>
                      <a:pt x="767" y="29221"/>
                      <a:pt x="0" y="29555"/>
                    </a:cubicBezTo>
                    <a:lnTo>
                      <a:pt x="12109" y="37027"/>
                    </a:lnTo>
                    <a:cubicBezTo>
                      <a:pt x="12438" y="36596"/>
                      <a:pt x="12942" y="36300"/>
                      <a:pt x="13545" y="36300"/>
                    </a:cubicBezTo>
                    <a:cubicBezTo>
                      <a:pt x="13735" y="36300"/>
                      <a:pt x="13936" y="36329"/>
                      <a:pt x="14144" y="36393"/>
                    </a:cubicBezTo>
                    <a:cubicBezTo>
                      <a:pt x="14644" y="36560"/>
                      <a:pt x="14978" y="36793"/>
                      <a:pt x="15211" y="37127"/>
                    </a:cubicBezTo>
                    <a:cubicBezTo>
                      <a:pt x="23384" y="32757"/>
                      <a:pt x="30455" y="26419"/>
                      <a:pt x="35692" y="18747"/>
                    </a:cubicBezTo>
                    <a:cubicBezTo>
                      <a:pt x="38494" y="14711"/>
                      <a:pt x="39995" y="11208"/>
                      <a:pt x="40462" y="7873"/>
                    </a:cubicBezTo>
                    <a:lnTo>
                      <a:pt x="40462" y="7873"/>
                    </a:lnTo>
                    <a:cubicBezTo>
                      <a:pt x="40401" y="7885"/>
                      <a:pt x="40331" y="7893"/>
                      <a:pt x="40257" y="7893"/>
                    </a:cubicBezTo>
                    <a:cubicBezTo>
                      <a:pt x="40129" y="7893"/>
                      <a:pt x="39989" y="7869"/>
                      <a:pt x="39862" y="7806"/>
                    </a:cubicBezTo>
                    <a:cubicBezTo>
                      <a:pt x="38895" y="7539"/>
                      <a:pt x="38895" y="6505"/>
                      <a:pt x="39395" y="5905"/>
                    </a:cubicBezTo>
                    <a:lnTo>
                      <a:pt x="26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3075700" y="3625525"/>
                <a:ext cx="844800" cy="834800"/>
              </a:xfrm>
              <a:custGeom>
                <a:avLst/>
                <a:gdLst/>
                <a:ahLst/>
                <a:cxnLst/>
                <a:rect l="l" t="t" r="r" b="b"/>
                <a:pathLst>
                  <a:path w="33792" h="33392" extrusionOk="0">
                    <a:moveTo>
                      <a:pt x="26986" y="1"/>
                    </a:moveTo>
                    <a:cubicBezTo>
                      <a:pt x="26875" y="531"/>
                      <a:pt x="26483" y="991"/>
                      <a:pt x="25910" y="991"/>
                    </a:cubicBezTo>
                    <a:cubicBezTo>
                      <a:pt x="25797" y="991"/>
                      <a:pt x="25678" y="973"/>
                      <a:pt x="25552" y="935"/>
                    </a:cubicBezTo>
                    <a:cubicBezTo>
                      <a:pt x="25485" y="935"/>
                      <a:pt x="25452" y="902"/>
                      <a:pt x="25385" y="835"/>
                    </a:cubicBezTo>
                    <a:cubicBezTo>
                      <a:pt x="23551" y="8007"/>
                      <a:pt x="18881" y="13611"/>
                      <a:pt x="15111" y="17147"/>
                    </a:cubicBezTo>
                    <a:cubicBezTo>
                      <a:pt x="10608" y="21316"/>
                      <a:pt x="5438" y="24519"/>
                      <a:pt x="201" y="27587"/>
                    </a:cubicBezTo>
                    <a:cubicBezTo>
                      <a:pt x="968" y="28088"/>
                      <a:pt x="768" y="29255"/>
                      <a:pt x="1" y="29589"/>
                    </a:cubicBezTo>
                    <a:lnTo>
                      <a:pt x="6138" y="33392"/>
                    </a:lnTo>
                    <a:cubicBezTo>
                      <a:pt x="6272" y="33225"/>
                      <a:pt x="6438" y="33058"/>
                      <a:pt x="6639" y="32925"/>
                    </a:cubicBezTo>
                    <a:cubicBezTo>
                      <a:pt x="12243" y="29389"/>
                      <a:pt x="19081" y="26420"/>
                      <a:pt x="23417" y="21416"/>
                    </a:cubicBezTo>
                    <a:cubicBezTo>
                      <a:pt x="27987" y="16113"/>
                      <a:pt x="31356" y="11543"/>
                      <a:pt x="33791" y="3270"/>
                    </a:cubicBezTo>
                    <a:lnTo>
                      <a:pt x="26986" y="1"/>
                    </a:lnTo>
                    <a:close/>
                  </a:path>
                </a:pathLst>
              </a:custGeom>
              <a:solidFill>
                <a:srgbClr val="52A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3758700" y="3852850"/>
                <a:ext cx="107600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3829" extrusionOk="0">
                    <a:moveTo>
                      <a:pt x="2141" y="1"/>
                    </a:moveTo>
                    <a:cubicBezTo>
                      <a:pt x="1306" y="1"/>
                      <a:pt x="546" y="530"/>
                      <a:pt x="300" y="1349"/>
                    </a:cubicBezTo>
                    <a:cubicBezTo>
                      <a:pt x="0" y="2383"/>
                      <a:pt x="600" y="3450"/>
                      <a:pt x="1601" y="3751"/>
                    </a:cubicBezTo>
                    <a:cubicBezTo>
                      <a:pt x="1782" y="3803"/>
                      <a:pt x="1965" y="3828"/>
                      <a:pt x="2143" y="3828"/>
                    </a:cubicBezTo>
                    <a:cubicBezTo>
                      <a:pt x="2986" y="3828"/>
                      <a:pt x="3755" y="3275"/>
                      <a:pt x="4003" y="2450"/>
                    </a:cubicBezTo>
                    <a:cubicBezTo>
                      <a:pt x="4303" y="1416"/>
                      <a:pt x="3703" y="381"/>
                      <a:pt x="2702" y="81"/>
                    </a:cubicBezTo>
                    <a:cubicBezTo>
                      <a:pt x="2515" y="27"/>
                      <a:pt x="2326" y="1"/>
                      <a:pt x="2141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3856775" y="3829700"/>
                <a:ext cx="110550" cy="1709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836" extrusionOk="0">
                    <a:moveTo>
                      <a:pt x="4127" y="1"/>
                    </a:moveTo>
                    <a:cubicBezTo>
                      <a:pt x="4018" y="1"/>
                      <a:pt x="3911" y="64"/>
                      <a:pt x="3883" y="207"/>
                    </a:cubicBezTo>
                    <a:cubicBezTo>
                      <a:pt x="3249" y="2608"/>
                      <a:pt x="2048" y="4710"/>
                      <a:pt x="213" y="6411"/>
                    </a:cubicBezTo>
                    <a:cubicBezTo>
                      <a:pt x="1" y="6571"/>
                      <a:pt x="212" y="6836"/>
                      <a:pt x="407" y="6836"/>
                    </a:cubicBezTo>
                    <a:cubicBezTo>
                      <a:pt x="457" y="6836"/>
                      <a:pt x="506" y="6819"/>
                      <a:pt x="547" y="6778"/>
                    </a:cubicBezTo>
                    <a:cubicBezTo>
                      <a:pt x="2415" y="5043"/>
                      <a:pt x="3749" y="2809"/>
                      <a:pt x="4383" y="307"/>
                    </a:cubicBezTo>
                    <a:cubicBezTo>
                      <a:pt x="4421" y="115"/>
                      <a:pt x="4273" y="1"/>
                      <a:pt x="4127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3880975" y="3851700"/>
                <a:ext cx="110575" cy="1706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824" extrusionOk="0">
                    <a:moveTo>
                      <a:pt x="4109" y="1"/>
                    </a:moveTo>
                    <a:cubicBezTo>
                      <a:pt x="4007" y="1"/>
                      <a:pt x="3909" y="59"/>
                      <a:pt x="3882" y="194"/>
                    </a:cubicBezTo>
                    <a:cubicBezTo>
                      <a:pt x="3248" y="2596"/>
                      <a:pt x="2047" y="4697"/>
                      <a:pt x="213" y="6398"/>
                    </a:cubicBezTo>
                    <a:cubicBezTo>
                      <a:pt x="0" y="6558"/>
                      <a:pt x="190" y="6823"/>
                      <a:pt x="394" y="6823"/>
                    </a:cubicBezTo>
                    <a:cubicBezTo>
                      <a:pt x="446" y="6823"/>
                      <a:pt x="499" y="6806"/>
                      <a:pt x="546" y="6765"/>
                    </a:cubicBezTo>
                    <a:cubicBezTo>
                      <a:pt x="2448" y="4997"/>
                      <a:pt x="3749" y="2829"/>
                      <a:pt x="4382" y="327"/>
                    </a:cubicBezTo>
                    <a:cubicBezTo>
                      <a:pt x="4422" y="128"/>
                      <a:pt x="4260" y="1"/>
                      <a:pt x="4109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3449300" y="4001425"/>
                <a:ext cx="382800" cy="305675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12227" extrusionOk="0">
                    <a:moveTo>
                      <a:pt x="6405" y="0"/>
                    </a:moveTo>
                    <a:cubicBezTo>
                      <a:pt x="4440" y="0"/>
                      <a:pt x="2662" y="819"/>
                      <a:pt x="1668" y="2377"/>
                    </a:cubicBezTo>
                    <a:cubicBezTo>
                      <a:pt x="1" y="5046"/>
                      <a:pt x="1335" y="8882"/>
                      <a:pt x="4637" y="10950"/>
                    </a:cubicBezTo>
                    <a:cubicBezTo>
                      <a:pt x="6011" y="11811"/>
                      <a:pt x="7507" y="12227"/>
                      <a:pt x="8907" y="12227"/>
                    </a:cubicBezTo>
                    <a:cubicBezTo>
                      <a:pt x="10872" y="12227"/>
                      <a:pt x="12650" y="11408"/>
                      <a:pt x="13644" y="9849"/>
                    </a:cubicBezTo>
                    <a:cubicBezTo>
                      <a:pt x="15311" y="7181"/>
                      <a:pt x="13977" y="3345"/>
                      <a:pt x="10675" y="1277"/>
                    </a:cubicBezTo>
                    <a:cubicBezTo>
                      <a:pt x="9301" y="416"/>
                      <a:pt x="7805" y="0"/>
                      <a:pt x="6405" y="0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3466825" y="4015900"/>
                <a:ext cx="346100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1109" extrusionOk="0">
                    <a:moveTo>
                      <a:pt x="5856" y="258"/>
                    </a:moveTo>
                    <a:cubicBezTo>
                      <a:pt x="6462" y="258"/>
                      <a:pt x="7087" y="348"/>
                      <a:pt x="7706" y="531"/>
                    </a:cubicBezTo>
                    <a:cubicBezTo>
                      <a:pt x="8339" y="698"/>
                      <a:pt x="8973" y="998"/>
                      <a:pt x="9540" y="1365"/>
                    </a:cubicBezTo>
                    <a:cubicBezTo>
                      <a:pt x="12409" y="3166"/>
                      <a:pt x="13576" y="6502"/>
                      <a:pt x="12142" y="8803"/>
                    </a:cubicBezTo>
                    <a:cubicBezTo>
                      <a:pt x="11306" y="10165"/>
                      <a:pt x="9767" y="10868"/>
                      <a:pt x="8060" y="10868"/>
                    </a:cubicBezTo>
                    <a:cubicBezTo>
                      <a:pt x="6840" y="10868"/>
                      <a:pt x="5533" y="10508"/>
                      <a:pt x="4336" y="9771"/>
                    </a:cubicBezTo>
                    <a:cubicBezTo>
                      <a:pt x="1468" y="7970"/>
                      <a:pt x="300" y="4634"/>
                      <a:pt x="1768" y="2332"/>
                    </a:cubicBezTo>
                    <a:cubicBezTo>
                      <a:pt x="2581" y="977"/>
                      <a:pt x="4141" y="258"/>
                      <a:pt x="5856" y="258"/>
                    </a:cubicBezTo>
                    <a:close/>
                    <a:moveTo>
                      <a:pt x="5798" y="0"/>
                    </a:moveTo>
                    <a:cubicBezTo>
                      <a:pt x="4002" y="0"/>
                      <a:pt x="2380" y="740"/>
                      <a:pt x="1501" y="2165"/>
                    </a:cubicBezTo>
                    <a:cubicBezTo>
                      <a:pt x="0" y="4600"/>
                      <a:pt x="1168" y="8070"/>
                      <a:pt x="4170" y="9971"/>
                    </a:cubicBezTo>
                    <a:cubicBezTo>
                      <a:pt x="4803" y="10371"/>
                      <a:pt x="5437" y="10638"/>
                      <a:pt x="6104" y="10838"/>
                    </a:cubicBezTo>
                    <a:cubicBezTo>
                      <a:pt x="6749" y="11019"/>
                      <a:pt x="7396" y="11108"/>
                      <a:pt x="8022" y="11108"/>
                    </a:cubicBezTo>
                    <a:cubicBezTo>
                      <a:pt x="9824" y="11108"/>
                      <a:pt x="11451" y="10364"/>
                      <a:pt x="12342" y="8904"/>
                    </a:cubicBezTo>
                    <a:cubicBezTo>
                      <a:pt x="13843" y="6502"/>
                      <a:pt x="12676" y="2999"/>
                      <a:pt x="9674" y="1131"/>
                    </a:cubicBezTo>
                    <a:cubicBezTo>
                      <a:pt x="8429" y="371"/>
                      <a:pt x="7070" y="0"/>
                      <a:pt x="5798" y="0"/>
                    </a:cubicBezTo>
                    <a:close/>
                  </a:path>
                </a:pathLst>
              </a:custGeom>
              <a:solidFill>
                <a:srgbClr val="92C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3546875" y="4056675"/>
                <a:ext cx="199325" cy="1730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6921" extrusionOk="0">
                    <a:moveTo>
                      <a:pt x="1501" y="2002"/>
                    </a:moveTo>
                    <a:lnTo>
                      <a:pt x="2836" y="3070"/>
                    </a:lnTo>
                    <a:cubicBezTo>
                      <a:pt x="2602" y="3203"/>
                      <a:pt x="2402" y="3303"/>
                      <a:pt x="2169" y="3303"/>
                    </a:cubicBezTo>
                    <a:cubicBezTo>
                      <a:pt x="2142" y="3308"/>
                      <a:pt x="2115" y="3310"/>
                      <a:pt x="2088" y="3310"/>
                    </a:cubicBezTo>
                    <a:cubicBezTo>
                      <a:pt x="1915" y="3310"/>
                      <a:pt x="1746" y="3223"/>
                      <a:pt x="1601" y="3136"/>
                    </a:cubicBezTo>
                    <a:cubicBezTo>
                      <a:pt x="1435" y="3003"/>
                      <a:pt x="1335" y="2836"/>
                      <a:pt x="1335" y="2636"/>
                    </a:cubicBezTo>
                    <a:cubicBezTo>
                      <a:pt x="1335" y="2402"/>
                      <a:pt x="1401" y="2202"/>
                      <a:pt x="1501" y="2002"/>
                    </a:cubicBezTo>
                    <a:close/>
                    <a:moveTo>
                      <a:pt x="5667" y="3149"/>
                    </a:moveTo>
                    <a:cubicBezTo>
                      <a:pt x="5857" y="3149"/>
                      <a:pt x="6014" y="3239"/>
                      <a:pt x="6171" y="3370"/>
                    </a:cubicBezTo>
                    <a:cubicBezTo>
                      <a:pt x="6405" y="3537"/>
                      <a:pt x="6505" y="3737"/>
                      <a:pt x="6505" y="3970"/>
                    </a:cubicBezTo>
                    <a:cubicBezTo>
                      <a:pt x="6505" y="4170"/>
                      <a:pt x="6438" y="4404"/>
                      <a:pt x="6305" y="4671"/>
                    </a:cubicBezTo>
                    <a:lnTo>
                      <a:pt x="4770" y="3370"/>
                    </a:lnTo>
                    <a:cubicBezTo>
                      <a:pt x="5004" y="3236"/>
                      <a:pt x="5271" y="3203"/>
                      <a:pt x="5504" y="3170"/>
                    </a:cubicBezTo>
                    <a:cubicBezTo>
                      <a:pt x="5561" y="3155"/>
                      <a:pt x="5615" y="3149"/>
                      <a:pt x="5667" y="3149"/>
                    </a:cubicBezTo>
                    <a:close/>
                    <a:moveTo>
                      <a:pt x="667" y="1"/>
                    </a:moveTo>
                    <a:lnTo>
                      <a:pt x="0" y="801"/>
                    </a:lnTo>
                    <a:lnTo>
                      <a:pt x="768" y="1402"/>
                    </a:lnTo>
                    <a:cubicBezTo>
                      <a:pt x="434" y="1902"/>
                      <a:pt x="267" y="2469"/>
                      <a:pt x="301" y="2903"/>
                    </a:cubicBezTo>
                    <a:cubicBezTo>
                      <a:pt x="301" y="3370"/>
                      <a:pt x="501" y="3803"/>
                      <a:pt x="901" y="4070"/>
                    </a:cubicBezTo>
                    <a:cubicBezTo>
                      <a:pt x="1101" y="4237"/>
                      <a:pt x="1335" y="4404"/>
                      <a:pt x="1601" y="4471"/>
                    </a:cubicBezTo>
                    <a:cubicBezTo>
                      <a:pt x="1767" y="4494"/>
                      <a:pt x="1948" y="4518"/>
                      <a:pt x="2123" y="4518"/>
                    </a:cubicBezTo>
                    <a:cubicBezTo>
                      <a:pt x="2196" y="4518"/>
                      <a:pt x="2267" y="4514"/>
                      <a:pt x="2335" y="4504"/>
                    </a:cubicBezTo>
                    <a:cubicBezTo>
                      <a:pt x="2569" y="4471"/>
                      <a:pt x="2802" y="4404"/>
                      <a:pt x="3069" y="4304"/>
                    </a:cubicBezTo>
                    <a:cubicBezTo>
                      <a:pt x="3303" y="4204"/>
                      <a:pt x="3503" y="4070"/>
                      <a:pt x="3770" y="3970"/>
                    </a:cubicBezTo>
                    <a:lnTo>
                      <a:pt x="5638" y="5538"/>
                    </a:lnTo>
                    <a:cubicBezTo>
                      <a:pt x="5382" y="5726"/>
                      <a:pt x="5108" y="5817"/>
                      <a:pt x="4817" y="5817"/>
                    </a:cubicBezTo>
                    <a:cubicBezTo>
                      <a:pt x="4539" y="5817"/>
                      <a:pt x="4246" y="5734"/>
                      <a:pt x="3936" y="5571"/>
                    </a:cubicBezTo>
                    <a:lnTo>
                      <a:pt x="3403" y="6505"/>
                    </a:lnTo>
                    <a:cubicBezTo>
                      <a:pt x="3829" y="6761"/>
                      <a:pt x="4256" y="6920"/>
                      <a:pt x="4703" y="6920"/>
                    </a:cubicBezTo>
                    <a:cubicBezTo>
                      <a:pt x="4780" y="6920"/>
                      <a:pt x="4858" y="6915"/>
                      <a:pt x="4937" y="6906"/>
                    </a:cubicBezTo>
                    <a:cubicBezTo>
                      <a:pt x="5471" y="6872"/>
                      <a:pt x="5971" y="6639"/>
                      <a:pt x="6472" y="6172"/>
                    </a:cubicBezTo>
                    <a:lnTo>
                      <a:pt x="7306" y="6739"/>
                    </a:lnTo>
                    <a:lnTo>
                      <a:pt x="7973" y="5972"/>
                    </a:lnTo>
                    <a:lnTo>
                      <a:pt x="7239" y="5338"/>
                    </a:lnTo>
                    <a:cubicBezTo>
                      <a:pt x="7406" y="5038"/>
                      <a:pt x="7506" y="4804"/>
                      <a:pt x="7606" y="4504"/>
                    </a:cubicBezTo>
                    <a:cubicBezTo>
                      <a:pt x="7672" y="4204"/>
                      <a:pt x="7739" y="3970"/>
                      <a:pt x="7672" y="3703"/>
                    </a:cubicBezTo>
                    <a:cubicBezTo>
                      <a:pt x="7639" y="3470"/>
                      <a:pt x="7606" y="3203"/>
                      <a:pt x="7472" y="3003"/>
                    </a:cubicBezTo>
                    <a:cubicBezTo>
                      <a:pt x="7339" y="2803"/>
                      <a:pt x="7239" y="2636"/>
                      <a:pt x="7005" y="2469"/>
                    </a:cubicBezTo>
                    <a:cubicBezTo>
                      <a:pt x="6772" y="2236"/>
                      <a:pt x="6472" y="2069"/>
                      <a:pt x="6238" y="2035"/>
                    </a:cubicBezTo>
                    <a:cubicBezTo>
                      <a:pt x="6049" y="2012"/>
                      <a:pt x="5877" y="1988"/>
                      <a:pt x="5687" y="1988"/>
                    </a:cubicBezTo>
                    <a:cubicBezTo>
                      <a:pt x="5608" y="1988"/>
                      <a:pt x="5525" y="1992"/>
                      <a:pt x="5438" y="2002"/>
                    </a:cubicBezTo>
                    <a:cubicBezTo>
                      <a:pt x="5137" y="2035"/>
                      <a:pt x="4904" y="2069"/>
                      <a:pt x="4637" y="2202"/>
                    </a:cubicBezTo>
                    <a:lnTo>
                      <a:pt x="3903" y="2569"/>
                    </a:lnTo>
                    <a:lnTo>
                      <a:pt x="2269" y="1235"/>
                    </a:lnTo>
                    <a:cubicBezTo>
                      <a:pt x="2481" y="1129"/>
                      <a:pt x="2687" y="1071"/>
                      <a:pt x="2902" y="1071"/>
                    </a:cubicBezTo>
                    <a:cubicBezTo>
                      <a:pt x="3158" y="1071"/>
                      <a:pt x="3428" y="1153"/>
                      <a:pt x="3736" y="1335"/>
                    </a:cubicBezTo>
                    <a:lnTo>
                      <a:pt x="4303" y="401"/>
                    </a:lnTo>
                    <a:cubicBezTo>
                      <a:pt x="4103" y="301"/>
                      <a:pt x="3903" y="167"/>
                      <a:pt x="3636" y="67"/>
                    </a:cubicBezTo>
                    <a:cubicBezTo>
                      <a:pt x="3403" y="34"/>
                      <a:pt x="3136" y="1"/>
                      <a:pt x="2902" y="1"/>
                    </a:cubicBezTo>
                    <a:cubicBezTo>
                      <a:pt x="2636" y="1"/>
                      <a:pt x="2402" y="34"/>
                      <a:pt x="2135" y="167"/>
                    </a:cubicBezTo>
                    <a:cubicBezTo>
                      <a:pt x="1902" y="301"/>
                      <a:pt x="1668" y="401"/>
                      <a:pt x="1435" y="634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009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957275" y="3539650"/>
                <a:ext cx="1088300" cy="1050775"/>
              </a:xfrm>
              <a:custGeom>
                <a:avLst/>
                <a:gdLst/>
                <a:ahLst/>
                <a:cxnLst/>
                <a:rect l="l" t="t" r="r" b="b"/>
                <a:pathLst>
                  <a:path w="43532" h="42031" extrusionOk="0">
                    <a:moveTo>
                      <a:pt x="25853" y="0"/>
                    </a:moveTo>
                    <a:cubicBezTo>
                      <a:pt x="25486" y="7239"/>
                      <a:pt x="21750" y="13977"/>
                      <a:pt x="16880" y="19347"/>
                    </a:cubicBezTo>
                    <a:cubicBezTo>
                      <a:pt x="12009" y="24685"/>
                      <a:pt x="6005" y="28854"/>
                      <a:pt x="1" y="32990"/>
                    </a:cubicBezTo>
                    <a:lnTo>
                      <a:pt x="18047" y="42030"/>
                    </a:lnTo>
                    <a:cubicBezTo>
                      <a:pt x="26820" y="36827"/>
                      <a:pt x="34192" y="29254"/>
                      <a:pt x="39229" y="20381"/>
                    </a:cubicBezTo>
                    <a:cubicBezTo>
                      <a:pt x="41664" y="16145"/>
                      <a:pt x="43532" y="11375"/>
                      <a:pt x="43098" y="6538"/>
                    </a:cubicBezTo>
                    <a:lnTo>
                      <a:pt x="25853" y="0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3049025" y="3587175"/>
                <a:ext cx="962375" cy="954050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38162" extrusionOk="0">
                    <a:moveTo>
                      <a:pt x="24418" y="1"/>
                    </a:moveTo>
                    <a:cubicBezTo>
                      <a:pt x="24359" y="561"/>
                      <a:pt x="23986" y="1096"/>
                      <a:pt x="23346" y="1096"/>
                    </a:cubicBezTo>
                    <a:cubicBezTo>
                      <a:pt x="23263" y="1096"/>
                      <a:pt x="23175" y="1087"/>
                      <a:pt x="23083" y="1068"/>
                    </a:cubicBezTo>
                    <a:cubicBezTo>
                      <a:pt x="23017" y="1068"/>
                      <a:pt x="22983" y="1001"/>
                      <a:pt x="22916" y="1001"/>
                    </a:cubicBezTo>
                    <a:cubicBezTo>
                      <a:pt x="21716" y="8307"/>
                      <a:pt x="17546" y="14277"/>
                      <a:pt x="14010" y="18114"/>
                    </a:cubicBezTo>
                    <a:cubicBezTo>
                      <a:pt x="9874" y="22617"/>
                      <a:pt x="5004" y="26286"/>
                      <a:pt x="33" y="29755"/>
                    </a:cubicBezTo>
                    <a:cubicBezTo>
                      <a:pt x="834" y="30155"/>
                      <a:pt x="701" y="31356"/>
                      <a:pt x="0" y="31757"/>
                    </a:cubicBezTo>
                    <a:lnTo>
                      <a:pt x="12676" y="38161"/>
                    </a:lnTo>
                    <a:cubicBezTo>
                      <a:pt x="13008" y="37690"/>
                      <a:pt x="13525" y="37311"/>
                      <a:pt x="14226" y="37311"/>
                    </a:cubicBezTo>
                    <a:cubicBezTo>
                      <a:pt x="14369" y="37311"/>
                      <a:pt x="14519" y="37327"/>
                      <a:pt x="14677" y="37361"/>
                    </a:cubicBezTo>
                    <a:cubicBezTo>
                      <a:pt x="15178" y="37494"/>
                      <a:pt x="15545" y="37694"/>
                      <a:pt x="15811" y="38028"/>
                    </a:cubicBezTo>
                    <a:cubicBezTo>
                      <a:pt x="23550" y="32991"/>
                      <a:pt x="30055" y="26119"/>
                      <a:pt x="34658" y="18013"/>
                    </a:cubicBezTo>
                    <a:cubicBezTo>
                      <a:pt x="37093" y="13744"/>
                      <a:pt x="38327" y="10108"/>
                      <a:pt x="38494" y="6739"/>
                    </a:cubicBezTo>
                    <a:lnTo>
                      <a:pt x="38494" y="6739"/>
                    </a:lnTo>
                    <a:cubicBezTo>
                      <a:pt x="38376" y="6762"/>
                      <a:pt x="38225" y="6786"/>
                      <a:pt x="38076" y="6786"/>
                    </a:cubicBezTo>
                    <a:cubicBezTo>
                      <a:pt x="38014" y="6786"/>
                      <a:pt x="37952" y="6782"/>
                      <a:pt x="37894" y="6772"/>
                    </a:cubicBezTo>
                    <a:cubicBezTo>
                      <a:pt x="36926" y="6572"/>
                      <a:pt x="36826" y="5505"/>
                      <a:pt x="37260" y="4904"/>
                    </a:cubicBezTo>
                    <a:lnTo>
                      <a:pt x="24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3692800" y="3807000"/>
                <a:ext cx="10427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29" extrusionOk="0">
                    <a:moveTo>
                      <a:pt x="2052" y="1"/>
                    </a:moveTo>
                    <a:cubicBezTo>
                      <a:pt x="1171" y="1"/>
                      <a:pt x="374" y="621"/>
                      <a:pt x="201" y="1515"/>
                    </a:cubicBezTo>
                    <a:cubicBezTo>
                      <a:pt x="1" y="2549"/>
                      <a:pt x="668" y="3583"/>
                      <a:pt x="1702" y="3783"/>
                    </a:cubicBezTo>
                    <a:cubicBezTo>
                      <a:pt x="1837" y="3814"/>
                      <a:pt x="1971" y="3828"/>
                      <a:pt x="2103" y="3828"/>
                    </a:cubicBezTo>
                    <a:cubicBezTo>
                      <a:pt x="2984" y="3828"/>
                      <a:pt x="3767" y="3181"/>
                      <a:pt x="3970" y="2282"/>
                    </a:cubicBezTo>
                    <a:cubicBezTo>
                      <a:pt x="4170" y="1248"/>
                      <a:pt x="3503" y="247"/>
                      <a:pt x="2469" y="47"/>
                    </a:cubicBezTo>
                    <a:cubicBezTo>
                      <a:pt x="2330" y="16"/>
                      <a:pt x="2190" y="1"/>
                      <a:pt x="2052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3796675" y="3773000"/>
                <a:ext cx="95950" cy="1785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7143" extrusionOk="0">
                    <a:moveTo>
                      <a:pt x="3538" y="1"/>
                    </a:moveTo>
                    <a:cubicBezTo>
                      <a:pt x="3431" y="1"/>
                      <a:pt x="3332" y="64"/>
                      <a:pt x="3318" y="206"/>
                    </a:cubicBezTo>
                    <a:cubicBezTo>
                      <a:pt x="2918" y="2675"/>
                      <a:pt x="1850" y="4876"/>
                      <a:pt x="149" y="6711"/>
                    </a:cubicBezTo>
                    <a:cubicBezTo>
                      <a:pt x="1" y="6909"/>
                      <a:pt x="163" y="7143"/>
                      <a:pt x="339" y="7143"/>
                    </a:cubicBezTo>
                    <a:cubicBezTo>
                      <a:pt x="401" y="7143"/>
                      <a:pt x="464" y="7114"/>
                      <a:pt x="516" y="7045"/>
                    </a:cubicBezTo>
                    <a:cubicBezTo>
                      <a:pt x="2317" y="5143"/>
                      <a:pt x="3418" y="2875"/>
                      <a:pt x="3818" y="306"/>
                    </a:cubicBezTo>
                    <a:cubicBezTo>
                      <a:pt x="3837" y="115"/>
                      <a:pt x="3681" y="1"/>
                      <a:pt x="3538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822425" y="3792675"/>
                <a:ext cx="964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7138" extrusionOk="0">
                    <a:moveTo>
                      <a:pt x="3571" y="1"/>
                    </a:moveTo>
                    <a:cubicBezTo>
                      <a:pt x="3453" y="1"/>
                      <a:pt x="3337" y="70"/>
                      <a:pt x="3322" y="220"/>
                    </a:cubicBezTo>
                    <a:cubicBezTo>
                      <a:pt x="2922" y="2688"/>
                      <a:pt x="1888" y="4890"/>
                      <a:pt x="153" y="6725"/>
                    </a:cubicBezTo>
                    <a:cubicBezTo>
                      <a:pt x="1" y="6902"/>
                      <a:pt x="176" y="7138"/>
                      <a:pt x="372" y="7138"/>
                    </a:cubicBezTo>
                    <a:cubicBezTo>
                      <a:pt x="434" y="7138"/>
                      <a:pt x="497" y="7114"/>
                      <a:pt x="553" y="7058"/>
                    </a:cubicBezTo>
                    <a:cubicBezTo>
                      <a:pt x="2321" y="5123"/>
                      <a:pt x="3422" y="2855"/>
                      <a:pt x="3822" y="287"/>
                    </a:cubicBezTo>
                    <a:cubicBezTo>
                      <a:pt x="3859" y="103"/>
                      <a:pt x="3714" y="1"/>
                      <a:pt x="357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402600" y="3973450"/>
                <a:ext cx="385300" cy="300750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030" extrusionOk="0">
                    <a:moveTo>
                      <a:pt x="6574" y="0"/>
                    </a:moveTo>
                    <a:cubicBezTo>
                      <a:pt x="4353" y="0"/>
                      <a:pt x="2360" y="989"/>
                      <a:pt x="1435" y="2796"/>
                    </a:cubicBezTo>
                    <a:cubicBezTo>
                      <a:pt x="1" y="5598"/>
                      <a:pt x="1635" y="9301"/>
                      <a:pt x="5104" y="11102"/>
                    </a:cubicBezTo>
                    <a:cubicBezTo>
                      <a:pt x="6324" y="11730"/>
                      <a:pt x="7616" y="12029"/>
                      <a:pt x="8838" y="12029"/>
                    </a:cubicBezTo>
                    <a:cubicBezTo>
                      <a:pt x="11059" y="12029"/>
                      <a:pt x="13052" y="11041"/>
                      <a:pt x="13977" y="9234"/>
                    </a:cubicBezTo>
                    <a:cubicBezTo>
                      <a:pt x="15412" y="6432"/>
                      <a:pt x="13777" y="2729"/>
                      <a:pt x="10308" y="928"/>
                    </a:cubicBezTo>
                    <a:cubicBezTo>
                      <a:pt x="9088" y="300"/>
                      <a:pt x="7796" y="0"/>
                      <a:pt x="657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3420125" y="3986925"/>
                <a:ext cx="350275" cy="273700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0948" extrusionOk="0">
                    <a:moveTo>
                      <a:pt x="5943" y="280"/>
                    </a:moveTo>
                    <a:cubicBezTo>
                      <a:pt x="6399" y="280"/>
                      <a:pt x="6867" y="327"/>
                      <a:pt x="7339" y="422"/>
                    </a:cubicBezTo>
                    <a:cubicBezTo>
                      <a:pt x="8006" y="522"/>
                      <a:pt x="8640" y="756"/>
                      <a:pt x="9240" y="1089"/>
                    </a:cubicBezTo>
                    <a:cubicBezTo>
                      <a:pt x="12275" y="2624"/>
                      <a:pt x="13710" y="5860"/>
                      <a:pt x="12476" y="8295"/>
                    </a:cubicBezTo>
                    <a:cubicBezTo>
                      <a:pt x="11662" y="9836"/>
                      <a:pt x="9942" y="10690"/>
                      <a:pt x="8020" y="10690"/>
                    </a:cubicBezTo>
                    <a:cubicBezTo>
                      <a:pt x="6948" y="10690"/>
                      <a:pt x="5812" y="10424"/>
                      <a:pt x="4737" y="9862"/>
                    </a:cubicBezTo>
                    <a:cubicBezTo>
                      <a:pt x="1701" y="8328"/>
                      <a:pt x="300" y="5092"/>
                      <a:pt x="1534" y="2657"/>
                    </a:cubicBezTo>
                    <a:cubicBezTo>
                      <a:pt x="2317" y="1119"/>
                      <a:pt x="4016" y="280"/>
                      <a:pt x="5943" y="280"/>
                    </a:cubicBezTo>
                    <a:close/>
                    <a:moveTo>
                      <a:pt x="5989" y="1"/>
                    </a:moveTo>
                    <a:cubicBezTo>
                      <a:pt x="3974" y="1"/>
                      <a:pt x="2174" y="887"/>
                      <a:pt x="1334" y="2524"/>
                    </a:cubicBezTo>
                    <a:cubicBezTo>
                      <a:pt x="0" y="5092"/>
                      <a:pt x="1501" y="8461"/>
                      <a:pt x="4637" y="10096"/>
                    </a:cubicBezTo>
                    <a:cubicBezTo>
                      <a:pt x="5237" y="10429"/>
                      <a:pt x="5904" y="10663"/>
                      <a:pt x="6571" y="10796"/>
                    </a:cubicBezTo>
                    <a:cubicBezTo>
                      <a:pt x="7058" y="10897"/>
                      <a:pt x="7542" y="10947"/>
                      <a:pt x="8014" y="10947"/>
                    </a:cubicBezTo>
                    <a:cubicBezTo>
                      <a:pt x="10035" y="10947"/>
                      <a:pt x="11838" y="10038"/>
                      <a:pt x="12676" y="8361"/>
                    </a:cubicBezTo>
                    <a:cubicBezTo>
                      <a:pt x="14010" y="5826"/>
                      <a:pt x="12509" y="2457"/>
                      <a:pt x="9373" y="823"/>
                    </a:cubicBezTo>
                    <a:cubicBezTo>
                      <a:pt x="8263" y="267"/>
                      <a:pt x="7093" y="1"/>
                      <a:pt x="5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3495175" y="4027975"/>
                <a:ext cx="20682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6724" extrusionOk="0">
                    <a:moveTo>
                      <a:pt x="1635" y="2116"/>
                    </a:moveTo>
                    <a:lnTo>
                      <a:pt x="3036" y="3117"/>
                    </a:lnTo>
                    <a:cubicBezTo>
                      <a:pt x="2802" y="3217"/>
                      <a:pt x="2569" y="3317"/>
                      <a:pt x="2369" y="3350"/>
                    </a:cubicBezTo>
                    <a:cubicBezTo>
                      <a:pt x="2321" y="3358"/>
                      <a:pt x="2274" y="3362"/>
                      <a:pt x="2227" y="3362"/>
                    </a:cubicBezTo>
                    <a:cubicBezTo>
                      <a:pt x="2076" y="3362"/>
                      <a:pt x="1929" y="3319"/>
                      <a:pt x="1801" y="3217"/>
                    </a:cubicBezTo>
                    <a:cubicBezTo>
                      <a:pt x="1635" y="3117"/>
                      <a:pt x="1535" y="2950"/>
                      <a:pt x="1501" y="2716"/>
                    </a:cubicBezTo>
                    <a:cubicBezTo>
                      <a:pt x="1468" y="2550"/>
                      <a:pt x="1501" y="2350"/>
                      <a:pt x="1635" y="2116"/>
                    </a:cubicBezTo>
                    <a:close/>
                    <a:moveTo>
                      <a:pt x="5848" y="2872"/>
                    </a:moveTo>
                    <a:cubicBezTo>
                      <a:pt x="6021" y="2872"/>
                      <a:pt x="6216" y="2921"/>
                      <a:pt x="6371" y="3050"/>
                    </a:cubicBezTo>
                    <a:cubicBezTo>
                      <a:pt x="6638" y="3217"/>
                      <a:pt x="6738" y="3384"/>
                      <a:pt x="6738" y="3650"/>
                    </a:cubicBezTo>
                    <a:cubicBezTo>
                      <a:pt x="6805" y="3851"/>
                      <a:pt x="6738" y="4117"/>
                      <a:pt x="6638" y="4351"/>
                    </a:cubicBezTo>
                    <a:lnTo>
                      <a:pt x="4970" y="3183"/>
                    </a:lnTo>
                    <a:cubicBezTo>
                      <a:pt x="5204" y="3017"/>
                      <a:pt x="5471" y="2950"/>
                      <a:pt x="5704" y="2883"/>
                    </a:cubicBezTo>
                    <a:cubicBezTo>
                      <a:pt x="5749" y="2876"/>
                      <a:pt x="5798" y="2872"/>
                      <a:pt x="5848" y="2872"/>
                    </a:cubicBezTo>
                    <a:close/>
                    <a:moveTo>
                      <a:pt x="3008" y="1"/>
                    </a:moveTo>
                    <a:cubicBezTo>
                      <a:pt x="2939" y="1"/>
                      <a:pt x="2871" y="5"/>
                      <a:pt x="2802" y="15"/>
                    </a:cubicBezTo>
                    <a:cubicBezTo>
                      <a:pt x="2535" y="15"/>
                      <a:pt x="2268" y="115"/>
                      <a:pt x="2035" y="215"/>
                    </a:cubicBezTo>
                    <a:cubicBezTo>
                      <a:pt x="1835" y="348"/>
                      <a:pt x="1568" y="515"/>
                      <a:pt x="1368" y="715"/>
                    </a:cubicBezTo>
                    <a:lnTo>
                      <a:pt x="567" y="181"/>
                    </a:lnTo>
                    <a:lnTo>
                      <a:pt x="0" y="1015"/>
                    </a:lnTo>
                    <a:lnTo>
                      <a:pt x="767" y="1549"/>
                    </a:lnTo>
                    <a:cubicBezTo>
                      <a:pt x="501" y="2116"/>
                      <a:pt x="367" y="2650"/>
                      <a:pt x="434" y="3117"/>
                    </a:cubicBezTo>
                    <a:cubicBezTo>
                      <a:pt x="534" y="3617"/>
                      <a:pt x="767" y="3951"/>
                      <a:pt x="1168" y="4218"/>
                    </a:cubicBezTo>
                    <a:cubicBezTo>
                      <a:pt x="1401" y="4384"/>
                      <a:pt x="1668" y="4518"/>
                      <a:pt x="1902" y="4551"/>
                    </a:cubicBezTo>
                    <a:cubicBezTo>
                      <a:pt x="2035" y="4584"/>
                      <a:pt x="2160" y="4601"/>
                      <a:pt x="2285" y="4601"/>
                    </a:cubicBezTo>
                    <a:cubicBezTo>
                      <a:pt x="2410" y="4601"/>
                      <a:pt x="2535" y="4584"/>
                      <a:pt x="2669" y="4551"/>
                    </a:cubicBezTo>
                    <a:cubicBezTo>
                      <a:pt x="2902" y="4484"/>
                      <a:pt x="3102" y="4384"/>
                      <a:pt x="3369" y="4284"/>
                    </a:cubicBezTo>
                    <a:cubicBezTo>
                      <a:pt x="3569" y="4151"/>
                      <a:pt x="3836" y="3984"/>
                      <a:pt x="4036" y="3851"/>
                    </a:cubicBezTo>
                    <a:lnTo>
                      <a:pt x="6038" y="5285"/>
                    </a:lnTo>
                    <a:cubicBezTo>
                      <a:pt x="5769" y="5515"/>
                      <a:pt x="5467" y="5624"/>
                      <a:pt x="5132" y="5624"/>
                    </a:cubicBezTo>
                    <a:cubicBezTo>
                      <a:pt x="4885" y="5624"/>
                      <a:pt x="4620" y="5565"/>
                      <a:pt x="4337" y="5452"/>
                    </a:cubicBezTo>
                    <a:lnTo>
                      <a:pt x="3836" y="6386"/>
                    </a:lnTo>
                    <a:cubicBezTo>
                      <a:pt x="4212" y="6611"/>
                      <a:pt x="4606" y="6724"/>
                      <a:pt x="5004" y="6724"/>
                    </a:cubicBezTo>
                    <a:cubicBezTo>
                      <a:pt x="5137" y="6724"/>
                      <a:pt x="5271" y="6711"/>
                      <a:pt x="5404" y="6686"/>
                    </a:cubicBezTo>
                    <a:cubicBezTo>
                      <a:pt x="5971" y="6553"/>
                      <a:pt x="6405" y="6319"/>
                      <a:pt x="6872" y="5819"/>
                    </a:cubicBezTo>
                    <a:lnTo>
                      <a:pt x="7706" y="6386"/>
                    </a:lnTo>
                    <a:lnTo>
                      <a:pt x="8273" y="5552"/>
                    </a:lnTo>
                    <a:lnTo>
                      <a:pt x="7506" y="5018"/>
                    </a:lnTo>
                    <a:cubicBezTo>
                      <a:pt x="7606" y="4718"/>
                      <a:pt x="7739" y="4451"/>
                      <a:pt x="7772" y="4151"/>
                    </a:cubicBezTo>
                    <a:cubicBezTo>
                      <a:pt x="7839" y="3851"/>
                      <a:pt x="7839" y="3617"/>
                      <a:pt x="7772" y="3350"/>
                    </a:cubicBezTo>
                    <a:cubicBezTo>
                      <a:pt x="7739" y="3117"/>
                      <a:pt x="7672" y="2883"/>
                      <a:pt x="7539" y="2683"/>
                    </a:cubicBezTo>
                    <a:cubicBezTo>
                      <a:pt x="7405" y="2516"/>
                      <a:pt x="7239" y="2316"/>
                      <a:pt x="7039" y="2183"/>
                    </a:cubicBezTo>
                    <a:cubicBezTo>
                      <a:pt x="6738" y="1983"/>
                      <a:pt x="6505" y="1849"/>
                      <a:pt x="6205" y="1816"/>
                    </a:cubicBezTo>
                    <a:cubicBezTo>
                      <a:pt x="6126" y="1806"/>
                      <a:pt x="6048" y="1802"/>
                      <a:pt x="5970" y="1802"/>
                    </a:cubicBezTo>
                    <a:cubicBezTo>
                      <a:pt x="5781" y="1802"/>
                      <a:pt x="5593" y="1826"/>
                      <a:pt x="5404" y="1849"/>
                    </a:cubicBezTo>
                    <a:cubicBezTo>
                      <a:pt x="5171" y="1949"/>
                      <a:pt x="4904" y="2016"/>
                      <a:pt x="4670" y="2149"/>
                    </a:cubicBezTo>
                    <a:cubicBezTo>
                      <a:pt x="4403" y="2283"/>
                      <a:pt x="4170" y="2383"/>
                      <a:pt x="3936" y="2550"/>
                    </a:cubicBezTo>
                    <a:lnTo>
                      <a:pt x="2235" y="1349"/>
                    </a:lnTo>
                    <a:cubicBezTo>
                      <a:pt x="2464" y="1190"/>
                      <a:pt x="2711" y="1106"/>
                      <a:pt x="2972" y="1106"/>
                    </a:cubicBezTo>
                    <a:cubicBezTo>
                      <a:pt x="3206" y="1106"/>
                      <a:pt x="3451" y="1174"/>
                      <a:pt x="3703" y="1315"/>
                    </a:cubicBezTo>
                    <a:lnTo>
                      <a:pt x="4237" y="348"/>
                    </a:lnTo>
                    <a:cubicBezTo>
                      <a:pt x="4003" y="215"/>
                      <a:pt x="3803" y="115"/>
                      <a:pt x="3536" y="48"/>
                    </a:cubicBezTo>
                    <a:cubicBezTo>
                      <a:pt x="3347" y="24"/>
                      <a:pt x="3175" y="1"/>
                      <a:pt x="3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38"/>
            <p:cNvGrpSpPr/>
            <p:nvPr/>
          </p:nvGrpSpPr>
          <p:grpSpPr>
            <a:xfrm>
              <a:off x="5811117" y="2088569"/>
              <a:ext cx="1867395" cy="2662812"/>
              <a:chOff x="5811117" y="2088569"/>
              <a:chExt cx="1867395" cy="2662812"/>
            </a:xfrm>
          </p:grpSpPr>
          <p:grpSp>
            <p:nvGrpSpPr>
              <p:cNvPr id="599" name="Google Shape;599;p38"/>
              <p:cNvGrpSpPr/>
              <p:nvPr/>
            </p:nvGrpSpPr>
            <p:grpSpPr>
              <a:xfrm>
                <a:off x="5811117" y="2088569"/>
                <a:ext cx="1867395" cy="2662812"/>
                <a:chOff x="2040800" y="2586750"/>
                <a:chExt cx="1530275" cy="2182275"/>
              </a:xfrm>
            </p:grpSpPr>
            <p:sp>
              <p:nvSpPr>
                <p:cNvPr id="600" name="Google Shape;600;p38"/>
                <p:cNvSpPr/>
                <p:nvPr/>
              </p:nvSpPr>
              <p:spPr>
                <a:xfrm>
                  <a:off x="2040800" y="2586750"/>
                  <a:ext cx="1530275" cy="218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1" h="87291" extrusionOk="0">
                      <a:moveTo>
                        <a:pt x="30843" y="0"/>
                      </a:moveTo>
                      <a:cubicBezTo>
                        <a:pt x="30043" y="0"/>
                        <a:pt x="29293" y="545"/>
                        <a:pt x="28721" y="1090"/>
                      </a:cubicBezTo>
                      <a:cubicBezTo>
                        <a:pt x="26152" y="3491"/>
                        <a:pt x="24585" y="7027"/>
                        <a:pt x="21482" y="8662"/>
                      </a:cubicBezTo>
                      <a:cubicBezTo>
                        <a:pt x="21349" y="7494"/>
                        <a:pt x="21816" y="6360"/>
                        <a:pt x="21983" y="5193"/>
                      </a:cubicBezTo>
                      <a:cubicBezTo>
                        <a:pt x="22238" y="3376"/>
                        <a:pt x="20984" y="1874"/>
                        <a:pt x="19407" y="1874"/>
                      </a:cubicBezTo>
                      <a:cubicBezTo>
                        <a:pt x="18928" y="1874"/>
                        <a:pt x="18419" y="2013"/>
                        <a:pt x="17913" y="2324"/>
                      </a:cubicBezTo>
                      <a:cubicBezTo>
                        <a:pt x="16579" y="3158"/>
                        <a:pt x="15712" y="4826"/>
                        <a:pt x="15511" y="6360"/>
                      </a:cubicBezTo>
                      <a:cubicBezTo>
                        <a:pt x="15411" y="7194"/>
                        <a:pt x="15411" y="8028"/>
                        <a:pt x="14677" y="8528"/>
                      </a:cubicBezTo>
                      <a:cubicBezTo>
                        <a:pt x="14010" y="8962"/>
                        <a:pt x="13143" y="9029"/>
                        <a:pt x="12409" y="9329"/>
                      </a:cubicBezTo>
                      <a:cubicBezTo>
                        <a:pt x="12209" y="9429"/>
                        <a:pt x="11909" y="9496"/>
                        <a:pt x="11842" y="9763"/>
                      </a:cubicBezTo>
                      <a:cubicBezTo>
                        <a:pt x="11742" y="9963"/>
                        <a:pt x="11842" y="10263"/>
                        <a:pt x="11976" y="10496"/>
                      </a:cubicBezTo>
                      <a:cubicBezTo>
                        <a:pt x="12876" y="12364"/>
                        <a:pt x="22983" y="17868"/>
                        <a:pt x="24918" y="22805"/>
                      </a:cubicBezTo>
                      <a:lnTo>
                        <a:pt x="22750" y="23873"/>
                      </a:lnTo>
                      <a:cubicBezTo>
                        <a:pt x="15044" y="29110"/>
                        <a:pt x="8840" y="36615"/>
                        <a:pt x="5071" y="45288"/>
                      </a:cubicBezTo>
                      <a:cubicBezTo>
                        <a:pt x="1335" y="53961"/>
                        <a:pt x="0" y="63768"/>
                        <a:pt x="1335" y="73141"/>
                      </a:cubicBezTo>
                      <a:cubicBezTo>
                        <a:pt x="1568" y="74976"/>
                        <a:pt x="1968" y="76710"/>
                        <a:pt x="2302" y="78512"/>
                      </a:cubicBezTo>
                      <a:cubicBezTo>
                        <a:pt x="2669" y="80447"/>
                        <a:pt x="2836" y="82848"/>
                        <a:pt x="1201" y="83849"/>
                      </a:cubicBezTo>
                      <a:cubicBezTo>
                        <a:pt x="1824" y="84305"/>
                        <a:pt x="2532" y="84449"/>
                        <a:pt x="3284" y="84449"/>
                      </a:cubicBezTo>
                      <a:cubicBezTo>
                        <a:pt x="4588" y="84449"/>
                        <a:pt x="6026" y="84015"/>
                        <a:pt x="7385" y="84015"/>
                      </a:cubicBezTo>
                      <a:cubicBezTo>
                        <a:pt x="7594" y="84015"/>
                        <a:pt x="7801" y="84025"/>
                        <a:pt x="8006" y="84049"/>
                      </a:cubicBezTo>
                      <a:cubicBezTo>
                        <a:pt x="8933" y="84169"/>
                        <a:pt x="9994" y="84985"/>
                        <a:pt x="10924" y="84985"/>
                      </a:cubicBezTo>
                      <a:cubicBezTo>
                        <a:pt x="11032" y="84985"/>
                        <a:pt x="11138" y="84974"/>
                        <a:pt x="11242" y="84950"/>
                      </a:cubicBezTo>
                      <a:cubicBezTo>
                        <a:pt x="11537" y="84871"/>
                        <a:pt x="11855" y="84837"/>
                        <a:pt x="12188" y="84837"/>
                      </a:cubicBezTo>
                      <a:cubicBezTo>
                        <a:pt x="14259" y="84837"/>
                        <a:pt x="16937" y="86168"/>
                        <a:pt x="18747" y="86484"/>
                      </a:cubicBezTo>
                      <a:cubicBezTo>
                        <a:pt x="21582" y="86985"/>
                        <a:pt x="24518" y="87218"/>
                        <a:pt x="27387" y="87285"/>
                      </a:cubicBezTo>
                      <a:cubicBezTo>
                        <a:pt x="27698" y="87288"/>
                        <a:pt x="28009" y="87290"/>
                        <a:pt x="28320" y="87290"/>
                      </a:cubicBezTo>
                      <a:cubicBezTo>
                        <a:pt x="33773" y="87290"/>
                        <a:pt x="39169" y="86750"/>
                        <a:pt x="44565" y="86151"/>
                      </a:cubicBezTo>
                      <a:cubicBezTo>
                        <a:pt x="46433" y="85984"/>
                        <a:pt x="48335" y="85784"/>
                        <a:pt x="50069" y="85117"/>
                      </a:cubicBezTo>
                      <a:cubicBezTo>
                        <a:pt x="51103" y="84716"/>
                        <a:pt x="52104" y="84183"/>
                        <a:pt x="53205" y="84049"/>
                      </a:cubicBezTo>
                      <a:cubicBezTo>
                        <a:pt x="53405" y="84026"/>
                        <a:pt x="53608" y="84016"/>
                        <a:pt x="53812" y="84016"/>
                      </a:cubicBezTo>
                      <a:cubicBezTo>
                        <a:pt x="55172" y="84016"/>
                        <a:pt x="56604" y="84464"/>
                        <a:pt x="57912" y="84464"/>
                      </a:cubicBezTo>
                      <a:cubicBezTo>
                        <a:pt x="58664" y="84464"/>
                        <a:pt x="59376" y="84316"/>
                        <a:pt x="60010" y="83849"/>
                      </a:cubicBezTo>
                      <a:cubicBezTo>
                        <a:pt x="58375" y="82848"/>
                        <a:pt x="58542" y="80447"/>
                        <a:pt x="58909" y="78512"/>
                      </a:cubicBezTo>
                      <a:cubicBezTo>
                        <a:pt x="59243" y="76710"/>
                        <a:pt x="59643" y="74943"/>
                        <a:pt x="59876" y="73141"/>
                      </a:cubicBezTo>
                      <a:cubicBezTo>
                        <a:pt x="61211" y="63701"/>
                        <a:pt x="60410" y="53694"/>
                        <a:pt x="56140" y="45288"/>
                      </a:cubicBezTo>
                      <a:cubicBezTo>
                        <a:pt x="48735" y="30878"/>
                        <a:pt x="35893" y="23906"/>
                        <a:pt x="35893" y="23839"/>
                      </a:cubicBezTo>
                      <a:cubicBezTo>
                        <a:pt x="35059" y="21104"/>
                        <a:pt x="37093" y="18302"/>
                        <a:pt x="39095" y="16234"/>
                      </a:cubicBezTo>
                      <a:cubicBezTo>
                        <a:pt x="41663" y="13565"/>
                        <a:pt x="44365" y="10997"/>
                        <a:pt x="47234" y="8662"/>
                      </a:cubicBezTo>
                      <a:cubicBezTo>
                        <a:pt x="46856" y="8463"/>
                        <a:pt x="46468" y="8384"/>
                        <a:pt x="46072" y="8384"/>
                      </a:cubicBezTo>
                      <a:cubicBezTo>
                        <a:pt x="44513" y="8384"/>
                        <a:pt x="42835" y="9613"/>
                        <a:pt x="41166" y="9613"/>
                      </a:cubicBezTo>
                      <a:cubicBezTo>
                        <a:pt x="41054" y="9613"/>
                        <a:pt x="40942" y="9608"/>
                        <a:pt x="40829" y="9596"/>
                      </a:cubicBezTo>
                      <a:cubicBezTo>
                        <a:pt x="39996" y="9496"/>
                        <a:pt x="39195" y="8995"/>
                        <a:pt x="38494" y="8495"/>
                      </a:cubicBezTo>
                      <a:cubicBezTo>
                        <a:pt x="36159" y="6794"/>
                        <a:pt x="34225" y="4492"/>
                        <a:pt x="32924" y="1890"/>
                      </a:cubicBezTo>
                      <a:cubicBezTo>
                        <a:pt x="32557" y="1123"/>
                        <a:pt x="32257" y="356"/>
                        <a:pt x="31389" y="89"/>
                      </a:cubicBezTo>
                      <a:cubicBezTo>
                        <a:pt x="31206" y="28"/>
                        <a:pt x="31023" y="0"/>
                        <a:pt x="308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2335175" y="2809950"/>
                  <a:ext cx="342775" cy="34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1" h="13711" extrusionOk="0">
                      <a:moveTo>
                        <a:pt x="2002" y="1"/>
                      </a:moveTo>
                      <a:lnTo>
                        <a:pt x="2002" y="1"/>
                      </a:lnTo>
                      <a:cubicBezTo>
                        <a:pt x="1535" y="134"/>
                        <a:pt x="1101" y="234"/>
                        <a:pt x="701" y="368"/>
                      </a:cubicBezTo>
                      <a:cubicBezTo>
                        <a:pt x="434" y="468"/>
                        <a:pt x="201" y="568"/>
                        <a:pt x="100" y="801"/>
                      </a:cubicBezTo>
                      <a:cubicBezTo>
                        <a:pt x="0" y="1035"/>
                        <a:pt x="100" y="1335"/>
                        <a:pt x="234" y="1535"/>
                      </a:cubicBezTo>
                      <a:cubicBezTo>
                        <a:pt x="1101" y="3470"/>
                        <a:pt x="10908" y="8807"/>
                        <a:pt x="13076" y="13710"/>
                      </a:cubicBezTo>
                      <a:cubicBezTo>
                        <a:pt x="13277" y="13644"/>
                        <a:pt x="13477" y="13577"/>
                        <a:pt x="13710" y="13510"/>
                      </a:cubicBezTo>
                      <a:cubicBezTo>
                        <a:pt x="13677" y="13344"/>
                        <a:pt x="13677" y="13177"/>
                        <a:pt x="13610" y="13010"/>
                      </a:cubicBezTo>
                      <a:cubicBezTo>
                        <a:pt x="13543" y="12510"/>
                        <a:pt x="13243" y="11876"/>
                        <a:pt x="13010" y="11476"/>
                      </a:cubicBezTo>
                      <a:cubicBezTo>
                        <a:pt x="12409" y="10375"/>
                        <a:pt x="11575" y="9407"/>
                        <a:pt x="10675" y="8573"/>
                      </a:cubicBezTo>
                      <a:cubicBezTo>
                        <a:pt x="9040" y="7072"/>
                        <a:pt x="7172" y="5705"/>
                        <a:pt x="5271" y="4504"/>
                      </a:cubicBezTo>
                      <a:cubicBezTo>
                        <a:pt x="4070" y="3737"/>
                        <a:pt x="2035" y="3070"/>
                        <a:pt x="1368" y="1735"/>
                      </a:cubicBezTo>
                      <a:cubicBezTo>
                        <a:pt x="934" y="901"/>
                        <a:pt x="1435" y="468"/>
                        <a:pt x="2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2757600" y="2587575"/>
                  <a:ext cx="105850" cy="6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" h="24107" extrusionOk="0">
                      <a:moveTo>
                        <a:pt x="2138" y="1"/>
                      </a:moveTo>
                      <a:cubicBezTo>
                        <a:pt x="1337" y="1"/>
                        <a:pt x="587" y="545"/>
                        <a:pt x="15" y="1090"/>
                      </a:cubicBezTo>
                      <a:cubicBezTo>
                        <a:pt x="5" y="1101"/>
                        <a:pt x="1" y="1105"/>
                        <a:pt x="2" y="1105"/>
                      </a:cubicBezTo>
                      <a:cubicBezTo>
                        <a:pt x="18" y="1105"/>
                        <a:pt x="592" y="636"/>
                        <a:pt x="1017" y="636"/>
                      </a:cubicBezTo>
                      <a:cubicBezTo>
                        <a:pt x="1226" y="636"/>
                        <a:pt x="1398" y="750"/>
                        <a:pt x="1450" y="1090"/>
                      </a:cubicBezTo>
                      <a:cubicBezTo>
                        <a:pt x="1717" y="2725"/>
                        <a:pt x="1316" y="12598"/>
                        <a:pt x="1483" y="24107"/>
                      </a:cubicBezTo>
                      <a:cubicBezTo>
                        <a:pt x="2150" y="8062"/>
                        <a:pt x="2951" y="1924"/>
                        <a:pt x="2984" y="1424"/>
                      </a:cubicBezTo>
                      <a:cubicBezTo>
                        <a:pt x="2984" y="952"/>
                        <a:pt x="3080" y="783"/>
                        <a:pt x="3219" y="783"/>
                      </a:cubicBezTo>
                      <a:cubicBezTo>
                        <a:pt x="3577" y="783"/>
                        <a:pt x="4222" y="1921"/>
                        <a:pt x="4232" y="1921"/>
                      </a:cubicBezTo>
                      <a:cubicBezTo>
                        <a:pt x="4233" y="1921"/>
                        <a:pt x="4229" y="1911"/>
                        <a:pt x="4218" y="1891"/>
                      </a:cubicBezTo>
                      <a:cubicBezTo>
                        <a:pt x="3852" y="1123"/>
                        <a:pt x="3551" y="356"/>
                        <a:pt x="2684" y="89"/>
                      </a:cubicBezTo>
                      <a:cubicBezTo>
                        <a:pt x="2500" y="28"/>
                        <a:pt x="2318" y="1"/>
                        <a:pt x="2138" y="1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2887225" y="2796250"/>
                  <a:ext cx="333600" cy="3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4" h="15160" extrusionOk="0">
                      <a:moveTo>
                        <a:pt x="12213" y="1"/>
                      </a:moveTo>
                      <a:cubicBezTo>
                        <a:pt x="10686" y="1"/>
                        <a:pt x="8980" y="1229"/>
                        <a:pt x="7301" y="1229"/>
                      </a:cubicBezTo>
                      <a:cubicBezTo>
                        <a:pt x="7202" y="1229"/>
                        <a:pt x="7104" y="1225"/>
                        <a:pt x="7006" y="1216"/>
                      </a:cubicBezTo>
                      <a:cubicBezTo>
                        <a:pt x="4804" y="3184"/>
                        <a:pt x="2669" y="5385"/>
                        <a:pt x="1368" y="8054"/>
                      </a:cubicBezTo>
                      <a:cubicBezTo>
                        <a:pt x="601" y="9755"/>
                        <a:pt x="1" y="11957"/>
                        <a:pt x="635" y="13825"/>
                      </a:cubicBezTo>
                      <a:cubicBezTo>
                        <a:pt x="868" y="14559"/>
                        <a:pt x="1335" y="14926"/>
                        <a:pt x="1902" y="15159"/>
                      </a:cubicBezTo>
                      <a:cubicBezTo>
                        <a:pt x="1302" y="12491"/>
                        <a:pt x="3236" y="9822"/>
                        <a:pt x="5205" y="7821"/>
                      </a:cubicBezTo>
                      <a:cubicBezTo>
                        <a:pt x="7740" y="5152"/>
                        <a:pt x="10508" y="2617"/>
                        <a:pt x="13344" y="282"/>
                      </a:cubicBezTo>
                      <a:cubicBezTo>
                        <a:pt x="12981" y="81"/>
                        <a:pt x="12603" y="1"/>
                        <a:pt x="122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2428575" y="2633600"/>
                  <a:ext cx="291900" cy="53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6" h="21499" extrusionOk="0">
                      <a:moveTo>
                        <a:pt x="3938" y="0"/>
                      </a:moveTo>
                      <a:cubicBezTo>
                        <a:pt x="3460" y="0"/>
                        <a:pt x="2949" y="139"/>
                        <a:pt x="2435" y="450"/>
                      </a:cubicBezTo>
                      <a:cubicBezTo>
                        <a:pt x="1101" y="1284"/>
                        <a:pt x="167" y="2952"/>
                        <a:pt x="0" y="4486"/>
                      </a:cubicBezTo>
                      <a:cubicBezTo>
                        <a:pt x="0" y="4496"/>
                        <a:pt x="1" y="4501"/>
                        <a:pt x="3" y="4501"/>
                      </a:cubicBezTo>
                      <a:cubicBezTo>
                        <a:pt x="11" y="4501"/>
                        <a:pt x="44" y="4351"/>
                        <a:pt x="100" y="4153"/>
                      </a:cubicBezTo>
                      <a:cubicBezTo>
                        <a:pt x="234" y="3702"/>
                        <a:pt x="634" y="3477"/>
                        <a:pt x="1034" y="3477"/>
                      </a:cubicBezTo>
                      <a:cubicBezTo>
                        <a:pt x="1435" y="3477"/>
                        <a:pt x="1835" y="3702"/>
                        <a:pt x="1968" y="4153"/>
                      </a:cubicBezTo>
                      <a:cubicBezTo>
                        <a:pt x="4103" y="11458"/>
                        <a:pt x="11308" y="21031"/>
                        <a:pt x="11675" y="21498"/>
                      </a:cubicBezTo>
                      <a:cubicBezTo>
                        <a:pt x="11675" y="21465"/>
                        <a:pt x="6305" y="10891"/>
                        <a:pt x="5971" y="6788"/>
                      </a:cubicBezTo>
                      <a:cubicBezTo>
                        <a:pt x="5871" y="5620"/>
                        <a:pt x="6305" y="4486"/>
                        <a:pt x="6472" y="3319"/>
                      </a:cubicBezTo>
                      <a:cubicBezTo>
                        <a:pt x="6727" y="1502"/>
                        <a:pt x="5512" y="0"/>
                        <a:pt x="3938" y="0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2611200" y="3125825"/>
                  <a:ext cx="345275" cy="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3077" extrusionOk="0">
                      <a:moveTo>
                        <a:pt x="12815" y="0"/>
                      </a:moveTo>
                      <a:cubicBezTo>
                        <a:pt x="12757" y="0"/>
                        <a:pt x="12699" y="13"/>
                        <a:pt x="12643" y="41"/>
                      </a:cubicBezTo>
                      <a:cubicBezTo>
                        <a:pt x="10842" y="742"/>
                        <a:pt x="8874" y="1042"/>
                        <a:pt x="6906" y="1042"/>
                      </a:cubicBezTo>
                      <a:cubicBezTo>
                        <a:pt x="4971" y="1042"/>
                        <a:pt x="2969" y="775"/>
                        <a:pt x="1168" y="141"/>
                      </a:cubicBezTo>
                      <a:cubicBezTo>
                        <a:pt x="1123" y="130"/>
                        <a:pt x="1079" y="125"/>
                        <a:pt x="1035" y="125"/>
                      </a:cubicBezTo>
                      <a:cubicBezTo>
                        <a:pt x="688" y="125"/>
                        <a:pt x="378" y="461"/>
                        <a:pt x="201" y="875"/>
                      </a:cubicBezTo>
                      <a:cubicBezTo>
                        <a:pt x="1" y="1309"/>
                        <a:pt x="34" y="1876"/>
                        <a:pt x="434" y="2076"/>
                      </a:cubicBezTo>
                      <a:cubicBezTo>
                        <a:pt x="2569" y="2810"/>
                        <a:pt x="4737" y="3077"/>
                        <a:pt x="6906" y="3077"/>
                      </a:cubicBezTo>
                      <a:cubicBezTo>
                        <a:pt x="9074" y="3044"/>
                        <a:pt x="11242" y="2743"/>
                        <a:pt x="13343" y="1909"/>
                      </a:cubicBezTo>
                      <a:cubicBezTo>
                        <a:pt x="13744" y="1709"/>
                        <a:pt x="13810" y="1176"/>
                        <a:pt x="13577" y="709"/>
                      </a:cubicBezTo>
                      <a:cubicBezTo>
                        <a:pt x="13410" y="320"/>
                        <a:pt x="13105" y="0"/>
                        <a:pt x="12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6" name="Google Shape;606;p38"/>
              <p:cNvSpPr/>
              <p:nvPr/>
            </p:nvSpPr>
            <p:spPr>
              <a:xfrm>
                <a:off x="6516578" y="3491660"/>
                <a:ext cx="456473" cy="596035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38"/>
            <p:cNvGrpSpPr/>
            <p:nvPr/>
          </p:nvGrpSpPr>
          <p:grpSpPr>
            <a:xfrm>
              <a:off x="4578176" y="3267583"/>
              <a:ext cx="1319352" cy="1356866"/>
              <a:chOff x="608005" y="2953350"/>
              <a:chExt cx="1600572" cy="1646083"/>
            </a:xfrm>
          </p:grpSpPr>
          <p:sp>
            <p:nvSpPr>
              <p:cNvPr id="608" name="Google Shape;608;p38"/>
              <p:cNvSpPr/>
              <p:nvPr/>
            </p:nvSpPr>
            <p:spPr>
              <a:xfrm>
                <a:off x="870178" y="2953350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00494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970353" y="4506705"/>
                <a:ext cx="46854" cy="73994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402" extrusionOk="0">
                    <a:moveTo>
                      <a:pt x="700" y="0"/>
                    </a:moveTo>
                    <a:cubicBezTo>
                      <a:pt x="609" y="0"/>
                      <a:pt x="487" y="0"/>
                      <a:pt x="366" y="31"/>
                    </a:cubicBezTo>
                    <a:cubicBezTo>
                      <a:pt x="274" y="61"/>
                      <a:pt x="153" y="91"/>
                      <a:pt x="1" y="152"/>
                    </a:cubicBezTo>
                    <a:lnTo>
                      <a:pt x="1" y="456"/>
                    </a:lnTo>
                    <a:cubicBezTo>
                      <a:pt x="153" y="395"/>
                      <a:pt x="274" y="335"/>
                      <a:pt x="366" y="304"/>
                    </a:cubicBezTo>
                    <a:cubicBezTo>
                      <a:pt x="487" y="274"/>
                      <a:pt x="609" y="243"/>
                      <a:pt x="700" y="243"/>
                    </a:cubicBezTo>
                    <a:cubicBezTo>
                      <a:pt x="852" y="243"/>
                      <a:pt x="943" y="304"/>
                      <a:pt x="1034" y="365"/>
                    </a:cubicBezTo>
                    <a:cubicBezTo>
                      <a:pt x="1125" y="456"/>
                      <a:pt x="1186" y="547"/>
                      <a:pt x="1186" y="699"/>
                    </a:cubicBezTo>
                    <a:cubicBezTo>
                      <a:pt x="1186" y="760"/>
                      <a:pt x="1156" y="851"/>
                      <a:pt x="1125" y="912"/>
                    </a:cubicBezTo>
                    <a:cubicBezTo>
                      <a:pt x="1065" y="1003"/>
                      <a:pt x="1004" y="1094"/>
                      <a:pt x="913" y="1216"/>
                    </a:cubicBezTo>
                    <a:cubicBezTo>
                      <a:pt x="852" y="1277"/>
                      <a:pt x="700" y="1429"/>
                      <a:pt x="487" y="1642"/>
                    </a:cubicBezTo>
                    <a:cubicBezTo>
                      <a:pt x="274" y="1854"/>
                      <a:pt x="122" y="2006"/>
                      <a:pt x="1" y="2128"/>
                    </a:cubicBezTo>
                    <a:lnTo>
                      <a:pt x="1" y="2402"/>
                    </a:lnTo>
                    <a:lnTo>
                      <a:pt x="1521" y="2402"/>
                    </a:lnTo>
                    <a:lnTo>
                      <a:pt x="1521" y="2128"/>
                    </a:lnTo>
                    <a:lnTo>
                      <a:pt x="396" y="2128"/>
                    </a:lnTo>
                    <a:cubicBezTo>
                      <a:pt x="639" y="1885"/>
                      <a:pt x="852" y="1672"/>
                      <a:pt x="1004" y="1520"/>
                    </a:cubicBezTo>
                    <a:cubicBezTo>
                      <a:pt x="1125" y="1368"/>
                      <a:pt x="1217" y="1277"/>
                      <a:pt x="1247" y="1246"/>
                    </a:cubicBezTo>
                    <a:cubicBezTo>
                      <a:pt x="1338" y="1125"/>
                      <a:pt x="1399" y="1034"/>
                      <a:pt x="1429" y="943"/>
                    </a:cubicBezTo>
                    <a:cubicBezTo>
                      <a:pt x="1490" y="851"/>
                      <a:pt x="1490" y="760"/>
                      <a:pt x="1490" y="669"/>
                    </a:cubicBezTo>
                    <a:cubicBezTo>
                      <a:pt x="1490" y="456"/>
                      <a:pt x="1429" y="304"/>
                      <a:pt x="1277" y="183"/>
                    </a:cubicBezTo>
                    <a:cubicBezTo>
                      <a:pt x="1125" y="61"/>
                      <a:pt x="943" y="0"/>
                      <a:pt x="700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1034025" y="4506705"/>
                <a:ext cx="50613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63" extrusionOk="0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95" y="2462"/>
                      <a:pt x="1277" y="2341"/>
                      <a:pt x="1429" y="2158"/>
                    </a:cubicBezTo>
                    <a:cubicBezTo>
                      <a:pt x="1581" y="1946"/>
                      <a:pt x="1642" y="1611"/>
                      <a:pt x="1642" y="1216"/>
                    </a:cubicBezTo>
                    <a:cubicBezTo>
                      <a:pt x="1642" y="821"/>
                      <a:pt x="1581" y="517"/>
                      <a:pt x="1429" y="304"/>
                    </a:cubicBezTo>
                    <a:cubicBezTo>
                      <a:pt x="1277" y="91"/>
                      <a:pt x="1095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098652" y="4506705"/>
                <a:ext cx="46824" cy="7399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402" extrusionOk="0">
                    <a:moveTo>
                      <a:pt x="699" y="0"/>
                    </a:moveTo>
                    <a:cubicBezTo>
                      <a:pt x="608" y="0"/>
                      <a:pt x="486" y="0"/>
                      <a:pt x="365" y="31"/>
                    </a:cubicBezTo>
                    <a:cubicBezTo>
                      <a:pt x="274" y="61"/>
                      <a:pt x="152" y="91"/>
                      <a:pt x="0" y="152"/>
                    </a:cubicBezTo>
                    <a:lnTo>
                      <a:pt x="0" y="456"/>
                    </a:lnTo>
                    <a:cubicBezTo>
                      <a:pt x="152" y="395"/>
                      <a:pt x="274" y="335"/>
                      <a:pt x="365" y="304"/>
                    </a:cubicBezTo>
                    <a:cubicBezTo>
                      <a:pt x="486" y="274"/>
                      <a:pt x="608" y="243"/>
                      <a:pt x="699" y="243"/>
                    </a:cubicBezTo>
                    <a:cubicBezTo>
                      <a:pt x="851" y="243"/>
                      <a:pt x="942" y="304"/>
                      <a:pt x="1033" y="365"/>
                    </a:cubicBezTo>
                    <a:cubicBezTo>
                      <a:pt x="1125" y="456"/>
                      <a:pt x="1185" y="547"/>
                      <a:pt x="1185" y="699"/>
                    </a:cubicBezTo>
                    <a:cubicBezTo>
                      <a:pt x="1185" y="760"/>
                      <a:pt x="1155" y="851"/>
                      <a:pt x="1125" y="912"/>
                    </a:cubicBezTo>
                    <a:cubicBezTo>
                      <a:pt x="1064" y="1003"/>
                      <a:pt x="1003" y="1094"/>
                      <a:pt x="912" y="1216"/>
                    </a:cubicBezTo>
                    <a:cubicBezTo>
                      <a:pt x="851" y="1277"/>
                      <a:pt x="699" y="1429"/>
                      <a:pt x="486" y="1642"/>
                    </a:cubicBezTo>
                    <a:cubicBezTo>
                      <a:pt x="274" y="1854"/>
                      <a:pt x="122" y="2006"/>
                      <a:pt x="0" y="2128"/>
                    </a:cubicBezTo>
                    <a:lnTo>
                      <a:pt x="0" y="2402"/>
                    </a:lnTo>
                    <a:lnTo>
                      <a:pt x="1520" y="2402"/>
                    </a:lnTo>
                    <a:lnTo>
                      <a:pt x="1520" y="2128"/>
                    </a:lnTo>
                    <a:lnTo>
                      <a:pt x="395" y="2128"/>
                    </a:lnTo>
                    <a:cubicBezTo>
                      <a:pt x="638" y="1885"/>
                      <a:pt x="851" y="1672"/>
                      <a:pt x="1003" y="1520"/>
                    </a:cubicBezTo>
                    <a:cubicBezTo>
                      <a:pt x="1125" y="1368"/>
                      <a:pt x="1216" y="1277"/>
                      <a:pt x="1246" y="1246"/>
                    </a:cubicBezTo>
                    <a:cubicBezTo>
                      <a:pt x="1337" y="1125"/>
                      <a:pt x="1398" y="1034"/>
                      <a:pt x="1459" y="943"/>
                    </a:cubicBezTo>
                    <a:cubicBezTo>
                      <a:pt x="1489" y="851"/>
                      <a:pt x="1489" y="760"/>
                      <a:pt x="1489" y="669"/>
                    </a:cubicBezTo>
                    <a:cubicBezTo>
                      <a:pt x="1489" y="456"/>
                      <a:pt x="1429" y="304"/>
                      <a:pt x="1277" y="183"/>
                    </a:cubicBezTo>
                    <a:cubicBezTo>
                      <a:pt x="1125" y="61"/>
                      <a:pt x="942" y="0"/>
                      <a:pt x="699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1162294" y="4506705"/>
                <a:ext cx="50613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63" extrusionOk="0">
                    <a:moveTo>
                      <a:pt x="822" y="243"/>
                    </a:moveTo>
                    <a:cubicBezTo>
                      <a:pt x="974" y="243"/>
                      <a:pt x="1095" y="335"/>
                      <a:pt x="1186" y="487"/>
                    </a:cubicBezTo>
                    <a:cubicBezTo>
                      <a:pt x="1278" y="639"/>
                      <a:pt x="1308" y="882"/>
                      <a:pt x="1308" y="1216"/>
                    </a:cubicBezTo>
                    <a:cubicBezTo>
                      <a:pt x="1308" y="1550"/>
                      <a:pt x="1278" y="1794"/>
                      <a:pt x="1186" y="1976"/>
                    </a:cubicBezTo>
                    <a:cubicBezTo>
                      <a:pt x="1095" y="2128"/>
                      <a:pt x="974" y="2219"/>
                      <a:pt x="822" y="2219"/>
                    </a:cubicBezTo>
                    <a:cubicBezTo>
                      <a:pt x="639" y="2219"/>
                      <a:pt x="518" y="2128"/>
                      <a:pt x="426" y="1976"/>
                    </a:cubicBezTo>
                    <a:cubicBezTo>
                      <a:pt x="366" y="1794"/>
                      <a:pt x="305" y="1550"/>
                      <a:pt x="305" y="1216"/>
                    </a:cubicBezTo>
                    <a:cubicBezTo>
                      <a:pt x="305" y="882"/>
                      <a:pt x="366" y="639"/>
                      <a:pt x="426" y="487"/>
                    </a:cubicBezTo>
                    <a:cubicBezTo>
                      <a:pt x="518" y="335"/>
                      <a:pt x="639" y="243"/>
                      <a:pt x="822" y="243"/>
                    </a:cubicBezTo>
                    <a:close/>
                    <a:moveTo>
                      <a:pt x="822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2" y="2462"/>
                    </a:cubicBezTo>
                    <a:cubicBezTo>
                      <a:pt x="1095" y="2462"/>
                      <a:pt x="1278" y="2341"/>
                      <a:pt x="1430" y="2158"/>
                    </a:cubicBezTo>
                    <a:cubicBezTo>
                      <a:pt x="1582" y="1946"/>
                      <a:pt x="1642" y="1611"/>
                      <a:pt x="1642" y="1216"/>
                    </a:cubicBezTo>
                    <a:cubicBezTo>
                      <a:pt x="1642" y="821"/>
                      <a:pt x="1582" y="517"/>
                      <a:pt x="1430" y="304"/>
                    </a:cubicBezTo>
                    <a:cubicBezTo>
                      <a:pt x="1278" y="91"/>
                      <a:pt x="1095" y="0"/>
                      <a:pt x="822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1256862" y="4549769"/>
                <a:ext cx="26246" cy="7516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44" extrusionOk="0">
                    <a:moveTo>
                      <a:pt x="1" y="0"/>
                    </a:moveTo>
                    <a:lnTo>
                      <a:pt x="1" y="244"/>
                    </a:lnTo>
                    <a:lnTo>
                      <a:pt x="852" y="24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1327096" y="4506705"/>
                <a:ext cx="50582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463" extrusionOk="0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183" y="304"/>
                    </a:cubicBezTo>
                    <a:cubicBezTo>
                      <a:pt x="61" y="517"/>
                      <a:pt x="1" y="821"/>
                      <a:pt x="1" y="1216"/>
                    </a:cubicBezTo>
                    <a:cubicBezTo>
                      <a:pt x="1" y="1611"/>
                      <a:pt x="61" y="1946"/>
                      <a:pt x="183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64" y="2462"/>
                      <a:pt x="1277" y="2341"/>
                      <a:pt x="1429" y="2158"/>
                    </a:cubicBezTo>
                    <a:cubicBezTo>
                      <a:pt x="1551" y="1946"/>
                      <a:pt x="1642" y="1611"/>
                      <a:pt x="1642" y="1216"/>
                    </a:cubicBezTo>
                    <a:cubicBezTo>
                      <a:pt x="1642" y="821"/>
                      <a:pt x="1551" y="517"/>
                      <a:pt x="1429" y="304"/>
                    </a:cubicBezTo>
                    <a:cubicBezTo>
                      <a:pt x="1277" y="91"/>
                      <a:pt x="1064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1392647" y="4507629"/>
                <a:ext cx="46854" cy="7306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372" extrusionOk="0">
                    <a:moveTo>
                      <a:pt x="0" y="1"/>
                    </a:moveTo>
                    <a:lnTo>
                      <a:pt x="0" y="274"/>
                    </a:lnTo>
                    <a:lnTo>
                      <a:pt x="1125" y="274"/>
                    </a:lnTo>
                    <a:lnTo>
                      <a:pt x="335" y="2372"/>
                    </a:lnTo>
                    <a:lnTo>
                      <a:pt x="669" y="2372"/>
                    </a:lnTo>
                    <a:lnTo>
                      <a:pt x="1520" y="122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773731" y="4358753"/>
                <a:ext cx="1262235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773731" y="4358753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885149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997523" y="4358753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1108941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122128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1332702" y="4358753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1445075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155649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1668867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779331" y="4358753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189170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2003123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615490" y="4129355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615490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726908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838358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950700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062119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117449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1285911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1398253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150967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1622045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1732509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84488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925410" y="3889669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0944" y="7812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925410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1037784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1148278" y="3889669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61545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1372039" y="3889669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1484412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1595831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708173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1819592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1931965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2044308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836479" y="3656544"/>
                <a:ext cx="1261280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40943" y="7812"/>
                    </a:lnTo>
                    <a:lnTo>
                      <a:pt x="40943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8"/>
              <p:cNvSpPr/>
              <p:nvPr/>
            </p:nvSpPr>
            <p:spPr>
              <a:xfrm>
                <a:off x="836479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947897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1060240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1170734" y="3656544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1283077" y="3656544"/>
                <a:ext cx="6185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1394526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1506868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1618287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1730660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1841124" y="3656544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1954421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2064916" y="3656544"/>
                <a:ext cx="62750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697891" y="3422465"/>
                <a:ext cx="1262235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697891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809309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921683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1033101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1145444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1257817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1369236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1481578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1592073" y="3422465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1704446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1815864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1928207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870178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>
                <a:off x="982521" y="295335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1093970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1206313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1317731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1429150" y="2953350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1540568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1652942" y="2953350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1764360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876703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988121" y="295335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608005" y="3189309"/>
                <a:ext cx="1262235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608005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720378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831796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944139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54633" y="318930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167931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1278425" y="318930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1390768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1503110" y="3189309"/>
                <a:ext cx="62781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1614560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1726902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1838321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2145827" y="3889669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6" name="Google Shape;706;p38"/>
          <p:cNvGrpSpPr/>
          <p:nvPr/>
        </p:nvGrpSpPr>
        <p:grpSpPr>
          <a:xfrm>
            <a:off x="6052700" y="835052"/>
            <a:ext cx="542964" cy="465786"/>
            <a:chOff x="6052700" y="835052"/>
            <a:chExt cx="542964" cy="465786"/>
          </a:xfrm>
        </p:grpSpPr>
        <p:sp>
          <p:nvSpPr>
            <p:cNvPr id="707" name="Google Shape;707;p38"/>
            <p:cNvSpPr/>
            <p:nvPr/>
          </p:nvSpPr>
          <p:spPr>
            <a:xfrm>
              <a:off x="6052700" y="8350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439508" y="11201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569;p38">
            <a:extLst>
              <a:ext uri="{FF2B5EF4-FFF2-40B4-BE49-F238E27FC236}">
                <a16:creationId xmlns:a16="http://schemas.microsoft.com/office/drawing/2014/main" id="{9A99B5BF-F3B7-6E44-964D-07CCDC5A9F8C}"/>
              </a:ext>
            </a:extLst>
          </p:cNvPr>
          <p:cNvSpPr txBox="1">
            <a:spLocks/>
          </p:cNvSpPr>
          <p:nvPr/>
        </p:nvSpPr>
        <p:spPr>
          <a:xfrm>
            <a:off x="387563" y="2263950"/>
            <a:ext cx="29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16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Clr>
                <a:srgbClr val="0E3756"/>
              </a:buClr>
              <a:buSzPts val="1100"/>
            </a:pPr>
            <a:r>
              <a:rPr lang="en-US" sz="1800" dirty="0">
                <a:solidFill>
                  <a:schemeClr val="accent2"/>
                </a:solidFill>
                <a:latin typeface="Constantia" panose="02030602050306030303" pitchFamily="18" charset="0"/>
              </a:rPr>
              <a:t>By Raghad </a:t>
            </a:r>
            <a:r>
              <a:rPr lang="en-US" sz="1800" dirty="0" err="1">
                <a:solidFill>
                  <a:schemeClr val="accent2"/>
                </a:solidFill>
                <a:latin typeface="Constantia" panose="02030602050306030303" pitchFamily="18" charset="0"/>
              </a:rPr>
              <a:t>Akram</a:t>
            </a:r>
            <a:endParaRPr lang="en-US" sz="1800" dirty="0">
              <a:solidFill>
                <a:schemeClr val="accent2"/>
              </a:solidFill>
              <a:latin typeface="Constantia" panose="02030602050306030303" pitchFamily="18" charset="0"/>
            </a:endParaRPr>
          </a:p>
          <a:p>
            <a:pPr marL="0" indent="0">
              <a:buClr>
                <a:srgbClr val="0E3756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007E15C-F5FC-A346-A7E4-12B05B9C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79" y="64009"/>
            <a:ext cx="1388310" cy="3383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44"/>
          <p:cNvGrpSpPr/>
          <p:nvPr/>
        </p:nvGrpSpPr>
        <p:grpSpPr>
          <a:xfrm>
            <a:off x="4930838" y="943174"/>
            <a:ext cx="3687577" cy="3532764"/>
            <a:chOff x="4419737" y="991300"/>
            <a:chExt cx="3687577" cy="3532764"/>
          </a:xfrm>
        </p:grpSpPr>
        <p:sp>
          <p:nvSpPr>
            <p:cNvPr id="959" name="Google Shape;959;p44"/>
            <p:cNvSpPr/>
            <p:nvPr/>
          </p:nvSpPr>
          <p:spPr>
            <a:xfrm>
              <a:off x="5505552" y="4180168"/>
              <a:ext cx="1347595" cy="171425"/>
            </a:xfrm>
            <a:custGeom>
              <a:avLst/>
              <a:gdLst/>
              <a:ahLst/>
              <a:cxnLst/>
              <a:rect l="l" t="t" r="r" b="b"/>
              <a:pathLst>
                <a:path w="39911" h="5077" extrusionOk="0">
                  <a:moveTo>
                    <a:pt x="1" y="0"/>
                  </a:moveTo>
                  <a:lnTo>
                    <a:pt x="1" y="5076"/>
                  </a:lnTo>
                  <a:lnTo>
                    <a:pt x="39910" y="5076"/>
                  </a:lnTo>
                  <a:lnTo>
                    <a:pt x="3991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5645136" y="4180168"/>
              <a:ext cx="256614" cy="171425"/>
            </a:xfrm>
            <a:custGeom>
              <a:avLst/>
              <a:gdLst/>
              <a:ahLst/>
              <a:cxnLst/>
              <a:rect l="l" t="t" r="r" b="b"/>
              <a:pathLst>
                <a:path w="7600" h="5077" extrusionOk="0">
                  <a:moveTo>
                    <a:pt x="1" y="0"/>
                  </a:moveTo>
                  <a:lnTo>
                    <a:pt x="1" y="5076"/>
                  </a:lnTo>
                  <a:lnTo>
                    <a:pt x="7600" y="5076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rgbClr val="D7A350"/>
            </a:solidFill>
            <a:ln w="9525" cap="flat" cmpd="sng">
              <a:solidFill>
                <a:srgbClr val="D7A3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6505198" y="4180168"/>
              <a:ext cx="187835" cy="171425"/>
            </a:xfrm>
            <a:custGeom>
              <a:avLst/>
              <a:gdLst/>
              <a:ahLst/>
              <a:cxnLst/>
              <a:rect l="l" t="t" r="r" b="b"/>
              <a:pathLst>
                <a:path w="5563" h="5077" extrusionOk="0">
                  <a:moveTo>
                    <a:pt x="0" y="0"/>
                  </a:moveTo>
                  <a:lnTo>
                    <a:pt x="0" y="5076"/>
                  </a:lnTo>
                  <a:lnTo>
                    <a:pt x="5563" y="5076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E8B15A"/>
            </a:solidFill>
            <a:ln w="9525" cap="flat" cmpd="sng">
              <a:solidFill>
                <a:srgbClr val="E8B1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5505552" y="3838399"/>
              <a:ext cx="1347595" cy="171425"/>
            </a:xfrm>
            <a:custGeom>
              <a:avLst/>
              <a:gdLst/>
              <a:ahLst/>
              <a:cxnLst/>
              <a:rect l="l" t="t" r="r" b="b"/>
              <a:pathLst>
                <a:path w="39911" h="5077" extrusionOk="0">
                  <a:moveTo>
                    <a:pt x="1" y="0"/>
                  </a:moveTo>
                  <a:lnTo>
                    <a:pt x="1" y="5076"/>
                  </a:lnTo>
                  <a:lnTo>
                    <a:pt x="39910" y="5076"/>
                  </a:lnTo>
                  <a:lnTo>
                    <a:pt x="399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5645136" y="3838399"/>
              <a:ext cx="256614" cy="171425"/>
            </a:xfrm>
            <a:custGeom>
              <a:avLst/>
              <a:gdLst/>
              <a:ahLst/>
              <a:cxnLst/>
              <a:rect l="l" t="t" r="r" b="b"/>
              <a:pathLst>
                <a:path w="7600" h="5077" extrusionOk="0">
                  <a:moveTo>
                    <a:pt x="1" y="0"/>
                  </a:moveTo>
                  <a:lnTo>
                    <a:pt x="1" y="5076"/>
                  </a:lnTo>
                  <a:lnTo>
                    <a:pt x="7600" y="5076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rgbClr val="D7A350"/>
            </a:solidFill>
            <a:ln w="9525" cap="flat" cmpd="sng">
              <a:solidFill>
                <a:srgbClr val="D7A3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6505198" y="3838399"/>
              <a:ext cx="187835" cy="171425"/>
            </a:xfrm>
            <a:custGeom>
              <a:avLst/>
              <a:gdLst/>
              <a:ahLst/>
              <a:cxnLst/>
              <a:rect l="l" t="t" r="r" b="b"/>
              <a:pathLst>
                <a:path w="5563" h="5077" extrusionOk="0">
                  <a:moveTo>
                    <a:pt x="0" y="0"/>
                  </a:moveTo>
                  <a:lnTo>
                    <a:pt x="0" y="5076"/>
                  </a:lnTo>
                  <a:lnTo>
                    <a:pt x="5563" y="5076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E8B15A"/>
            </a:solidFill>
            <a:ln w="9525" cap="flat" cmpd="sng">
              <a:solidFill>
                <a:srgbClr val="E8B1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5505552" y="3325238"/>
              <a:ext cx="1347595" cy="171425"/>
            </a:xfrm>
            <a:custGeom>
              <a:avLst/>
              <a:gdLst/>
              <a:ahLst/>
              <a:cxnLst/>
              <a:rect l="l" t="t" r="r" b="b"/>
              <a:pathLst>
                <a:path w="39911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39910" y="5077"/>
                  </a:lnTo>
                  <a:lnTo>
                    <a:pt x="399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5645136" y="3325238"/>
              <a:ext cx="256614" cy="171425"/>
            </a:xfrm>
            <a:custGeom>
              <a:avLst/>
              <a:gdLst/>
              <a:ahLst/>
              <a:cxnLst/>
              <a:rect l="l" t="t" r="r" b="b"/>
              <a:pathLst>
                <a:path w="7600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7600" y="5077"/>
                  </a:lnTo>
                  <a:lnTo>
                    <a:pt x="7600" y="1"/>
                  </a:lnTo>
                  <a:close/>
                </a:path>
              </a:pathLst>
            </a:custGeom>
            <a:solidFill>
              <a:srgbClr val="D7A350"/>
            </a:solidFill>
            <a:ln w="9525" cap="flat" cmpd="sng">
              <a:solidFill>
                <a:srgbClr val="D7A3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6505198" y="3325238"/>
              <a:ext cx="187835" cy="171425"/>
            </a:xfrm>
            <a:custGeom>
              <a:avLst/>
              <a:gdLst/>
              <a:ahLst/>
              <a:cxnLst/>
              <a:rect l="l" t="t" r="r" b="b"/>
              <a:pathLst>
                <a:path w="5563" h="5077" extrusionOk="0">
                  <a:moveTo>
                    <a:pt x="0" y="1"/>
                  </a:moveTo>
                  <a:lnTo>
                    <a:pt x="0" y="5077"/>
                  </a:lnTo>
                  <a:lnTo>
                    <a:pt x="5563" y="5077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E8B15A"/>
            </a:solidFill>
            <a:ln w="9525" cap="flat" cmpd="sng">
              <a:solidFill>
                <a:srgbClr val="E8B1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5665665" y="4351559"/>
              <a:ext cx="1348608" cy="171425"/>
            </a:xfrm>
            <a:custGeom>
              <a:avLst/>
              <a:gdLst/>
              <a:ahLst/>
              <a:cxnLst/>
              <a:rect l="l" t="t" r="r" b="b"/>
              <a:pathLst>
                <a:path w="39941" h="5077" extrusionOk="0">
                  <a:moveTo>
                    <a:pt x="1" y="0"/>
                  </a:moveTo>
                  <a:lnTo>
                    <a:pt x="1" y="5076"/>
                  </a:lnTo>
                  <a:lnTo>
                    <a:pt x="39941" y="5076"/>
                  </a:lnTo>
                  <a:lnTo>
                    <a:pt x="3994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5805250" y="4351559"/>
              <a:ext cx="256614" cy="171425"/>
            </a:xfrm>
            <a:custGeom>
              <a:avLst/>
              <a:gdLst/>
              <a:ahLst/>
              <a:cxnLst/>
              <a:rect l="l" t="t" r="r" b="b"/>
              <a:pathLst>
                <a:path w="7600" h="5077" extrusionOk="0">
                  <a:moveTo>
                    <a:pt x="0" y="0"/>
                  </a:moveTo>
                  <a:lnTo>
                    <a:pt x="0" y="5076"/>
                  </a:lnTo>
                  <a:lnTo>
                    <a:pt x="7599" y="5076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D7A350"/>
            </a:solidFill>
            <a:ln w="9525" cap="flat" cmpd="sng">
              <a:solidFill>
                <a:srgbClr val="D7A3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6665312" y="4351559"/>
              <a:ext cx="187835" cy="171425"/>
            </a:xfrm>
            <a:custGeom>
              <a:avLst/>
              <a:gdLst/>
              <a:ahLst/>
              <a:cxnLst/>
              <a:rect l="l" t="t" r="r" b="b"/>
              <a:pathLst>
                <a:path w="5563" h="5077" extrusionOk="0">
                  <a:moveTo>
                    <a:pt x="0" y="0"/>
                  </a:moveTo>
                  <a:lnTo>
                    <a:pt x="0" y="5076"/>
                  </a:lnTo>
                  <a:lnTo>
                    <a:pt x="5562" y="5076"/>
                  </a:lnTo>
                  <a:lnTo>
                    <a:pt x="5562" y="0"/>
                  </a:lnTo>
                  <a:close/>
                </a:path>
              </a:pathLst>
            </a:custGeom>
            <a:solidFill>
              <a:srgbClr val="E8B15A"/>
            </a:solidFill>
            <a:ln w="9525" cap="flat" cmpd="sng">
              <a:solidFill>
                <a:srgbClr val="E8B1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5665665" y="3667008"/>
              <a:ext cx="1348608" cy="171425"/>
            </a:xfrm>
            <a:custGeom>
              <a:avLst/>
              <a:gdLst/>
              <a:ahLst/>
              <a:cxnLst/>
              <a:rect l="l" t="t" r="r" b="b"/>
              <a:pathLst>
                <a:path w="39941" h="5077" extrusionOk="0">
                  <a:moveTo>
                    <a:pt x="1" y="0"/>
                  </a:moveTo>
                  <a:lnTo>
                    <a:pt x="1" y="5076"/>
                  </a:lnTo>
                  <a:lnTo>
                    <a:pt x="39941" y="5076"/>
                  </a:lnTo>
                  <a:lnTo>
                    <a:pt x="3994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5805250" y="3667008"/>
              <a:ext cx="256614" cy="171425"/>
            </a:xfrm>
            <a:custGeom>
              <a:avLst/>
              <a:gdLst/>
              <a:ahLst/>
              <a:cxnLst/>
              <a:rect l="l" t="t" r="r" b="b"/>
              <a:pathLst>
                <a:path w="7600" h="5077" extrusionOk="0">
                  <a:moveTo>
                    <a:pt x="0" y="0"/>
                  </a:moveTo>
                  <a:lnTo>
                    <a:pt x="0" y="5076"/>
                  </a:lnTo>
                  <a:lnTo>
                    <a:pt x="7599" y="5076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D7A350"/>
            </a:solidFill>
            <a:ln w="9525" cap="flat" cmpd="sng">
              <a:solidFill>
                <a:srgbClr val="D7A3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6665312" y="3667008"/>
              <a:ext cx="187835" cy="171425"/>
            </a:xfrm>
            <a:custGeom>
              <a:avLst/>
              <a:gdLst/>
              <a:ahLst/>
              <a:cxnLst/>
              <a:rect l="l" t="t" r="r" b="b"/>
              <a:pathLst>
                <a:path w="5563" h="5077" extrusionOk="0">
                  <a:moveTo>
                    <a:pt x="0" y="0"/>
                  </a:moveTo>
                  <a:lnTo>
                    <a:pt x="0" y="5076"/>
                  </a:lnTo>
                  <a:lnTo>
                    <a:pt x="5562" y="5076"/>
                  </a:lnTo>
                  <a:lnTo>
                    <a:pt x="5562" y="0"/>
                  </a:lnTo>
                  <a:close/>
                </a:path>
              </a:pathLst>
            </a:custGeom>
            <a:solidFill>
              <a:srgbClr val="E8B15A"/>
            </a:solidFill>
            <a:ln w="9525" cap="flat" cmpd="sng">
              <a:solidFill>
                <a:srgbClr val="E8B1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5665665" y="3495616"/>
              <a:ext cx="1348608" cy="171425"/>
            </a:xfrm>
            <a:custGeom>
              <a:avLst/>
              <a:gdLst/>
              <a:ahLst/>
              <a:cxnLst/>
              <a:rect l="l" t="t" r="r" b="b"/>
              <a:pathLst>
                <a:path w="39941" h="5077" extrusionOk="0">
                  <a:moveTo>
                    <a:pt x="1" y="0"/>
                  </a:moveTo>
                  <a:lnTo>
                    <a:pt x="1" y="5076"/>
                  </a:lnTo>
                  <a:lnTo>
                    <a:pt x="39941" y="5076"/>
                  </a:lnTo>
                  <a:lnTo>
                    <a:pt x="3994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5805250" y="3495616"/>
              <a:ext cx="256614" cy="171425"/>
            </a:xfrm>
            <a:custGeom>
              <a:avLst/>
              <a:gdLst/>
              <a:ahLst/>
              <a:cxnLst/>
              <a:rect l="l" t="t" r="r" b="b"/>
              <a:pathLst>
                <a:path w="7600" h="5077" extrusionOk="0">
                  <a:moveTo>
                    <a:pt x="0" y="0"/>
                  </a:moveTo>
                  <a:lnTo>
                    <a:pt x="0" y="5076"/>
                  </a:lnTo>
                  <a:lnTo>
                    <a:pt x="7599" y="5076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D7A350"/>
            </a:solidFill>
            <a:ln w="9525" cap="flat" cmpd="sng">
              <a:solidFill>
                <a:srgbClr val="D7A3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6665312" y="3495616"/>
              <a:ext cx="187835" cy="171425"/>
            </a:xfrm>
            <a:custGeom>
              <a:avLst/>
              <a:gdLst/>
              <a:ahLst/>
              <a:cxnLst/>
              <a:rect l="l" t="t" r="r" b="b"/>
              <a:pathLst>
                <a:path w="5563" h="5077" extrusionOk="0">
                  <a:moveTo>
                    <a:pt x="0" y="0"/>
                  </a:moveTo>
                  <a:lnTo>
                    <a:pt x="0" y="5076"/>
                  </a:lnTo>
                  <a:lnTo>
                    <a:pt x="5562" y="5076"/>
                  </a:lnTo>
                  <a:lnTo>
                    <a:pt x="5562" y="0"/>
                  </a:lnTo>
                  <a:close/>
                </a:path>
              </a:pathLst>
            </a:custGeom>
            <a:solidFill>
              <a:srgbClr val="E8B15A"/>
            </a:solidFill>
            <a:ln w="9525" cap="flat" cmpd="sng">
              <a:solidFill>
                <a:srgbClr val="E8B1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5665665" y="4009790"/>
              <a:ext cx="1348608" cy="170412"/>
            </a:xfrm>
            <a:custGeom>
              <a:avLst/>
              <a:gdLst/>
              <a:ahLst/>
              <a:cxnLst/>
              <a:rect l="l" t="t" r="r" b="b"/>
              <a:pathLst>
                <a:path w="39941" h="5047" extrusionOk="0">
                  <a:moveTo>
                    <a:pt x="1" y="0"/>
                  </a:moveTo>
                  <a:lnTo>
                    <a:pt x="1" y="5046"/>
                  </a:lnTo>
                  <a:lnTo>
                    <a:pt x="39941" y="5046"/>
                  </a:lnTo>
                  <a:lnTo>
                    <a:pt x="3994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5805250" y="4009790"/>
              <a:ext cx="256614" cy="170412"/>
            </a:xfrm>
            <a:custGeom>
              <a:avLst/>
              <a:gdLst/>
              <a:ahLst/>
              <a:cxnLst/>
              <a:rect l="l" t="t" r="r" b="b"/>
              <a:pathLst>
                <a:path w="7600" h="5047" extrusionOk="0">
                  <a:moveTo>
                    <a:pt x="0" y="0"/>
                  </a:moveTo>
                  <a:lnTo>
                    <a:pt x="0" y="5046"/>
                  </a:lnTo>
                  <a:lnTo>
                    <a:pt x="7599" y="5046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D7A350"/>
            </a:solidFill>
            <a:ln w="9525" cap="flat" cmpd="sng">
              <a:solidFill>
                <a:srgbClr val="D7A3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6665312" y="4009790"/>
              <a:ext cx="187835" cy="170412"/>
            </a:xfrm>
            <a:custGeom>
              <a:avLst/>
              <a:gdLst/>
              <a:ahLst/>
              <a:cxnLst/>
              <a:rect l="l" t="t" r="r" b="b"/>
              <a:pathLst>
                <a:path w="5563" h="5047" extrusionOk="0">
                  <a:moveTo>
                    <a:pt x="0" y="0"/>
                  </a:moveTo>
                  <a:lnTo>
                    <a:pt x="0" y="5046"/>
                  </a:lnTo>
                  <a:lnTo>
                    <a:pt x="5562" y="5046"/>
                  </a:lnTo>
                  <a:lnTo>
                    <a:pt x="5562" y="0"/>
                  </a:lnTo>
                  <a:close/>
                </a:path>
              </a:pathLst>
            </a:custGeom>
            <a:solidFill>
              <a:srgbClr val="E8B15A"/>
            </a:solidFill>
            <a:ln w="9525" cap="flat" cmpd="sng">
              <a:solidFill>
                <a:srgbClr val="E8B1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6838729" y="3376190"/>
              <a:ext cx="1268585" cy="1143047"/>
            </a:xfrm>
            <a:custGeom>
              <a:avLst/>
              <a:gdLst/>
              <a:ahLst/>
              <a:cxnLst/>
              <a:rect l="l" t="t" r="r" b="b"/>
              <a:pathLst>
                <a:path w="37571" h="33853" extrusionOk="0">
                  <a:moveTo>
                    <a:pt x="18795" y="0"/>
                  </a:moveTo>
                  <a:cubicBezTo>
                    <a:pt x="11332" y="0"/>
                    <a:pt x="4496" y="4956"/>
                    <a:pt x="2463" y="12504"/>
                  </a:cubicBezTo>
                  <a:cubicBezTo>
                    <a:pt x="1" y="21531"/>
                    <a:pt x="5351" y="30802"/>
                    <a:pt x="14348" y="33264"/>
                  </a:cubicBezTo>
                  <a:cubicBezTo>
                    <a:pt x="15827" y="33663"/>
                    <a:pt x="17314" y="33853"/>
                    <a:pt x="18776" y="33853"/>
                  </a:cubicBezTo>
                  <a:cubicBezTo>
                    <a:pt x="26239" y="33853"/>
                    <a:pt x="33075" y="28897"/>
                    <a:pt x="35108" y="21349"/>
                  </a:cubicBezTo>
                  <a:cubicBezTo>
                    <a:pt x="37570" y="12322"/>
                    <a:pt x="32220" y="3051"/>
                    <a:pt x="23223" y="589"/>
                  </a:cubicBezTo>
                  <a:cubicBezTo>
                    <a:pt x="21744" y="190"/>
                    <a:pt x="20257" y="0"/>
                    <a:pt x="1879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6758706" y="3354614"/>
              <a:ext cx="1267504" cy="1142405"/>
            </a:xfrm>
            <a:custGeom>
              <a:avLst/>
              <a:gdLst/>
              <a:ahLst/>
              <a:cxnLst/>
              <a:rect l="l" t="t" r="r" b="b"/>
              <a:pathLst>
                <a:path w="37539" h="33834" extrusionOk="0">
                  <a:moveTo>
                    <a:pt x="18766" y="1"/>
                  </a:moveTo>
                  <a:cubicBezTo>
                    <a:pt x="11309" y="1"/>
                    <a:pt x="4490" y="4956"/>
                    <a:pt x="2432" y="12505"/>
                  </a:cubicBezTo>
                  <a:cubicBezTo>
                    <a:pt x="0" y="21502"/>
                    <a:pt x="5319" y="30803"/>
                    <a:pt x="14347" y="33234"/>
                  </a:cubicBezTo>
                  <a:cubicBezTo>
                    <a:pt x="15835" y="33640"/>
                    <a:pt x="17329" y="33834"/>
                    <a:pt x="18799" y="33834"/>
                  </a:cubicBezTo>
                  <a:cubicBezTo>
                    <a:pt x="26246" y="33834"/>
                    <a:pt x="33051" y="28864"/>
                    <a:pt x="35107" y="21350"/>
                  </a:cubicBezTo>
                  <a:cubicBezTo>
                    <a:pt x="37539" y="12322"/>
                    <a:pt x="32220" y="3021"/>
                    <a:pt x="23192" y="590"/>
                  </a:cubicBezTo>
                  <a:cubicBezTo>
                    <a:pt x="21713" y="191"/>
                    <a:pt x="20227" y="1"/>
                    <a:pt x="1876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6883907" y="3467456"/>
              <a:ext cx="1017103" cy="916787"/>
            </a:xfrm>
            <a:custGeom>
              <a:avLst/>
              <a:gdLst/>
              <a:ahLst/>
              <a:cxnLst/>
              <a:rect l="l" t="t" r="r" b="b"/>
              <a:pathLst>
                <a:path w="30123" h="27152" extrusionOk="0">
                  <a:moveTo>
                    <a:pt x="15069" y="1"/>
                  </a:moveTo>
                  <a:cubicBezTo>
                    <a:pt x="9084" y="1"/>
                    <a:pt x="3604" y="3985"/>
                    <a:pt x="1976" y="10014"/>
                  </a:cubicBezTo>
                  <a:cubicBezTo>
                    <a:pt x="0" y="17248"/>
                    <a:pt x="4286" y="24725"/>
                    <a:pt x="11520" y="26670"/>
                  </a:cubicBezTo>
                  <a:cubicBezTo>
                    <a:pt x="12714" y="26996"/>
                    <a:pt x="13913" y="27152"/>
                    <a:pt x="15092" y="27152"/>
                  </a:cubicBezTo>
                  <a:cubicBezTo>
                    <a:pt x="21062" y="27152"/>
                    <a:pt x="26522" y="23167"/>
                    <a:pt x="28147" y="17126"/>
                  </a:cubicBezTo>
                  <a:cubicBezTo>
                    <a:pt x="30122" y="9892"/>
                    <a:pt x="25837" y="2445"/>
                    <a:pt x="18603" y="469"/>
                  </a:cubicBezTo>
                  <a:cubicBezTo>
                    <a:pt x="17422" y="152"/>
                    <a:pt x="16236" y="1"/>
                    <a:pt x="15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912641" y="3467456"/>
              <a:ext cx="851857" cy="726083"/>
            </a:xfrm>
            <a:custGeom>
              <a:avLst/>
              <a:gdLst/>
              <a:ahLst/>
              <a:cxnLst/>
              <a:rect l="l" t="t" r="r" b="b"/>
              <a:pathLst>
                <a:path w="25229" h="21504" extrusionOk="0">
                  <a:moveTo>
                    <a:pt x="14220" y="1"/>
                  </a:moveTo>
                  <a:cubicBezTo>
                    <a:pt x="8234" y="1"/>
                    <a:pt x="2753" y="3990"/>
                    <a:pt x="1125" y="10044"/>
                  </a:cubicBezTo>
                  <a:cubicBezTo>
                    <a:pt x="0" y="14117"/>
                    <a:pt x="882" y="18281"/>
                    <a:pt x="3192" y="21503"/>
                  </a:cubicBezTo>
                  <a:cubicBezTo>
                    <a:pt x="2250" y="19801"/>
                    <a:pt x="1642" y="17917"/>
                    <a:pt x="1490" y="15971"/>
                  </a:cubicBezTo>
                  <a:cubicBezTo>
                    <a:pt x="1338" y="14360"/>
                    <a:pt x="1429" y="12689"/>
                    <a:pt x="1885" y="11017"/>
                  </a:cubicBezTo>
                  <a:cubicBezTo>
                    <a:pt x="3537" y="4968"/>
                    <a:pt x="9014" y="1002"/>
                    <a:pt x="14994" y="1002"/>
                  </a:cubicBezTo>
                  <a:cubicBezTo>
                    <a:pt x="16166" y="1002"/>
                    <a:pt x="17357" y="1154"/>
                    <a:pt x="18542" y="1473"/>
                  </a:cubicBezTo>
                  <a:cubicBezTo>
                    <a:pt x="21247" y="2202"/>
                    <a:pt x="23527" y="3722"/>
                    <a:pt x="25229" y="5698"/>
                  </a:cubicBezTo>
                  <a:cubicBezTo>
                    <a:pt x="23496" y="3235"/>
                    <a:pt x="20913" y="1321"/>
                    <a:pt x="17752" y="469"/>
                  </a:cubicBezTo>
                  <a:cubicBezTo>
                    <a:pt x="16572" y="152"/>
                    <a:pt x="15386" y="1"/>
                    <a:pt x="14220" y="1"/>
                  </a:cubicBez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7200015" y="3612612"/>
              <a:ext cx="381815" cy="626071"/>
            </a:xfrm>
            <a:custGeom>
              <a:avLst/>
              <a:gdLst/>
              <a:ahLst/>
              <a:cxnLst/>
              <a:rect l="l" t="t" r="r" b="b"/>
              <a:pathLst>
                <a:path w="11308" h="18542" extrusionOk="0">
                  <a:moveTo>
                    <a:pt x="7356" y="0"/>
                  </a:moveTo>
                  <a:lnTo>
                    <a:pt x="6961" y="1490"/>
                  </a:lnTo>
                  <a:cubicBezTo>
                    <a:pt x="6432" y="1374"/>
                    <a:pt x="5971" y="1312"/>
                    <a:pt x="5565" y="1312"/>
                  </a:cubicBezTo>
                  <a:cubicBezTo>
                    <a:pt x="4057" y="1312"/>
                    <a:pt x="3317" y="2159"/>
                    <a:pt x="2766" y="4195"/>
                  </a:cubicBezTo>
                  <a:cubicBezTo>
                    <a:pt x="2158" y="6414"/>
                    <a:pt x="2128" y="7295"/>
                    <a:pt x="2797" y="8116"/>
                  </a:cubicBezTo>
                  <a:cubicBezTo>
                    <a:pt x="3557" y="9028"/>
                    <a:pt x="5411" y="10092"/>
                    <a:pt x="5988" y="11034"/>
                  </a:cubicBezTo>
                  <a:cubicBezTo>
                    <a:pt x="6292" y="11490"/>
                    <a:pt x="6231" y="11733"/>
                    <a:pt x="6049" y="12432"/>
                  </a:cubicBezTo>
                  <a:cubicBezTo>
                    <a:pt x="5736" y="13564"/>
                    <a:pt x="5537" y="14009"/>
                    <a:pt x="4939" y="14009"/>
                  </a:cubicBezTo>
                  <a:cubicBezTo>
                    <a:pt x="4782" y="14009"/>
                    <a:pt x="4598" y="13978"/>
                    <a:pt x="4377" y="13922"/>
                  </a:cubicBezTo>
                  <a:cubicBezTo>
                    <a:pt x="3283" y="13618"/>
                    <a:pt x="3374" y="12979"/>
                    <a:pt x="3678" y="11855"/>
                  </a:cubicBezTo>
                  <a:cubicBezTo>
                    <a:pt x="3769" y="11551"/>
                    <a:pt x="3860" y="11307"/>
                    <a:pt x="3921" y="11125"/>
                  </a:cubicBezTo>
                  <a:lnTo>
                    <a:pt x="1246" y="10396"/>
                  </a:lnTo>
                  <a:cubicBezTo>
                    <a:pt x="1064" y="10821"/>
                    <a:pt x="851" y="11368"/>
                    <a:pt x="699" y="12007"/>
                  </a:cubicBezTo>
                  <a:cubicBezTo>
                    <a:pt x="0" y="14560"/>
                    <a:pt x="851" y="15593"/>
                    <a:pt x="2949" y="16262"/>
                  </a:cubicBezTo>
                  <a:lnTo>
                    <a:pt x="2432" y="18116"/>
                  </a:lnTo>
                  <a:lnTo>
                    <a:pt x="3952" y="18542"/>
                  </a:lnTo>
                  <a:lnTo>
                    <a:pt x="4468" y="16627"/>
                  </a:lnTo>
                  <a:cubicBezTo>
                    <a:pt x="4916" y="16717"/>
                    <a:pt x="5317" y="16764"/>
                    <a:pt x="5679" y="16764"/>
                  </a:cubicBezTo>
                  <a:cubicBezTo>
                    <a:pt x="7504" y="16764"/>
                    <a:pt x="8333" y="15562"/>
                    <a:pt x="9119" y="12645"/>
                  </a:cubicBezTo>
                  <a:cubicBezTo>
                    <a:pt x="9788" y="10152"/>
                    <a:pt x="9119" y="9727"/>
                    <a:pt x="8177" y="8876"/>
                  </a:cubicBezTo>
                  <a:cubicBezTo>
                    <a:pt x="7508" y="8329"/>
                    <a:pt x="6718" y="7812"/>
                    <a:pt x="5927" y="7174"/>
                  </a:cubicBezTo>
                  <a:cubicBezTo>
                    <a:pt x="5198" y="6596"/>
                    <a:pt x="5167" y="6444"/>
                    <a:pt x="5502" y="5198"/>
                  </a:cubicBezTo>
                  <a:cubicBezTo>
                    <a:pt x="5763" y="4247"/>
                    <a:pt x="6025" y="3910"/>
                    <a:pt x="6534" y="3910"/>
                  </a:cubicBezTo>
                  <a:cubicBezTo>
                    <a:pt x="6675" y="3910"/>
                    <a:pt x="6836" y="3936"/>
                    <a:pt x="7022" y="3982"/>
                  </a:cubicBezTo>
                  <a:cubicBezTo>
                    <a:pt x="8055" y="4256"/>
                    <a:pt x="8055" y="4803"/>
                    <a:pt x="7782" y="5836"/>
                  </a:cubicBezTo>
                  <a:cubicBezTo>
                    <a:pt x="7690" y="6201"/>
                    <a:pt x="7599" y="6444"/>
                    <a:pt x="7538" y="6627"/>
                  </a:cubicBezTo>
                  <a:lnTo>
                    <a:pt x="10183" y="7356"/>
                  </a:lnTo>
                  <a:cubicBezTo>
                    <a:pt x="10335" y="7022"/>
                    <a:pt x="10487" y="6566"/>
                    <a:pt x="10669" y="5927"/>
                  </a:cubicBezTo>
                  <a:cubicBezTo>
                    <a:pt x="11307" y="3617"/>
                    <a:pt x="10730" y="2614"/>
                    <a:pt x="8481" y="1885"/>
                  </a:cubicBezTo>
                  <a:lnTo>
                    <a:pt x="8876" y="395"/>
                  </a:lnTo>
                  <a:lnTo>
                    <a:pt x="73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5159697" y="4303309"/>
              <a:ext cx="640455" cy="220756"/>
            </a:xfrm>
            <a:custGeom>
              <a:avLst/>
              <a:gdLst/>
              <a:ahLst/>
              <a:cxnLst/>
              <a:rect l="l" t="t" r="r" b="b"/>
              <a:pathLst>
                <a:path w="18968" h="6538" extrusionOk="0">
                  <a:moveTo>
                    <a:pt x="17113" y="1"/>
                  </a:moveTo>
                  <a:lnTo>
                    <a:pt x="4621" y="2463"/>
                  </a:lnTo>
                  <a:lnTo>
                    <a:pt x="700" y="4590"/>
                  </a:lnTo>
                  <a:cubicBezTo>
                    <a:pt x="274" y="4803"/>
                    <a:pt x="1" y="5320"/>
                    <a:pt x="122" y="5837"/>
                  </a:cubicBezTo>
                  <a:cubicBezTo>
                    <a:pt x="244" y="6232"/>
                    <a:pt x="578" y="6536"/>
                    <a:pt x="1429" y="6536"/>
                  </a:cubicBezTo>
                  <a:cubicBezTo>
                    <a:pt x="1473" y="6537"/>
                    <a:pt x="1522" y="6538"/>
                    <a:pt x="1576" y="6538"/>
                  </a:cubicBezTo>
                  <a:cubicBezTo>
                    <a:pt x="3876" y="6538"/>
                    <a:pt x="14530" y="5289"/>
                    <a:pt x="14530" y="5289"/>
                  </a:cubicBezTo>
                  <a:lnTo>
                    <a:pt x="14712" y="6505"/>
                  </a:lnTo>
                  <a:lnTo>
                    <a:pt x="18967" y="6414"/>
                  </a:lnTo>
                  <a:cubicBezTo>
                    <a:pt x="18967" y="6414"/>
                    <a:pt x="18299" y="760"/>
                    <a:pt x="17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5315691" y="4253033"/>
              <a:ext cx="421860" cy="171560"/>
            </a:xfrm>
            <a:custGeom>
              <a:avLst/>
              <a:gdLst/>
              <a:ahLst/>
              <a:cxnLst/>
              <a:rect l="l" t="t" r="r" b="b"/>
              <a:pathLst>
                <a:path w="12494" h="5081" extrusionOk="0">
                  <a:moveTo>
                    <a:pt x="11946" y="0"/>
                  </a:moveTo>
                  <a:lnTo>
                    <a:pt x="7356" y="517"/>
                  </a:lnTo>
                  <a:lnTo>
                    <a:pt x="1" y="3952"/>
                  </a:lnTo>
                  <a:cubicBezTo>
                    <a:pt x="1" y="3952"/>
                    <a:pt x="1563" y="5080"/>
                    <a:pt x="3613" y="5080"/>
                  </a:cubicBezTo>
                  <a:cubicBezTo>
                    <a:pt x="4275" y="5080"/>
                    <a:pt x="4988" y="4962"/>
                    <a:pt x="5715" y="4651"/>
                  </a:cubicBezTo>
                  <a:cubicBezTo>
                    <a:pt x="8724" y="3404"/>
                    <a:pt x="12493" y="1490"/>
                    <a:pt x="12493" y="1490"/>
                  </a:cubicBezTo>
                  <a:lnTo>
                    <a:pt x="1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5336220" y="3696754"/>
              <a:ext cx="401331" cy="642514"/>
            </a:xfrm>
            <a:custGeom>
              <a:avLst/>
              <a:gdLst/>
              <a:ahLst/>
              <a:cxnLst/>
              <a:rect l="l" t="t" r="r" b="b"/>
              <a:pathLst>
                <a:path w="11886" h="19029" extrusionOk="0">
                  <a:moveTo>
                    <a:pt x="6931" y="1"/>
                  </a:moveTo>
                  <a:lnTo>
                    <a:pt x="1" y="305"/>
                  </a:lnTo>
                  <a:lnTo>
                    <a:pt x="6566" y="19028"/>
                  </a:lnTo>
                  <a:lnTo>
                    <a:pt x="11885" y="17965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5071435" y="3050189"/>
              <a:ext cx="718452" cy="1123834"/>
            </a:xfrm>
            <a:custGeom>
              <a:avLst/>
              <a:gdLst/>
              <a:ahLst/>
              <a:cxnLst/>
              <a:rect l="l" t="t" r="r" b="b"/>
              <a:pathLst>
                <a:path w="21278" h="33284" extrusionOk="0">
                  <a:moveTo>
                    <a:pt x="11551" y="1"/>
                  </a:moveTo>
                  <a:lnTo>
                    <a:pt x="1" y="4621"/>
                  </a:lnTo>
                  <a:lnTo>
                    <a:pt x="9454" y="33284"/>
                  </a:lnTo>
                  <a:lnTo>
                    <a:pt x="21278" y="30822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5029364" y="2688937"/>
              <a:ext cx="1867914" cy="650719"/>
            </a:xfrm>
            <a:custGeom>
              <a:avLst/>
              <a:gdLst/>
              <a:ahLst/>
              <a:cxnLst/>
              <a:rect l="l" t="t" r="r" b="b"/>
              <a:pathLst>
                <a:path w="55321" h="19272" extrusionOk="0">
                  <a:moveTo>
                    <a:pt x="36202" y="0"/>
                  </a:moveTo>
                  <a:lnTo>
                    <a:pt x="37205" y="3344"/>
                  </a:lnTo>
                  <a:lnTo>
                    <a:pt x="5593" y="7599"/>
                  </a:lnTo>
                  <a:cubicBezTo>
                    <a:pt x="2067" y="8268"/>
                    <a:pt x="0" y="11946"/>
                    <a:pt x="1247" y="15320"/>
                  </a:cubicBezTo>
                  <a:cubicBezTo>
                    <a:pt x="2098" y="17569"/>
                    <a:pt x="4225" y="19058"/>
                    <a:pt x="6657" y="19089"/>
                  </a:cubicBezTo>
                  <a:lnTo>
                    <a:pt x="42129" y="19271"/>
                  </a:lnTo>
                  <a:cubicBezTo>
                    <a:pt x="55320" y="15077"/>
                    <a:pt x="44773" y="31"/>
                    <a:pt x="44773" y="31"/>
                  </a:cubicBezTo>
                  <a:lnTo>
                    <a:pt x="36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5164829" y="2688937"/>
              <a:ext cx="1791976" cy="650753"/>
            </a:xfrm>
            <a:custGeom>
              <a:avLst/>
              <a:gdLst/>
              <a:ahLst/>
              <a:cxnLst/>
              <a:rect l="l" t="t" r="r" b="b"/>
              <a:pathLst>
                <a:path w="53072" h="19273" extrusionOk="0">
                  <a:moveTo>
                    <a:pt x="31217" y="0"/>
                  </a:moveTo>
                  <a:lnTo>
                    <a:pt x="29667" y="3800"/>
                  </a:lnTo>
                  <a:lnTo>
                    <a:pt x="5624" y="7052"/>
                  </a:lnTo>
                  <a:cubicBezTo>
                    <a:pt x="2098" y="7721"/>
                    <a:pt x="1" y="11976"/>
                    <a:pt x="1247" y="15350"/>
                  </a:cubicBezTo>
                  <a:cubicBezTo>
                    <a:pt x="2098" y="17599"/>
                    <a:pt x="4256" y="19089"/>
                    <a:pt x="6657" y="19089"/>
                  </a:cubicBezTo>
                  <a:lnTo>
                    <a:pt x="40214" y="19271"/>
                  </a:lnTo>
                  <a:cubicBezTo>
                    <a:pt x="40262" y="19272"/>
                    <a:pt x="40310" y="19272"/>
                    <a:pt x="40357" y="19272"/>
                  </a:cubicBezTo>
                  <a:cubicBezTo>
                    <a:pt x="42313" y="19272"/>
                    <a:pt x="44203" y="18665"/>
                    <a:pt x="45746" y="17508"/>
                  </a:cubicBezTo>
                  <a:cubicBezTo>
                    <a:pt x="53071" y="11915"/>
                    <a:pt x="44773" y="61"/>
                    <a:pt x="44773" y="61"/>
                  </a:cubicBezTo>
                  <a:lnTo>
                    <a:pt x="31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4419737" y="4299190"/>
              <a:ext cx="617866" cy="221735"/>
            </a:xfrm>
            <a:custGeom>
              <a:avLst/>
              <a:gdLst/>
              <a:ahLst/>
              <a:cxnLst/>
              <a:rect l="l" t="t" r="r" b="b"/>
              <a:pathLst>
                <a:path w="18299" h="6567" extrusionOk="0">
                  <a:moveTo>
                    <a:pt x="17083" y="1"/>
                  </a:moveTo>
                  <a:lnTo>
                    <a:pt x="4620" y="2463"/>
                  </a:lnTo>
                  <a:lnTo>
                    <a:pt x="669" y="4591"/>
                  </a:lnTo>
                  <a:cubicBezTo>
                    <a:pt x="243" y="4803"/>
                    <a:pt x="0" y="5351"/>
                    <a:pt x="122" y="5837"/>
                  </a:cubicBezTo>
                  <a:cubicBezTo>
                    <a:pt x="213" y="6232"/>
                    <a:pt x="547" y="6536"/>
                    <a:pt x="1429" y="6566"/>
                  </a:cubicBezTo>
                  <a:cubicBezTo>
                    <a:pt x="1451" y="6567"/>
                    <a:pt x="1474" y="6567"/>
                    <a:pt x="1498" y="6567"/>
                  </a:cubicBezTo>
                  <a:cubicBezTo>
                    <a:pt x="3588" y="6567"/>
                    <a:pt x="14012" y="5290"/>
                    <a:pt x="14013" y="5290"/>
                  </a:cubicBezTo>
                  <a:lnTo>
                    <a:pt x="14013" y="5290"/>
                  </a:lnTo>
                  <a:lnTo>
                    <a:pt x="13982" y="6384"/>
                  </a:lnTo>
                  <a:lnTo>
                    <a:pt x="17995" y="6445"/>
                  </a:lnTo>
                  <a:cubicBezTo>
                    <a:pt x="17995" y="6445"/>
                    <a:pt x="18298" y="761"/>
                    <a:pt x="17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4574718" y="4249926"/>
              <a:ext cx="421826" cy="170547"/>
            </a:xfrm>
            <a:custGeom>
              <a:avLst/>
              <a:gdLst/>
              <a:ahLst/>
              <a:cxnLst/>
              <a:rect l="l" t="t" r="r" b="b"/>
              <a:pathLst>
                <a:path w="12493" h="5051" extrusionOk="0">
                  <a:moveTo>
                    <a:pt x="11976" y="1"/>
                  </a:moveTo>
                  <a:lnTo>
                    <a:pt x="7356" y="487"/>
                  </a:lnTo>
                  <a:lnTo>
                    <a:pt x="0" y="3922"/>
                  </a:lnTo>
                  <a:cubicBezTo>
                    <a:pt x="0" y="3922"/>
                    <a:pt x="1563" y="5051"/>
                    <a:pt x="3625" y="5051"/>
                  </a:cubicBezTo>
                  <a:cubicBezTo>
                    <a:pt x="4292" y="5051"/>
                    <a:pt x="5010" y="4933"/>
                    <a:pt x="5745" y="4621"/>
                  </a:cubicBezTo>
                  <a:cubicBezTo>
                    <a:pt x="8754" y="3375"/>
                    <a:pt x="12493" y="1460"/>
                    <a:pt x="12493" y="1460"/>
                  </a:cubicBezTo>
                  <a:lnTo>
                    <a:pt x="11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4806650" y="3695742"/>
              <a:ext cx="483414" cy="628130"/>
            </a:xfrm>
            <a:custGeom>
              <a:avLst/>
              <a:gdLst/>
              <a:ahLst/>
              <a:cxnLst/>
              <a:rect l="l" t="t" r="r" b="b"/>
              <a:pathLst>
                <a:path w="14317" h="18603" extrusionOk="0">
                  <a:moveTo>
                    <a:pt x="14317" y="0"/>
                  </a:moveTo>
                  <a:lnTo>
                    <a:pt x="6414" y="274"/>
                  </a:lnTo>
                  <a:lnTo>
                    <a:pt x="0" y="18602"/>
                  </a:lnTo>
                  <a:lnTo>
                    <a:pt x="5624" y="17873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4787134" y="3052248"/>
              <a:ext cx="805700" cy="1225433"/>
            </a:xfrm>
            <a:custGeom>
              <a:avLst/>
              <a:gdLst/>
              <a:ahLst/>
              <a:cxnLst/>
              <a:rect l="l" t="t" r="r" b="b"/>
              <a:pathLst>
                <a:path w="23862" h="36293" extrusionOk="0">
                  <a:moveTo>
                    <a:pt x="12585" y="0"/>
                  </a:moveTo>
                  <a:lnTo>
                    <a:pt x="1" y="32220"/>
                  </a:lnTo>
                  <a:lnTo>
                    <a:pt x="11247" y="36293"/>
                  </a:lnTo>
                  <a:lnTo>
                    <a:pt x="23862" y="5441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6015673" y="1957182"/>
              <a:ext cx="272990" cy="848987"/>
            </a:xfrm>
            <a:custGeom>
              <a:avLst/>
              <a:gdLst/>
              <a:ahLst/>
              <a:cxnLst/>
              <a:rect l="l" t="t" r="r" b="b"/>
              <a:pathLst>
                <a:path w="8085" h="25144" extrusionOk="0">
                  <a:moveTo>
                    <a:pt x="729" y="0"/>
                  </a:moveTo>
                  <a:lnTo>
                    <a:pt x="30" y="21703"/>
                  </a:lnTo>
                  <a:cubicBezTo>
                    <a:pt x="1" y="23607"/>
                    <a:pt x="1524" y="25144"/>
                    <a:pt x="3403" y="25144"/>
                  </a:cubicBezTo>
                  <a:cubicBezTo>
                    <a:pt x="3474" y="25144"/>
                    <a:pt x="3545" y="25142"/>
                    <a:pt x="3617" y="25137"/>
                  </a:cubicBezTo>
                  <a:cubicBezTo>
                    <a:pt x="5380" y="25046"/>
                    <a:pt x="6747" y="23648"/>
                    <a:pt x="6839" y="21885"/>
                  </a:cubicBezTo>
                  <a:lnTo>
                    <a:pt x="8085" y="304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5956112" y="1827490"/>
              <a:ext cx="424291" cy="430099"/>
            </a:xfrm>
            <a:custGeom>
              <a:avLst/>
              <a:gdLst/>
              <a:ahLst/>
              <a:cxnLst/>
              <a:rect l="l" t="t" r="r" b="b"/>
              <a:pathLst>
                <a:path w="12566" h="12738" extrusionOk="0">
                  <a:moveTo>
                    <a:pt x="6338" y="1"/>
                  </a:moveTo>
                  <a:cubicBezTo>
                    <a:pt x="6234" y="1"/>
                    <a:pt x="6128" y="4"/>
                    <a:pt x="6019" y="11"/>
                  </a:cubicBezTo>
                  <a:cubicBezTo>
                    <a:pt x="1" y="376"/>
                    <a:pt x="1034" y="11957"/>
                    <a:pt x="1034" y="11957"/>
                  </a:cubicBezTo>
                  <a:lnTo>
                    <a:pt x="10730" y="12686"/>
                  </a:lnTo>
                  <a:cubicBezTo>
                    <a:pt x="10729" y="12721"/>
                    <a:pt x="10731" y="12737"/>
                    <a:pt x="10734" y="12737"/>
                  </a:cubicBezTo>
                  <a:cubicBezTo>
                    <a:pt x="10836" y="12737"/>
                    <a:pt x="12565" y="1"/>
                    <a:pt x="6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5580476" y="2605807"/>
              <a:ext cx="557325" cy="250435"/>
            </a:xfrm>
            <a:custGeom>
              <a:avLst/>
              <a:gdLst/>
              <a:ahLst/>
              <a:cxnLst/>
              <a:rect l="l" t="t" r="r" b="b"/>
              <a:pathLst>
                <a:path w="16506" h="7417" extrusionOk="0">
                  <a:moveTo>
                    <a:pt x="15594" y="0"/>
                  </a:moveTo>
                  <a:lnTo>
                    <a:pt x="1" y="4560"/>
                  </a:lnTo>
                  <a:lnTo>
                    <a:pt x="1034" y="7417"/>
                  </a:lnTo>
                  <a:lnTo>
                    <a:pt x="16506" y="5927"/>
                  </a:lnTo>
                  <a:lnTo>
                    <a:pt x="15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6067975" y="1760129"/>
              <a:ext cx="733849" cy="925769"/>
            </a:xfrm>
            <a:custGeom>
              <a:avLst/>
              <a:gdLst/>
              <a:ahLst/>
              <a:cxnLst/>
              <a:rect l="l" t="t" r="r" b="b"/>
              <a:pathLst>
                <a:path w="21734" h="27418" extrusionOk="0">
                  <a:moveTo>
                    <a:pt x="10214" y="0"/>
                  </a:moveTo>
                  <a:lnTo>
                    <a:pt x="6505" y="395"/>
                  </a:lnTo>
                  <a:lnTo>
                    <a:pt x="1855" y="2128"/>
                  </a:lnTo>
                  <a:lnTo>
                    <a:pt x="1095" y="6779"/>
                  </a:lnTo>
                  <a:cubicBezTo>
                    <a:pt x="244" y="8663"/>
                    <a:pt x="1" y="10791"/>
                    <a:pt x="153" y="12858"/>
                  </a:cubicBezTo>
                  <a:cubicBezTo>
                    <a:pt x="214" y="13830"/>
                    <a:pt x="426" y="14803"/>
                    <a:pt x="730" y="15715"/>
                  </a:cubicBezTo>
                  <a:lnTo>
                    <a:pt x="4317" y="27417"/>
                  </a:lnTo>
                  <a:lnTo>
                    <a:pt x="17904" y="27417"/>
                  </a:lnTo>
                  <a:cubicBezTo>
                    <a:pt x="17904" y="27417"/>
                    <a:pt x="21734" y="8937"/>
                    <a:pt x="20670" y="5289"/>
                  </a:cubicBezTo>
                  <a:cubicBezTo>
                    <a:pt x="19565" y="1421"/>
                    <a:pt x="18258" y="1245"/>
                    <a:pt x="18030" y="1245"/>
                  </a:cubicBezTo>
                  <a:cubicBezTo>
                    <a:pt x="18007" y="1245"/>
                    <a:pt x="17995" y="1247"/>
                    <a:pt x="17995" y="1247"/>
                  </a:cubicBez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6161369" y="1760129"/>
              <a:ext cx="346935" cy="137896"/>
            </a:xfrm>
            <a:custGeom>
              <a:avLst/>
              <a:gdLst/>
              <a:ahLst/>
              <a:cxnLst/>
              <a:rect l="l" t="t" r="r" b="b"/>
              <a:pathLst>
                <a:path w="10275" h="4084" extrusionOk="0">
                  <a:moveTo>
                    <a:pt x="7448" y="0"/>
                  </a:moveTo>
                  <a:lnTo>
                    <a:pt x="3435" y="517"/>
                  </a:lnTo>
                  <a:lnTo>
                    <a:pt x="1673" y="1186"/>
                  </a:lnTo>
                  <a:cubicBezTo>
                    <a:pt x="1673" y="1186"/>
                    <a:pt x="1" y="3709"/>
                    <a:pt x="2767" y="4013"/>
                  </a:cubicBezTo>
                  <a:cubicBezTo>
                    <a:pt x="3162" y="4060"/>
                    <a:pt x="3548" y="4083"/>
                    <a:pt x="3923" y="4083"/>
                  </a:cubicBezTo>
                  <a:cubicBezTo>
                    <a:pt x="6689" y="4083"/>
                    <a:pt x="8883" y="2812"/>
                    <a:pt x="10275" y="456"/>
                  </a:cubicBezTo>
                  <a:lnTo>
                    <a:pt x="74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6557534" y="1924328"/>
              <a:ext cx="304864" cy="850743"/>
            </a:xfrm>
            <a:custGeom>
              <a:avLst/>
              <a:gdLst/>
              <a:ahLst/>
              <a:cxnLst/>
              <a:rect l="l" t="t" r="r" b="b"/>
              <a:pathLst>
                <a:path w="9029" h="25196" extrusionOk="0">
                  <a:moveTo>
                    <a:pt x="7356" y="1"/>
                  </a:moveTo>
                  <a:lnTo>
                    <a:pt x="1" y="517"/>
                  </a:lnTo>
                  <a:lnTo>
                    <a:pt x="2128" y="22129"/>
                  </a:lnTo>
                  <a:cubicBezTo>
                    <a:pt x="2291" y="23892"/>
                    <a:pt x="3762" y="25196"/>
                    <a:pt x="5481" y="25196"/>
                  </a:cubicBezTo>
                  <a:cubicBezTo>
                    <a:pt x="5688" y="25196"/>
                    <a:pt x="5898" y="25177"/>
                    <a:pt x="6110" y="25138"/>
                  </a:cubicBezTo>
                  <a:cubicBezTo>
                    <a:pt x="7812" y="24834"/>
                    <a:pt x="9028" y="23284"/>
                    <a:pt x="8906" y="21551"/>
                  </a:cubicBezTo>
                  <a:lnTo>
                    <a:pt x="73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6477477" y="1801728"/>
              <a:ext cx="404876" cy="417200"/>
            </a:xfrm>
            <a:custGeom>
              <a:avLst/>
              <a:gdLst/>
              <a:ahLst/>
              <a:cxnLst/>
              <a:rect l="l" t="t" r="r" b="b"/>
              <a:pathLst>
                <a:path w="11991" h="12356" extrusionOk="0">
                  <a:moveTo>
                    <a:pt x="5455" y="0"/>
                  </a:moveTo>
                  <a:cubicBezTo>
                    <a:pt x="5331" y="0"/>
                    <a:pt x="5205" y="5"/>
                    <a:pt x="5077" y="15"/>
                  </a:cubicBezTo>
                  <a:cubicBezTo>
                    <a:pt x="1" y="410"/>
                    <a:pt x="2220" y="12355"/>
                    <a:pt x="2220" y="12355"/>
                  </a:cubicBezTo>
                  <a:lnTo>
                    <a:pt x="11916" y="11990"/>
                  </a:lnTo>
                  <a:cubicBezTo>
                    <a:pt x="11919" y="12026"/>
                    <a:pt x="11922" y="12044"/>
                    <a:pt x="11925" y="12044"/>
                  </a:cubicBezTo>
                  <a:cubicBezTo>
                    <a:pt x="11990" y="12044"/>
                    <a:pt x="11683" y="0"/>
                    <a:pt x="5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6203441" y="2577073"/>
              <a:ext cx="560431" cy="305877"/>
            </a:xfrm>
            <a:custGeom>
              <a:avLst/>
              <a:gdLst/>
              <a:ahLst/>
              <a:cxnLst/>
              <a:rect l="l" t="t" r="r" b="b"/>
              <a:pathLst>
                <a:path w="16598" h="9059" extrusionOk="0">
                  <a:moveTo>
                    <a:pt x="14986" y="0"/>
                  </a:moveTo>
                  <a:lnTo>
                    <a:pt x="1" y="6322"/>
                  </a:lnTo>
                  <a:lnTo>
                    <a:pt x="1369" y="9058"/>
                  </a:lnTo>
                  <a:lnTo>
                    <a:pt x="16597" y="5806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5943788" y="2747283"/>
              <a:ext cx="337718" cy="135668"/>
            </a:xfrm>
            <a:custGeom>
              <a:avLst/>
              <a:gdLst/>
              <a:ahLst/>
              <a:cxnLst/>
              <a:rect l="l" t="t" r="r" b="b"/>
              <a:pathLst>
                <a:path w="10002" h="4018" extrusionOk="0">
                  <a:moveTo>
                    <a:pt x="4921" y="1"/>
                  </a:moveTo>
                  <a:cubicBezTo>
                    <a:pt x="3679" y="1"/>
                    <a:pt x="2032" y="594"/>
                    <a:pt x="1" y="2588"/>
                  </a:cubicBezTo>
                  <a:lnTo>
                    <a:pt x="1673" y="4017"/>
                  </a:lnTo>
                  <a:lnTo>
                    <a:pt x="9059" y="4017"/>
                  </a:lnTo>
                  <a:lnTo>
                    <a:pt x="10001" y="1494"/>
                  </a:lnTo>
                  <a:lnTo>
                    <a:pt x="7691" y="1281"/>
                  </a:lnTo>
                  <a:cubicBezTo>
                    <a:pt x="7691" y="1281"/>
                    <a:pt x="6744" y="1"/>
                    <a:pt x="4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6125443" y="2877784"/>
              <a:ext cx="517314" cy="52370"/>
            </a:xfrm>
            <a:custGeom>
              <a:avLst/>
              <a:gdLst/>
              <a:ahLst/>
              <a:cxnLst/>
              <a:rect l="l" t="t" r="r" b="b"/>
              <a:pathLst>
                <a:path w="15321" h="1551" extrusionOk="0">
                  <a:moveTo>
                    <a:pt x="1" y="0"/>
                  </a:moveTo>
                  <a:lnTo>
                    <a:pt x="1" y="1550"/>
                  </a:lnTo>
                  <a:lnTo>
                    <a:pt x="15320" y="1550"/>
                  </a:lnTo>
                  <a:cubicBezTo>
                    <a:pt x="15320" y="699"/>
                    <a:pt x="14652" y="0"/>
                    <a:pt x="13801" y="0"/>
                  </a:cubicBez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5188431" y="2316374"/>
              <a:ext cx="979151" cy="613780"/>
            </a:xfrm>
            <a:custGeom>
              <a:avLst/>
              <a:gdLst/>
              <a:ahLst/>
              <a:cxnLst/>
              <a:rect l="l" t="t" r="r" b="b"/>
              <a:pathLst>
                <a:path w="28999" h="18178" extrusionOk="0">
                  <a:moveTo>
                    <a:pt x="1672" y="1"/>
                  </a:moveTo>
                  <a:cubicBezTo>
                    <a:pt x="730" y="1"/>
                    <a:pt x="1" y="943"/>
                    <a:pt x="274" y="1855"/>
                  </a:cubicBezTo>
                  <a:lnTo>
                    <a:pt x="5472" y="18177"/>
                  </a:lnTo>
                  <a:lnTo>
                    <a:pt x="28998" y="18177"/>
                  </a:lnTo>
                  <a:lnTo>
                    <a:pt x="23588" y="1095"/>
                  </a:lnTo>
                  <a:cubicBezTo>
                    <a:pt x="23436" y="457"/>
                    <a:pt x="22858" y="1"/>
                    <a:pt x="22190" y="1"/>
                  </a:cubicBez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5116579" y="2316374"/>
              <a:ext cx="1008898" cy="613780"/>
            </a:xfrm>
            <a:custGeom>
              <a:avLst/>
              <a:gdLst/>
              <a:ahLst/>
              <a:cxnLst/>
              <a:rect l="l" t="t" r="r" b="b"/>
              <a:pathLst>
                <a:path w="29880" h="18178" extrusionOk="0">
                  <a:moveTo>
                    <a:pt x="1673" y="1"/>
                  </a:moveTo>
                  <a:cubicBezTo>
                    <a:pt x="700" y="1"/>
                    <a:pt x="1" y="943"/>
                    <a:pt x="275" y="1855"/>
                  </a:cubicBezTo>
                  <a:lnTo>
                    <a:pt x="5472" y="18177"/>
                  </a:lnTo>
                  <a:lnTo>
                    <a:pt x="29880" y="18177"/>
                  </a:lnTo>
                  <a:lnTo>
                    <a:pt x="24469" y="1095"/>
                  </a:lnTo>
                  <a:cubicBezTo>
                    <a:pt x="24287" y="457"/>
                    <a:pt x="23710" y="1"/>
                    <a:pt x="23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5533273" y="2562689"/>
              <a:ext cx="116017" cy="116017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75"/>
                    <a:pt x="791" y="3435"/>
                    <a:pt x="1733" y="3435"/>
                  </a:cubicBezTo>
                  <a:cubicBezTo>
                    <a:pt x="2675" y="3435"/>
                    <a:pt x="3435" y="267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6396408" y="1345968"/>
              <a:ext cx="320227" cy="307160"/>
            </a:xfrm>
            <a:custGeom>
              <a:avLst/>
              <a:gdLst/>
              <a:ahLst/>
              <a:cxnLst/>
              <a:rect l="l" t="t" r="r" b="b"/>
              <a:pathLst>
                <a:path w="9484" h="9097" extrusionOk="0">
                  <a:moveTo>
                    <a:pt x="4736" y="0"/>
                  </a:moveTo>
                  <a:cubicBezTo>
                    <a:pt x="4608" y="0"/>
                    <a:pt x="4478" y="6"/>
                    <a:pt x="4347" y="17"/>
                  </a:cubicBezTo>
                  <a:cubicBezTo>
                    <a:pt x="1824" y="260"/>
                    <a:pt x="0" y="2449"/>
                    <a:pt x="213" y="4971"/>
                  </a:cubicBezTo>
                  <a:cubicBezTo>
                    <a:pt x="413" y="7316"/>
                    <a:pt x="2389" y="9096"/>
                    <a:pt x="4698" y="9096"/>
                  </a:cubicBezTo>
                  <a:cubicBezTo>
                    <a:pt x="4843" y="9096"/>
                    <a:pt x="4990" y="9089"/>
                    <a:pt x="5137" y="9075"/>
                  </a:cubicBezTo>
                  <a:cubicBezTo>
                    <a:pt x="7660" y="8862"/>
                    <a:pt x="9484" y="6643"/>
                    <a:pt x="9271" y="4151"/>
                  </a:cubicBezTo>
                  <a:cubicBezTo>
                    <a:pt x="9069" y="1789"/>
                    <a:pt x="7067" y="0"/>
                    <a:pt x="4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6462081" y="1101273"/>
              <a:ext cx="155015" cy="282242"/>
            </a:xfrm>
            <a:custGeom>
              <a:avLst/>
              <a:gdLst/>
              <a:ahLst/>
              <a:cxnLst/>
              <a:rect l="l" t="t" r="r" b="b"/>
              <a:pathLst>
                <a:path w="4591" h="8359" extrusionOk="0">
                  <a:moveTo>
                    <a:pt x="744" y="1"/>
                  </a:moveTo>
                  <a:cubicBezTo>
                    <a:pt x="282" y="1"/>
                    <a:pt x="1" y="182"/>
                    <a:pt x="1" y="182"/>
                  </a:cubicBezTo>
                  <a:lnTo>
                    <a:pt x="1794" y="8358"/>
                  </a:lnTo>
                  <a:cubicBezTo>
                    <a:pt x="4590" y="7355"/>
                    <a:pt x="4438" y="3100"/>
                    <a:pt x="2858" y="1215"/>
                  </a:cubicBezTo>
                  <a:cubicBezTo>
                    <a:pt x="2020" y="232"/>
                    <a:pt x="1267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5882234" y="991300"/>
              <a:ext cx="579880" cy="350109"/>
            </a:xfrm>
            <a:custGeom>
              <a:avLst/>
              <a:gdLst/>
              <a:ahLst/>
              <a:cxnLst/>
              <a:rect l="l" t="t" r="r" b="b"/>
              <a:pathLst>
                <a:path w="17174" h="10369" extrusionOk="0">
                  <a:moveTo>
                    <a:pt x="11456" y="0"/>
                  </a:moveTo>
                  <a:cubicBezTo>
                    <a:pt x="10830" y="0"/>
                    <a:pt x="10143" y="75"/>
                    <a:pt x="9392" y="247"/>
                  </a:cubicBezTo>
                  <a:cubicBezTo>
                    <a:pt x="3556" y="1585"/>
                    <a:pt x="0" y="7299"/>
                    <a:pt x="5319" y="10369"/>
                  </a:cubicBezTo>
                  <a:lnTo>
                    <a:pt x="17174" y="3439"/>
                  </a:lnTo>
                  <a:cubicBezTo>
                    <a:pt x="17174" y="3439"/>
                    <a:pt x="15697" y="0"/>
                    <a:pt x="1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6051566" y="1053124"/>
              <a:ext cx="507015" cy="467611"/>
            </a:xfrm>
            <a:custGeom>
              <a:avLst/>
              <a:gdLst/>
              <a:ahLst/>
              <a:cxnLst/>
              <a:rect l="l" t="t" r="r" b="b"/>
              <a:pathLst>
                <a:path w="15016" h="13849" extrusionOk="0">
                  <a:moveTo>
                    <a:pt x="7431" y="1"/>
                  </a:moveTo>
                  <a:cubicBezTo>
                    <a:pt x="7215" y="1"/>
                    <a:pt x="6998" y="9"/>
                    <a:pt x="6779" y="27"/>
                  </a:cubicBezTo>
                  <a:cubicBezTo>
                    <a:pt x="2675" y="331"/>
                    <a:pt x="0" y="3644"/>
                    <a:pt x="304" y="7444"/>
                  </a:cubicBezTo>
                  <a:cubicBezTo>
                    <a:pt x="565" y="11086"/>
                    <a:pt x="3409" y="13849"/>
                    <a:pt x="7217" y="13849"/>
                  </a:cubicBezTo>
                  <a:cubicBezTo>
                    <a:pt x="7413" y="13849"/>
                    <a:pt x="7611" y="13842"/>
                    <a:pt x="7812" y="13827"/>
                  </a:cubicBezTo>
                  <a:cubicBezTo>
                    <a:pt x="11916" y="13523"/>
                    <a:pt x="15016" y="10179"/>
                    <a:pt x="14742" y="6349"/>
                  </a:cubicBezTo>
                  <a:cubicBezTo>
                    <a:pt x="14455" y="2753"/>
                    <a:pt x="11253" y="1"/>
                    <a:pt x="7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6235281" y="1455299"/>
              <a:ext cx="216569" cy="419800"/>
            </a:xfrm>
            <a:custGeom>
              <a:avLst/>
              <a:gdLst/>
              <a:ahLst/>
              <a:cxnLst/>
              <a:rect l="l" t="t" r="r" b="b"/>
              <a:pathLst>
                <a:path w="6414" h="12433" extrusionOk="0">
                  <a:moveTo>
                    <a:pt x="3344" y="1"/>
                  </a:moveTo>
                  <a:lnTo>
                    <a:pt x="0" y="1703"/>
                  </a:lnTo>
                  <a:lnTo>
                    <a:pt x="1064" y="11095"/>
                  </a:lnTo>
                  <a:lnTo>
                    <a:pt x="3009" y="12433"/>
                  </a:lnTo>
                  <a:lnTo>
                    <a:pt x="6414" y="9636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6059771" y="1097660"/>
              <a:ext cx="471123" cy="534095"/>
            </a:xfrm>
            <a:custGeom>
              <a:avLst/>
              <a:gdLst/>
              <a:ahLst/>
              <a:cxnLst/>
              <a:rect l="l" t="t" r="r" b="b"/>
              <a:pathLst>
                <a:path w="13953" h="15818" extrusionOk="0">
                  <a:moveTo>
                    <a:pt x="6106" y="0"/>
                  </a:moveTo>
                  <a:cubicBezTo>
                    <a:pt x="5377" y="0"/>
                    <a:pt x="4650" y="98"/>
                    <a:pt x="3952" y="319"/>
                  </a:cubicBezTo>
                  <a:cubicBezTo>
                    <a:pt x="2250" y="805"/>
                    <a:pt x="92" y="2052"/>
                    <a:pt x="61" y="5243"/>
                  </a:cubicBezTo>
                  <a:cubicBezTo>
                    <a:pt x="1" y="10562"/>
                    <a:pt x="943" y="14453"/>
                    <a:pt x="3618" y="15456"/>
                  </a:cubicBezTo>
                  <a:cubicBezTo>
                    <a:pt x="4277" y="15698"/>
                    <a:pt x="4871" y="15817"/>
                    <a:pt x="5446" y="15817"/>
                  </a:cubicBezTo>
                  <a:cubicBezTo>
                    <a:pt x="6676" y="15817"/>
                    <a:pt x="7821" y="15275"/>
                    <a:pt x="9332" y="14240"/>
                  </a:cubicBezTo>
                  <a:cubicBezTo>
                    <a:pt x="10153" y="13663"/>
                    <a:pt x="10821" y="11809"/>
                    <a:pt x="10973" y="10775"/>
                  </a:cubicBezTo>
                  <a:lnTo>
                    <a:pt x="11764" y="7857"/>
                  </a:lnTo>
                  <a:cubicBezTo>
                    <a:pt x="11764" y="7857"/>
                    <a:pt x="13952" y="1353"/>
                    <a:pt x="7812" y="167"/>
                  </a:cubicBezTo>
                  <a:cubicBezTo>
                    <a:pt x="7251" y="60"/>
                    <a:pt x="6678" y="0"/>
                    <a:pt x="6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6296868" y="1106236"/>
              <a:ext cx="262759" cy="312157"/>
            </a:xfrm>
            <a:custGeom>
              <a:avLst/>
              <a:gdLst/>
              <a:ahLst/>
              <a:cxnLst/>
              <a:rect l="l" t="t" r="r" b="b"/>
              <a:pathLst>
                <a:path w="7782" h="9245" extrusionOk="0">
                  <a:moveTo>
                    <a:pt x="3788" y="0"/>
                  </a:moveTo>
                  <a:cubicBezTo>
                    <a:pt x="3737" y="0"/>
                    <a:pt x="3708" y="4"/>
                    <a:pt x="3708" y="4"/>
                  </a:cubicBezTo>
                  <a:cubicBezTo>
                    <a:pt x="0" y="2314"/>
                    <a:pt x="3921" y="9245"/>
                    <a:pt x="3921" y="9245"/>
                  </a:cubicBezTo>
                  <a:cubicBezTo>
                    <a:pt x="3921" y="9245"/>
                    <a:pt x="7781" y="8211"/>
                    <a:pt x="6292" y="3014"/>
                  </a:cubicBezTo>
                  <a:cubicBezTo>
                    <a:pt x="5499" y="184"/>
                    <a:pt x="4130" y="0"/>
                    <a:pt x="3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6404748" y="1348905"/>
              <a:ext cx="168217" cy="145628"/>
            </a:xfrm>
            <a:custGeom>
              <a:avLst/>
              <a:gdLst/>
              <a:ahLst/>
              <a:cxnLst/>
              <a:rect l="l" t="t" r="r" b="b"/>
              <a:pathLst>
                <a:path w="4982" h="4313" extrusionOk="0">
                  <a:moveTo>
                    <a:pt x="2457" y="1"/>
                  </a:moveTo>
                  <a:cubicBezTo>
                    <a:pt x="1713" y="1"/>
                    <a:pt x="1160" y="676"/>
                    <a:pt x="756" y="1389"/>
                  </a:cubicBezTo>
                  <a:cubicBezTo>
                    <a:pt x="392" y="2058"/>
                    <a:pt x="149" y="2757"/>
                    <a:pt x="57" y="3486"/>
                  </a:cubicBezTo>
                  <a:cubicBezTo>
                    <a:pt x="0" y="3913"/>
                    <a:pt x="449" y="4313"/>
                    <a:pt x="955" y="4313"/>
                  </a:cubicBezTo>
                  <a:cubicBezTo>
                    <a:pt x="990" y="4313"/>
                    <a:pt x="1025" y="4311"/>
                    <a:pt x="1060" y="4307"/>
                  </a:cubicBezTo>
                  <a:cubicBezTo>
                    <a:pt x="3006" y="4124"/>
                    <a:pt x="4981" y="1146"/>
                    <a:pt x="3127" y="173"/>
                  </a:cubicBezTo>
                  <a:cubicBezTo>
                    <a:pt x="2888" y="54"/>
                    <a:pt x="2665" y="1"/>
                    <a:pt x="2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6411804" y="1471675"/>
              <a:ext cx="56489" cy="53686"/>
            </a:xfrm>
            <a:custGeom>
              <a:avLst/>
              <a:gdLst/>
              <a:ahLst/>
              <a:cxnLst/>
              <a:rect l="l" t="t" r="r" b="b"/>
              <a:pathLst>
                <a:path w="1673" h="1590" extrusionOk="0">
                  <a:moveTo>
                    <a:pt x="823" y="0"/>
                  </a:moveTo>
                  <a:cubicBezTo>
                    <a:pt x="802" y="0"/>
                    <a:pt x="781" y="1"/>
                    <a:pt x="760" y="2"/>
                  </a:cubicBezTo>
                  <a:cubicBezTo>
                    <a:pt x="335" y="33"/>
                    <a:pt x="0" y="428"/>
                    <a:pt x="31" y="853"/>
                  </a:cubicBezTo>
                  <a:cubicBezTo>
                    <a:pt x="87" y="1273"/>
                    <a:pt x="400" y="1590"/>
                    <a:pt x="806" y="1590"/>
                  </a:cubicBezTo>
                  <a:cubicBezTo>
                    <a:pt x="841" y="1590"/>
                    <a:pt x="876" y="1588"/>
                    <a:pt x="912" y="1583"/>
                  </a:cubicBezTo>
                  <a:cubicBezTo>
                    <a:pt x="1338" y="1552"/>
                    <a:pt x="1672" y="1157"/>
                    <a:pt x="1642" y="732"/>
                  </a:cubicBezTo>
                  <a:cubicBezTo>
                    <a:pt x="1613" y="297"/>
                    <a:pt x="1252" y="0"/>
                    <a:pt x="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5968436" y="1040394"/>
              <a:ext cx="496447" cy="241251"/>
            </a:xfrm>
            <a:custGeom>
              <a:avLst/>
              <a:gdLst/>
              <a:ahLst/>
              <a:cxnLst/>
              <a:rect l="l" t="t" r="r" b="b"/>
              <a:pathLst>
                <a:path w="14703" h="7145" extrusionOk="0">
                  <a:moveTo>
                    <a:pt x="10073" y="1"/>
                  </a:moveTo>
                  <a:cubicBezTo>
                    <a:pt x="9313" y="1"/>
                    <a:pt x="8424" y="85"/>
                    <a:pt x="7387" y="283"/>
                  </a:cubicBezTo>
                  <a:cubicBezTo>
                    <a:pt x="0" y="1650"/>
                    <a:pt x="1824" y="5997"/>
                    <a:pt x="1824" y="5997"/>
                  </a:cubicBezTo>
                  <a:cubicBezTo>
                    <a:pt x="2898" y="6823"/>
                    <a:pt x="4120" y="7144"/>
                    <a:pt x="5373" y="7144"/>
                  </a:cubicBezTo>
                  <a:cubicBezTo>
                    <a:pt x="9792" y="7144"/>
                    <a:pt x="14590" y="3140"/>
                    <a:pt x="14590" y="3140"/>
                  </a:cubicBezTo>
                  <a:cubicBezTo>
                    <a:pt x="14590" y="3140"/>
                    <a:pt x="14702" y="1"/>
                    <a:pt x="10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4"/>
          <p:cNvGrpSpPr/>
          <p:nvPr/>
        </p:nvGrpSpPr>
        <p:grpSpPr>
          <a:xfrm>
            <a:off x="7331800" y="2958527"/>
            <a:ext cx="542964" cy="465786"/>
            <a:chOff x="7331800" y="2958527"/>
            <a:chExt cx="542964" cy="465786"/>
          </a:xfrm>
        </p:grpSpPr>
        <p:sp>
          <p:nvSpPr>
            <p:cNvPr id="1019" name="Google Shape;1019;p44"/>
            <p:cNvSpPr/>
            <p:nvPr/>
          </p:nvSpPr>
          <p:spPr>
            <a:xfrm>
              <a:off x="7331800" y="2958527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7718608" y="3243592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44"/>
          <p:cNvSpPr txBox="1">
            <a:spLocks noGrp="1"/>
          </p:cNvSpPr>
          <p:nvPr>
            <p:ph type="subTitle" idx="1"/>
          </p:nvPr>
        </p:nvSpPr>
        <p:spPr>
          <a:xfrm flipH="1">
            <a:off x="157140" y="1256762"/>
            <a:ext cx="4773698" cy="337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      - </a:t>
            </a:r>
            <a:r>
              <a:rPr lang="en-US" sz="1400" dirty="0">
                <a:latin typeface="Constantia" panose="02030602050306030303" pitchFamily="18" charset="0"/>
              </a:rPr>
              <a:t>Getting a loan may take quite a time and take effort of bank employees to make the right decision</a:t>
            </a:r>
          </a:p>
          <a:p>
            <a:pPr>
              <a:lnSpc>
                <a:spcPct val="150000"/>
              </a:lnSpc>
            </a:pPr>
            <a:endParaRPr lang="en-US" dirty="0"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onstantia" panose="02030602050306030303" pitchFamily="18" charset="0"/>
              </a:rPr>
              <a:t>    - (Thera Bank) whose management wants to explore ways of converting its liability </a:t>
            </a:r>
            <a:r>
              <a:rPr lang="en-US" sz="1400" dirty="0">
                <a:latin typeface="Constantia" panose="02030602050306030303" pitchFamily="18" charset="0"/>
                <a:cs typeface="Univers" panose="020F0502020204030204" pitchFamily="34" charset="0"/>
              </a:rPr>
              <a:t>customers</a:t>
            </a:r>
            <a:r>
              <a:rPr lang="en-US" sz="1400" dirty="0">
                <a:latin typeface="Constantia" panose="02030602050306030303" pitchFamily="18" charset="0"/>
              </a:rPr>
              <a:t> to personal loan customers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onstantia" panose="02030602050306030303" pitchFamily="18" charset="0"/>
              </a:rPr>
              <a:t>    - The classification goal is to predict the likelihood of a liability customer buying personal loans</a:t>
            </a:r>
          </a:p>
          <a:p>
            <a:endParaRPr lang="en-SA" dirty="0"/>
          </a:p>
        </p:txBody>
      </p:sp>
      <p:sp>
        <p:nvSpPr>
          <p:cNvPr id="67" name="Google Shape;788;p41">
            <a:extLst>
              <a:ext uri="{FF2B5EF4-FFF2-40B4-BE49-F238E27FC236}">
                <a16:creationId xmlns:a16="http://schemas.microsoft.com/office/drawing/2014/main" id="{2A76D3E6-6DA1-EE4B-8872-033EF5A215E1}"/>
              </a:ext>
            </a:extLst>
          </p:cNvPr>
          <p:cNvSpPr txBox="1">
            <a:spLocks/>
          </p:cNvSpPr>
          <p:nvPr/>
        </p:nvSpPr>
        <p:spPr>
          <a:xfrm>
            <a:off x="551180" y="209092"/>
            <a:ext cx="5328412" cy="12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en-US" sz="4400" dirty="0">
                <a:latin typeface="Constantia" panose="02030602050306030303" pitchFamily="18" charset="0"/>
              </a:rPr>
              <a:t>Problem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9D3D96-EA77-2F48-9CD6-C9893762DF49}"/>
              </a:ext>
            </a:extLst>
          </p:cNvPr>
          <p:cNvSpPr/>
          <p:nvPr/>
        </p:nvSpPr>
        <p:spPr>
          <a:xfrm>
            <a:off x="8723901" y="464419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5"/>
          <p:cNvSpPr txBox="1">
            <a:spLocks noGrp="1"/>
          </p:cNvSpPr>
          <p:nvPr>
            <p:ph type="subTitle" idx="1"/>
          </p:nvPr>
        </p:nvSpPr>
        <p:spPr>
          <a:xfrm>
            <a:off x="622932" y="1113685"/>
            <a:ext cx="6709356" cy="1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 The data contains more than 5000 rows and 14 attributes specific to the customer’s personal data, this data is processed by Preprocessing operations </a:t>
            </a:r>
            <a:endParaRPr dirty="0"/>
          </a:p>
        </p:txBody>
      </p:sp>
      <p:grpSp>
        <p:nvGrpSpPr>
          <p:cNvPr id="1069" name="Google Shape;1069;p45"/>
          <p:cNvGrpSpPr/>
          <p:nvPr/>
        </p:nvGrpSpPr>
        <p:grpSpPr>
          <a:xfrm>
            <a:off x="4084000" y="2797190"/>
            <a:ext cx="542964" cy="465786"/>
            <a:chOff x="4084000" y="2797190"/>
            <a:chExt cx="542964" cy="465786"/>
          </a:xfrm>
        </p:grpSpPr>
        <p:sp>
          <p:nvSpPr>
            <p:cNvPr id="1070" name="Google Shape;1070;p45"/>
            <p:cNvSpPr/>
            <p:nvPr/>
          </p:nvSpPr>
          <p:spPr>
            <a:xfrm>
              <a:off x="4084000" y="2797190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4470808" y="3082254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788;p41">
            <a:extLst>
              <a:ext uri="{FF2B5EF4-FFF2-40B4-BE49-F238E27FC236}">
                <a16:creationId xmlns:a16="http://schemas.microsoft.com/office/drawing/2014/main" id="{3EA714C4-4540-BB48-AFAB-AED24025109A}"/>
              </a:ext>
            </a:extLst>
          </p:cNvPr>
          <p:cNvSpPr txBox="1">
            <a:spLocks/>
          </p:cNvSpPr>
          <p:nvPr/>
        </p:nvSpPr>
        <p:spPr>
          <a:xfrm>
            <a:off x="622932" y="222156"/>
            <a:ext cx="4968727" cy="12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en-US" sz="4400" dirty="0">
                <a:latin typeface="Constantia" panose="02030602050306030303" pitchFamily="18" charset="0"/>
              </a:rPr>
              <a:t>Data</a:t>
            </a:r>
            <a:endParaRPr lang="en-US" sz="6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EB93E4-BF52-F840-BFAE-B2B513193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43532"/>
              </p:ext>
            </p:extLst>
          </p:nvPr>
        </p:nvGraphicFramePr>
        <p:xfrm>
          <a:off x="2175942" y="1913386"/>
          <a:ext cx="4745888" cy="29531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31656">
                  <a:extLst>
                    <a:ext uri="{9D8B030D-6E8A-4147-A177-3AD203B41FA5}">
                      <a16:colId xmlns:a16="http://schemas.microsoft.com/office/drawing/2014/main" val="3162750707"/>
                    </a:ext>
                  </a:extLst>
                </a:gridCol>
                <a:gridCol w="3214232">
                  <a:extLst>
                    <a:ext uri="{9D8B030D-6E8A-4147-A177-3AD203B41FA5}">
                      <a16:colId xmlns:a16="http://schemas.microsoft.com/office/drawing/2014/main" val="171951908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Attribute</a:t>
                      </a:r>
                      <a:endParaRPr lang="en-S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S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4557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ID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User’s id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69551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Age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User’s age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69054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Experience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Life experience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41501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Income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User’s income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69992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ZIP Code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Telephone number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85011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Family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Number of family members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74793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CCAvg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The arithmetic average of the credit card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7457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Education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User education level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11559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Mortgage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Kind of foreign payment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20087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PersonalLoan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Does the user have a personal loan?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38033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SecuritiesAccount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User’s securities account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36751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CD Account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Certificate of deposit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55086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Online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Is the user account active?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70861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CreditCard </a:t>
                      </a:r>
                      <a:endParaRPr lang="en-SA" sz="110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Does the user have a credit card?</a:t>
                      </a:r>
                      <a:endParaRPr lang="en-SA" sz="1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82859"/>
                  </a:ext>
                </a:extLst>
              </a:tr>
            </a:tbl>
          </a:graphicData>
        </a:graphic>
      </p:graphicFrame>
      <p:grpSp>
        <p:nvGrpSpPr>
          <p:cNvPr id="49" name="Google Shape;1816;p64">
            <a:extLst>
              <a:ext uri="{FF2B5EF4-FFF2-40B4-BE49-F238E27FC236}">
                <a16:creationId xmlns:a16="http://schemas.microsoft.com/office/drawing/2014/main" id="{72DC0CE4-355A-004A-8F8F-FA1C6959386F}"/>
              </a:ext>
            </a:extLst>
          </p:cNvPr>
          <p:cNvGrpSpPr/>
          <p:nvPr/>
        </p:nvGrpSpPr>
        <p:grpSpPr>
          <a:xfrm>
            <a:off x="7845546" y="3573142"/>
            <a:ext cx="663188" cy="1047146"/>
            <a:chOff x="2947275" y="1383825"/>
            <a:chExt cx="1697900" cy="3000625"/>
          </a:xfrm>
        </p:grpSpPr>
        <p:sp>
          <p:nvSpPr>
            <p:cNvPr id="50" name="Google Shape;1817;p64">
              <a:extLst>
                <a:ext uri="{FF2B5EF4-FFF2-40B4-BE49-F238E27FC236}">
                  <a16:creationId xmlns:a16="http://schemas.microsoft.com/office/drawing/2014/main" id="{C104E022-A087-E147-9E50-DE3D75631B4D}"/>
                </a:ext>
              </a:extLst>
            </p:cNvPr>
            <p:cNvSpPr/>
            <p:nvPr/>
          </p:nvSpPr>
          <p:spPr>
            <a:xfrm>
              <a:off x="3556875" y="1383825"/>
              <a:ext cx="620475" cy="612600"/>
            </a:xfrm>
            <a:custGeom>
              <a:avLst/>
              <a:gdLst/>
              <a:ahLst/>
              <a:cxnLst/>
              <a:rect l="l" t="t" r="r" b="b"/>
              <a:pathLst>
                <a:path w="24819" h="24504" extrusionOk="0">
                  <a:moveTo>
                    <a:pt x="7162" y="1"/>
                  </a:moveTo>
                  <a:cubicBezTo>
                    <a:pt x="6945" y="1"/>
                    <a:pt x="6714" y="113"/>
                    <a:pt x="6539" y="338"/>
                  </a:cubicBezTo>
                  <a:cubicBezTo>
                    <a:pt x="1" y="8444"/>
                    <a:pt x="1201" y="17884"/>
                    <a:pt x="1635" y="20319"/>
                  </a:cubicBezTo>
                  <a:cubicBezTo>
                    <a:pt x="1702" y="20686"/>
                    <a:pt x="1902" y="20920"/>
                    <a:pt x="2169" y="20986"/>
                  </a:cubicBezTo>
                  <a:lnTo>
                    <a:pt x="17813" y="24489"/>
                  </a:lnTo>
                  <a:cubicBezTo>
                    <a:pt x="17855" y="24499"/>
                    <a:pt x="17898" y="24504"/>
                    <a:pt x="17940" y="24504"/>
                  </a:cubicBezTo>
                  <a:cubicBezTo>
                    <a:pt x="18466" y="24504"/>
                    <a:pt x="18978" y="23760"/>
                    <a:pt x="18947" y="22988"/>
                  </a:cubicBezTo>
                  <a:cubicBezTo>
                    <a:pt x="18714" y="15483"/>
                    <a:pt x="21983" y="11213"/>
                    <a:pt x="24151" y="9211"/>
                  </a:cubicBezTo>
                  <a:cubicBezTo>
                    <a:pt x="24785" y="8644"/>
                    <a:pt x="24818" y="7310"/>
                    <a:pt x="24151" y="7043"/>
                  </a:cubicBezTo>
                  <a:lnTo>
                    <a:pt x="7373" y="38"/>
                  </a:lnTo>
                  <a:cubicBezTo>
                    <a:pt x="7306" y="13"/>
                    <a:pt x="7235" y="1"/>
                    <a:pt x="7162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18;p64">
              <a:extLst>
                <a:ext uri="{FF2B5EF4-FFF2-40B4-BE49-F238E27FC236}">
                  <a16:creationId xmlns:a16="http://schemas.microsoft.com/office/drawing/2014/main" id="{9AD8F916-FABA-4144-8291-95B7DAB0C764}"/>
                </a:ext>
              </a:extLst>
            </p:cNvPr>
            <p:cNvSpPr/>
            <p:nvPr/>
          </p:nvSpPr>
          <p:spPr>
            <a:xfrm>
              <a:off x="3617750" y="1444800"/>
              <a:ext cx="490375" cy="489550"/>
            </a:xfrm>
            <a:custGeom>
              <a:avLst/>
              <a:gdLst/>
              <a:ahLst/>
              <a:cxnLst/>
              <a:rect l="l" t="t" r="r" b="b"/>
              <a:pathLst>
                <a:path w="19615" h="19582" extrusionOk="0">
                  <a:moveTo>
                    <a:pt x="4837" y="1"/>
                  </a:moveTo>
                  <a:cubicBezTo>
                    <a:pt x="1" y="6405"/>
                    <a:pt x="401" y="13544"/>
                    <a:pt x="835" y="16479"/>
                  </a:cubicBezTo>
                  <a:lnTo>
                    <a:pt x="14745" y="19582"/>
                  </a:lnTo>
                  <a:cubicBezTo>
                    <a:pt x="14845" y="12877"/>
                    <a:pt x="17446" y="8574"/>
                    <a:pt x="19615" y="6172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19;p64">
              <a:extLst>
                <a:ext uri="{FF2B5EF4-FFF2-40B4-BE49-F238E27FC236}">
                  <a16:creationId xmlns:a16="http://schemas.microsoft.com/office/drawing/2014/main" id="{1103030B-9457-1348-962A-FA8BE79451B6}"/>
                </a:ext>
              </a:extLst>
            </p:cNvPr>
            <p:cNvSpPr/>
            <p:nvPr/>
          </p:nvSpPr>
          <p:spPr>
            <a:xfrm>
              <a:off x="3961325" y="1529025"/>
              <a:ext cx="179325" cy="176000"/>
            </a:xfrm>
            <a:custGeom>
              <a:avLst/>
              <a:gdLst/>
              <a:ahLst/>
              <a:cxnLst/>
              <a:rect l="l" t="t" r="r" b="b"/>
              <a:pathLst>
                <a:path w="7173" h="7040" extrusionOk="0">
                  <a:moveTo>
                    <a:pt x="2536" y="1"/>
                  </a:moveTo>
                  <a:cubicBezTo>
                    <a:pt x="2536" y="1"/>
                    <a:pt x="1" y="4538"/>
                    <a:pt x="3837" y="7039"/>
                  </a:cubicBezTo>
                  <a:lnTo>
                    <a:pt x="717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20;p64">
              <a:extLst>
                <a:ext uri="{FF2B5EF4-FFF2-40B4-BE49-F238E27FC236}">
                  <a16:creationId xmlns:a16="http://schemas.microsoft.com/office/drawing/2014/main" id="{EA0D6A1C-CF35-ED48-B49F-DC7B044FD296}"/>
                </a:ext>
              </a:extLst>
            </p:cNvPr>
            <p:cNvSpPr/>
            <p:nvPr/>
          </p:nvSpPr>
          <p:spPr>
            <a:xfrm>
              <a:off x="3667800" y="1413125"/>
              <a:ext cx="156800" cy="124975"/>
            </a:xfrm>
            <a:custGeom>
              <a:avLst/>
              <a:gdLst/>
              <a:ahLst/>
              <a:cxnLst/>
              <a:rect l="l" t="t" r="r" b="b"/>
              <a:pathLst>
                <a:path w="6272" h="4999" extrusionOk="0">
                  <a:moveTo>
                    <a:pt x="2635" y="0"/>
                  </a:moveTo>
                  <a:lnTo>
                    <a:pt x="0" y="4737"/>
                  </a:lnTo>
                  <a:cubicBezTo>
                    <a:pt x="0" y="4737"/>
                    <a:pt x="646" y="4999"/>
                    <a:pt x="1575" y="4999"/>
                  </a:cubicBezTo>
                  <a:cubicBezTo>
                    <a:pt x="2918" y="4999"/>
                    <a:pt x="4851" y="4451"/>
                    <a:pt x="6271" y="1768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21;p64">
              <a:extLst>
                <a:ext uri="{FF2B5EF4-FFF2-40B4-BE49-F238E27FC236}">
                  <a16:creationId xmlns:a16="http://schemas.microsoft.com/office/drawing/2014/main" id="{74DAAC1C-610C-164D-846D-AD3AA3B30F86}"/>
                </a:ext>
              </a:extLst>
            </p:cNvPr>
            <p:cNvSpPr/>
            <p:nvPr/>
          </p:nvSpPr>
          <p:spPr>
            <a:xfrm>
              <a:off x="3618175" y="1730350"/>
              <a:ext cx="344025" cy="252025"/>
            </a:xfrm>
            <a:custGeom>
              <a:avLst/>
              <a:gdLst/>
              <a:ahLst/>
              <a:cxnLst/>
              <a:rect l="l" t="t" r="r" b="b"/>
              <a:pathLst>
                <a:path w="13761" h="10081" extrusionOk="0">
                  <a:moveTo>
                    <a:pt x="6239" y="0"/>
                  </a:moveTo>
                  <a:cubicBezTo>
                    <a:pt x="1712" y="0"/>
                    <a:pt x="1018" y="5191"/>
                    <a:pt x="1018" y="5191"/>
                  </a:cubicBezTo>
                  <a:cubicBezTo>
                    <a:pt x="1" y="8574"/>
                    <a:pt x="4920" y="10081"/>
                    <a:pt x="8692" y="10081"/>
                  </a:cubicBezTo>
                  <a:cubicBezTo>
                    <a:pt x="10611" y="10081"/>
                    <a:pt x="12232" y="9691"/>
                    <a:pt x="12626" y="8960"/>
                  </a:cubicBezTo>
                  <a:cubicBezTo>
                    <a:pt x="13760" y="6759"/>
                    <a:pt x="13460" y="1355"/>
                    <a:pt x="7656" y="154"/>
                  </a:cubicBezTo>
                  <a:cubicBezTo>
                    <a:pt x="7146" y="48"/>
                    <a:pt x="6675" y="0"/>
                    <a:pt x="6239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22;p64">
              <a:extLst>
                <a:ext uri="{FF2B5EF4-FFF2-40B4-BE49-F238E27FC236}">
                  <a16:creationId xmlns:a16="http://schemas.microsoft.com/office/drawing/2014/main" id="{0D56903E-3954-F347-9845-3A300E41EB63}"/>
                </a:ext>
              </a:extLst>
            </p:cNvPr>
            <p:cNvSpPr/>
            <p:nvPr/>
          </p:nvSpPr>
          <p:spPr>
            <a:xfrm>
              <a:off x="3183275" y="2100275"/>
              <a:ext cx="1225900" cy="199350"/>
            </a:xfrm>
            <a:custGeom>
              <a:avLst/>
              <a:gdLst/>
              <a:ahLst/>
              <a:cxnLst/>
              <a:rect l="l" t="t" r="r" b="b"/>
              <a:pathLst>
                <a:path w="49036" h="7974" extrusionOk="0">
                  <a:moveTo>
                    <a:pt x="2869" y="1"/>
                  </a:moveTo>
                  <a:cubicBezTo>
                    <a:pt x="1268" y="1"/>
                    <a:pt x="1" y="1268"/>
                    <a:pt x="1" y="2836"/>
                  </a:cubicBezTo>
                  <a:cubicBezTo>
                    <a:pt x="1" y="3770"/>
                    <a:pt x="434" y="4604"/>
                    <a:pt x="1135" y="5138"/>
                  </a:cubicBezTo>
                  <a:cubicBezTo>
                    <a:pt x="434" y="5638"/>
                    <a:pt x="1" y="6472"/>
                    <a:pt x="1" y="7406"/>
                  </a:cubicBezTo>
                  <a:cubicBezTo>
                    <a:pt x="1" y="7606"/>
                    <a:pt x="34" y="7773"/>
                    <a:pt x="67" y="7973"/>
                  </a:cubicBezTo>
                  <a:lnTo>
                    <a:pt x="48969" y="7973"/>
                  </a:lnTo>
                  <a:cubicBezTo>
                    <a:pt x="49002" y="7773"/>
                    <a:pt x="49036" y="7606"/>
                    <a:pt x="49036" y="7406"/>
                  </a:cubicBezTo>
                  <a:cubicBezTo>
                    <a:pt x="49036" y="6472"/>
                    <a:pt x="48602" y="5638"/>
                    <a:pt x="47901" y="5138"/>
                  </a:cubicBezTo>
                  <a:cubicBezTo>
                    <a:pt x="48602" y="4604"/>
                    <a:pt x="49036" y="3770"/>
                    <a:pt x="49036" y="2836"/>
                  </a:cubicBezTo>
                  <a:cubicBezTo>
                    <a:pt x="49036" y="1268"/>
                    <a:pt x="47768" y="1"/>
                    <a:pt x="46167" y="1"/>
                  </a:cubicBezTo>
                  <a:close/>
                </a:path>
              </a:pathLst>
            </a:custGeom>
            <a:solidFill>
              <a:srgbClr val="7BC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23;p64">
              <a:extLst>
                <a:ext uri="{FF2B5EF4-FFF2-40B4-BE49-F238E27FC236}">
                  <a16:creationId xmlns:a16="http://schemas.microsoft.com/office/drawing/2014/main" id="{2FC004AE-3550-A643-AEB9-E0A9D141938C}"/>
                </a:ext>
              </a:extLst>
            </p:cNvPr>
            <p:cNvSpPr/>
            <p:nvPr/>
          </p:nvSpPr>
          <p:spPr>
            <a:xfrm>
              <a:off x="3099050" y="4241800"/>
              <a:ext cx="1394350" cy="142650"/>
            </a:xfrm>
            <a:custGeom>
              <a:avLst/>
              <a:gdLst/>
              <a:ahLst/>
              <a:cxnLst/>
              <a:rect l="l" t="t" r="r" b="b"/>
              <a:pathLst>
                <a:path w="55774" h="5706" extrusionOk="0">
                  <a:moveTo>
                    <a:pt x="2869" y="1"/>
                  </a:moveTo>
                  <a:cubicBezTo>
                    <a:pt x="1268" y="1"/>
                    <a:pt x="1" y="1269"/>
                    <a:pt x="1" y="2836"/>
                  </a:cubicBezTo>
                  <a:cubicBezTo>
                    <a:pt x="1" y="4437"/>
                    <a:pt x="1268" y="5705"/>
                    <a:pt x="2869" y="5705"/>
                  </a:cubicBezTo>
                  <a:lnTo>
                    <a:pt x="52905" y="5705"/>
                  </a:lnTo>
                  <a:cubicBezTo>
                    <a:pt x="54506" y="5705"/>
                    <a:pt x="55774" y="4437"/>
                    <a:pt x="55774" y="2836"/>
                  </a:cubicBezTo>
                  <a:cubicBezTo>
                    <a:pt x="55774" y="1269"/>
                    <a:pt x="54506" y="1"/>
                    <a:pt x="52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24;p64">
              <a:extLst>
                <a:ext uri="{FF2B5EF4-FFF2-40B4-BE49-F238E27FC236}">
                  <a16:creationId xmlns:a16="http://schemas.microsoft.com/office/drawing/2014/main" id="{AA0F09AF-DE66-4143-82F2-6A56A47552A3}"/>
                </a:ext>
              </a:extLst>
            </p:cNvPr>
            <p:cNvSpPr/>
            <p:nvPr/>
          </p:nvSpPr>
          <p:spPr>
            <a:xfrm>
              <a:off x="2947275" y="2299600"/>
              <a:ext cx="1697900" cy="1985600"/>
            </a:xfrm>
            <a:custGeom>
              <a:avLst/>
              <a:gdLst/>
              <a:ahLst/>
              <a:cxnLst/>
              <a:rect l="l" t="t" r="r" b="b"/>
              <a:pathLst>
                <a:path w="67916" h="79424" extrusionOk="0">
                  <a:moveTo>
                    <a:pt x="6739" y="0"/>
                  </a:moveTo>
                  <a:cubicBezTo>
                    <a:pt x="3036" y="0"/>
                    <a:pt x="1" y="3002"/>
                    <a:pt x="1" y="6705"/>
                  </a:cubicBezTo>
                  <a:lnTo>
                    <a:pt x="1" y="72685"/>
                  </a:lnTo>
                  <a:cubicBezTo>
                    <a:pt x="1" y="76388"/>
                    <a:pt x="3036" y="79424"/>
                    <a:pt x="6739" y="79424"/>
                  </a:cubicBezTo>
                  <a:lnTo>
                    <a:pt x="61178" y="79424"/>
                  </a:lnTo>
                  <a:cubicBezTo>
                    <a:pt x="64880" y="79424"/>
                    <a:pt x="67916" y="76388"/>
                    <a:pt x="67916" y="72685"/>
                  </a:cubicBezTo>
                  <a:lnTo>
                    <a:pt x="67916" y="6705"/>
                  </a:lnTo>
                  <a:cubicBezTo>
                    <a:pt x="67916" y="3002"/>
                    <a:pt x="64880" y="0"/>
                    <a:pt x="61178" y="0"/>
                  </a:cubicBezTo>
                  <a:close/>
                </a:path>
              </a:pathLst>
            </a:custGeom>
            <a:solidFill>
              <a:srgbClr val="39B0D1">
                <a:alpha val="6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25;p64">
              <a:extLst>
                <a:ext uri="{FF2B5EF4-FFF2-40B4-BE49-F238E27FC236}">
                  <a16:creationId xmlns:a16="http://schemas.microsoft.com/office/drawing/2014/main" id="{FDE68FF0-BE00-CD4C-A0DB-7AC8CBCC182F}"/>
                </a:ext>
              </a:extLst>
            </p:cNvPr>
            <p:cNvSpPr/>
            <p:nvPr/>
          </p:nvSpPr>
          <p:spPr>
            <a:xfrm>
              <a:off x="3837900" y="2588700"/>
              <a:ext cx="585450" cy="1196575"/>
            </a:xfrm>
            <a:custGeom>
              <a:avLst/>
              <a:gdLst/>
              <a:ahLst/>
              <a:cxnLst/>
              <a:rect l="l" t="t" r="r" b="b"/>
              <a:pathLst>
                <a:path w="23418" h="47863" extrusionOk="0">
                  <a:moveTo>
                    <a:pt x="5384" y="1"/>
                  </a:moveTo>
                  <a:cubicBezTo>
                    <a:pt x="4607" y="1"/>
                    <a:pt x="3869" y="574"/>
                    <a:pt x="3670" y="1445"/>
                  </a:cubicBezTo>
                  <a:cubicBezTo>
                    <a:pt x="1" y="18291"/>
                    <a:pt x="2369" y="33969"/>
                    <a:pt x="3570" y="38305"/>
                  </a:cubicBezTo>
                  <a:cubicBezTo>
                    <a:pt x="3704" y="38772"/>
                    <a:pt x="4037" y="39172"/>
                    <a:pt x="4471" y="39406"/>
                  </a:cubicBezTo>
                  <a:lnTo>
                    <a:pt x="17147" y="47678"/>
                  </a:lnTo>
                  <a:cubicBezTo>
                    <a:pt x="17399" y="47805"/>
                    <a:pt x="17659" y="47862"/>
                    <a:pt x="17912" y="47862"/>
                  </a:cubicBezTo>
                  <a:cubicBezTo>
                    <a:pt x="18930" y="47862"/>
                    <a:pt x="19829" y="46933"/>
                    <a:pt x="19615" y="45810"/>
                  </a:cubicBezTo>
                  <a:cubicBezTo>
                    <a:pt x="16646" y="29065"/>
                    <a:pt x="21283" y="15589"/>
                    <a:pt x="23051" y="11252"/>
                  </a:cubicBezTo>
                  <a:cubicBezTo>
                    <a:pt x="23418" y="10385"/>
                    <a:pt x="23084" y="9418"/>
                    <a:pt x="22284" y="8984"/>
                  </a:cubicBezTo>
                  <a:lnTo>
                    <a:pt x="6172" y="211"/>
                  </a:lnTo>
                  <a:cubicBezTo>
                    <a:pt x="5918" y="67"/>
                    <a:pt x="5649" y="1"/>
                    <a:pt x="5384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26;p64">
              <a:extLst>
                <a:ext uri="{FF2B5EF4-FFF2-40B4-BE49-F238E27FC236}">
                  <a16:creationId xmlns:a16="http://schemas.microsoft.com/office/drawing/2014/main" id="{DDD5F9AA-20DE-3F4B-BFE1-676FBECC75FB}"/>
                </a:ext>
              </a:extLst>
            </p:cNvPr>
            <p:cNvSpPr/>
            <p:nvPr/>
          </p:nvSpPr>
          <p:spPr>
            <a:xfrm>
              <a:off x="3887125" y="2640675"/>
              <a:ext cx="481200" cy="1089125"/>
            </a:xfrm>
            <a:custGeom>
              <a:avLst/>
              <a:gdLst/>
              <a:ahLst/>
              <a:cxnLst/>
              <a:rect l="l" t="t" r="r" b="b"/>
              <a:pathLst>
                <a:path w="19248" h="43565" extrusionOk="0">
                  <a:moveTo>
                    <a:pt x="3536" y="0"/>
                  </a:moveTo>
                  <a:cubicBezTo>
                    <a:pt x="0" y="16512"/>
                    <a:pt x="2302" y="31489"/>
                    <a:pt x="3436" y="35592"/>
                  </a:cubicBezTo>
                  <a:lnTo>
                    <a:pt x="15678" y="43565"/>
                  </a:lnTo>
                  <a:cubicBezTo>
                    <a:pt x="12843" y="27019"/>
                    <a:pt x="17146" y="13743"/>
                    <a:pt x="19247" y="8573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27;p64">
              <a:extLst>
                <a:ext uri="{FF2B5EF4-FFF2-40B4-BE49-F238E27FC236}">
                  <a16:creationId xmlns:a16="http://schemas.microsoft.com/office/drawing/2014/main" id="{135633F9-6FD8-7B4F-B22E-580E6646CC9A}"/>
                </a:ext>
              </a:extLst>
            </p:cNvPr>
            <p:cNvSpPr/>
            <p:nvPr/>
          </p:nvSpPr>
          <p:spPr>
            <a:xfrm>
              <a:off x="3928800" y="3400375"/>
              <a:ext cx="121800" cy="205175"/>
            </a:xfrm>
            <a:custGeom>
              <a:avLst/>
              <a:gdLst/>
              <a:ahLst/>
              <a:cxnLst/>
              <a:rect l="l" t="t" r="r" b="b"/>
              <a:pathLst>
                <a:path w="4872" h="8207" extrusionOk="0">
                  <a:moveTo>
                    <a:pt x="1" y="1"/>
                  </a:moveTo>
                  <a:lnTo>
                    <a:pt x="701" y="5438"/>
                  </a:lnTo>
                  <a:lnTo>
                    <a:pt x="4871" y="8206"/>
                  </a:lnTo>
                  <a:cubicBezTo>
                    <a:pt x="4671" y="16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28;p64">
              <a:extLst>
                <a:ext uri="{FF2B5EF4-FFF2-40B4-BE49-F238E27FC236}">
                  <a16:creationId xmlns:a16="http://schemas.microsoft.com/office/drawing/2014/main" id="{863CF53A-2D04-A74F-A937-410CD10BFB7A}"/>
                </a:ext>
              </a:extLst>
            </p:cNvPr>
            <p:cNvSpPr/>
            <p:nvPr/>
          </p:nvSpPr>
          <p:spPr>
            <a:xfrm>
              <a:off x="4188150" y="3585500"/>
              <a:ext cx="101775" cy="160975"/>
            </a:xfrm>
            <a:custGeom>
              <a:avLst/>
              <a:gdLst/>
              <a:ahLst/>
              <a:cxnLst/>
              <a:rect l="l" t="t" r="r" b="b"/>
              <a:pathLst>
                <a:path w="4071" h="6439" extrusionOk="0">
                  <a:moveTo>
                    <a:pt x="3970" y="1"/>
                  </a:moveTo>
                  <a:cubicBezTo>
                    <a:pt x="335" y="368"/>
                    <a:pt x="1" y="4237"/>
                    <a:pt x="1" y="4237"/>
                  </a:cubicBezTo>
                  <a:lnTo>
                    <a:pt x="4071" y="643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29;p64">
              <a:extLst>
                <a:ext uri="{FF2B5EF4-FFF2-40B4-BE49-F238E27FC236}">
                  <a16:creationId xmlns:a16="http://schemas.microsoft.com/office/drawing/2014/main" id="{86F9909A-B6F4-E244-B7AB-9126754DD7E0}"/>
                </a:ext>
              </a:extLst>
            </p:cNvPr>
            <p:cNvSpPr/>
            <p:nvPr/>
          </p:nvSpPr>
          <p:spPr>
            <a:xfrm>
              <a:off x="4227350" y="2743250"/>
              <a:ext cx="170975" cy="251025"/>
            </a:xfrm>
            <a:custGeom>
              <a:avLst/>
              <a:gdLst/>
              <a:ahLst/>
              <a:cxnLst/>
              <a:rect l="l" t="t" r="r" b="b"/>
              <a:pathLst>
                <a:path w="6839" h="10041" extrusionOk="0">
                  <a:moveTo>
                    <a:pt x="168" y="0"/>
                  </a:moveTo>
                  <a:cubicBezTo>
                    <a:pt x="168" y="0"/>
                    <a:pt x="1" y="7205"/>
                    <a:pt x="4637" y="10041"/>
                  </a:cubicBezTo>
                  <a:lnTo>
                    <a:pt x="6839" y="430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30;p64">
              <a:extLst>
                <a:ext uri="{FF2B5EF4-FFF2-40B4-BE49-F238E27FC236}">
                  <a16:creationId xmlns:a16="http://schemas.microsoft.com/office/drawing/2014/main" id="{7C1D2A23-A908-A041-990A-DDFBA670FFD1}"/>
                </a:ext>
              </a:extLst>
            </p:cNvPr>
            <p:cNvSpPr/>
            <p:nvPr/>
          </p:nvSpPr>
          <p:spPr>
            <a:xfrm>
              <a:off x="3907950" y="2617325"/>
              <a:ext cx="211025" cy="151300"/>
            </a:xfrm>
            <a:custGeom>
              <a:avLst/>
              <a:gdLst/>
              <a:ahLst/>
              <a:cxnLst/>
              <a:rect l="l" t="t" r="r" b="b"/>
              <a:pathLst>
                <a:path w="8441" h="6052" extrusionOk="0">
                  <a:moveTo>
                    <a:pt x="2770" y="0"/>
                  </a:moveTo>
                  <a:lnTo>
                    <a:pt x="1" y="5804"/>
                  </a:lnTo>
                  <a:cubicBezTo>
                    <a:pt x="1" y="5804"/>
                    <a:pt x="884" y="6052"/>
                    <a:pt x="2133" y="6052"/>
                  </a:cubicBezTo>
                  <a:cubicBezTo>
                    <a:pt x="3993" y="6052"/>
                    <a:pt x="6664" y="5503"/>
                    <a:pt x="8440" y="2769"/>
                  </a:cubicBezTo>
                  <a:lnTo>
                    <a:pt x="2770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31;p64">
              <a:extLst>
                <a:ext uri="{FF2B5EF4-FFF2-40B4-BE49-F238E27FC236}">
                  <a16:creationId xmlns:a16="http://schemas.microsoft.com/office/drawing/2014/main" id="{BC9DBFA8-56C4-0047-AB92-BB7A83A2CA7E}"/>
                </a:ext>
              </a:extLst>
            </p:cNvPr>
            <p:cNvSpPr/>
            <p:nvPr/>
          </p:nvSpPr>
          <p:spPr>
            <a:xfrm>
              <a:off x="3943525" y="3067225"/>
              <a:ext cx="308650" cy="223775"/>
            </a:xfrm>
            <a:custGeom>
              <a:avLst/>
              <a:gdLst/>
              <a:ahLst/>
              <a:cxnLst/>
              <a:rect l="l" t="t" r="r" b="b"/>
              <a:pathLst>
                <a:path w="12346" h="8951" extrusionOk="0">
                  <a:moveTo>
                    <a:pt x="4957" y="0"/>
                  </a:moveTo>
                  <a:cubicBezTo>
                    <a:pt x="3334" y="0"/>
                    <a:pt x="1799" y="807"/>
                    <a:pt x="1046" y="3053"/>
                  </a:cubicBezTo>
                  <a:cubicBezTo>
                    <a:pt x="0" y="6153"/>
                    <a:pt x="4638" y="8950"/>
                    <a:pt x="8001" y="8950"/>
                  </a:cubicBezTo>
                  <a:cubicBezTo>
                    <a:pt x="10535" y="8950"/>
                    <a:pt x="12345" y="7362"/>
                    <a:pt x="10453" y="3119"/>
                  </a:cubicBezTo>
                  <a:cubicBezTo>
                    <a:pt x="9804" y="1664"/>
                    <a:pt x="7289" y="0"/>
                    <a:pt x="495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32;p64">
              <a:extLst>
                <a:ext uri="{FF2B5EF4-FFF2-40B4-BE49-F238E27FC236}">
                  <a16:creationId xmlns:a16="http://schemas.microsoft.com/office/drawing/2014/main" id="{8EF565DF-98D7-FE41-898F-18123E50C790}"/>
                </a:ext>
              </a:extLst>
            </p:cNvPr>
            <p:cNvSpPr/>
            <p:nvPr/>
          </p:nvSpPr>
          <p:spPr>
            <a:xfrm>
              <a:off x="3178275" y="2847950"/>
              <a:ext cx="953200" cy="886150"/>
            </a:xfrm>
            <a:custGeom>
              <a:avLst/>
              <a:gdLst/>
              <a:ahLst/>
              <a:cxnLst/>
              <a:rect l="l" t="t" r="r" b="b"/>
              <a:pathLst>
                <a:path w="38128" h="35446" extrusionOk="0">
                  <a:moveTo>
                    <a:pt x="17319" y="1"/>
                  </a:moveTo>
                  <a:cubicBezTo>
                    <a:pt x="17250" y="1"/>
                    <a:pt x="17181" y="5"/>
                    <a:pt x="17113" y="15"/>
                  </a:cubicBezTo>
                  <a:lnTo>
                    <a:pt x="2069" y="15"/>
                  </a:lnTo>
                  <a:cubicBezTo>
                    <a:pt x="634" y="182"/>
                    <a:pt x="0" y="1916"/>
                    <a:pt x="968" y="2984"/>
                  </a:cubicBezTo>
                  <a:cubicBezTo>
                    <a:pt x="12276" y="15426"/>
                    <a:pt x="15478" y="29369"/>
                    <a:pt x="16245" y="34006"/>
                  </a:cubicBezTo>
                  <a:cubicBezTo>
                    <a:pt x="16404" y="34861"/>
                    <a:pt x="17103" y="35445"/>
                    <a:pt x="17944" y="35445"/>
                  </a:cubicBezTo>
                  <a:cubicBezTo>
                    <a:pt x="17989" y="35445"/>
                    <a:pt x="18034" y="35444"/>
                    <a:pt x="18080" y="35440"/>
                  </a:cubicBezTo>
                  <a:lnTo>
                    <a:pt x="36260" y="33973"/>
                  </a:lnTo>
                  <a:cubicBezTo>
                    <a:pt x="37427" y="33873"/>
                    <a:pt x="38128" y="32672"/>
                    <a:pt x="37727" y="31538"/>
                  </a:cubicBezTo>
                  <a:cubicBezTo>
                    <a:pt x="31957" y="15326"/>
                    <a:pt x="21716" y="3418"/>
                    <a:pt x="18447" y="449"/>
                  </a:cubicBezTo>
                  <a:cubicBezTo>
                    <a:pt x="18134" y="164"/>
                    <a:pt x="17723" y="1"/>
                    <a:pt x="17319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33;p64">
              <a:extLst>
                <a:ext uri="{FF2B5EF4-FFF2-40B4-BE49-F238E27FC236}">
                  <a16:creationId xmlns:a16="http://schemas.microsoft.com/office/drawing/2014/main" id="{C38ACD14-58B7-5D40-BBD2-898414079462}"/>
                </a:ext>
              </a:extLst>
            </p:cNvPr>
            <p:cNvSpPr/>
            <p:nvPr/>
          </p:nvSpPr>
          <p:spPr>
            <a:xfrm>
              <a:off x="3245825" y="2897525"/>
              <a:ext cx="828125" cy="787250"/>
            </a:xfrm>
            <a:custGeom>
              <a:avLst/>
              <a:gdLst/>
              <a:ahLst/>
              <a:cxnLst/>
              <a:rect l="l" t="t" r="r" b="b"/>
              <a:pathLst>
                <a:path w="33125" h="31490" extrusionOk="0">
                  <a:moveTo>
                    <a:pt x="14511" y="0"/>
                  </a:moveTo>
                  <a:lnTo>
                    <a:pt x="0" y="34"/>
                  </a:lnTo>
                  <a:cubicBezTo>
                    <a:pt x="11108" y="12409"/>
                    <a:pt x="14477" y="25985"/>
                    <a:pt x="15411" y="31489"/>
                  </a:cubicBezTo>
                  <a:lnTo>
                    <a:pt x="33124" y="30022"/>
                  </a:lnTo>
                  <a:cubicBezTo>
                    <a:pt x="27453" y="14177"/>
                    <a:pt x="17613" y="2836"/>
                    <a:pt x="1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34;p64">
              <a:extLst>
                <a:ext uri="{FF2B5EF4-FFF2-40B4-BE49-F238E27FC236}">
                  <a16:creationId xmlns:a16="http://schemas.microsoft.com/office/drawing/2014/main" id="{ADD2207E-F911-6042-AA83-39C09B4709CB}"/>
                </a:ext>
              </a:extLst>
            </p:cNvPr>
            <p:cNvSpPr/>
            <p:nvPr/>
          </p:nvSpPr>
          <p:spPr>
            <a:xfrm>
              <a:off x="3503500" y="2877500"/>
              <a:ext cx="211850" cy="107950"/>
            </a:xfrm>
            <a:custGeom>
              <a:avLst/>
              <a:gdLst/>
              <a:ahLst/>
              <a:cxnLst/>
              <a:rect l="l" t="t" r="r" b="b"/>
              <a:pathLst>
                <a:path w="8474" h="4318" extrusionOk="0">
                  <a:moveTo>
                    <a:pt x="1" y="1"/>
                  </a:moveTo>
                  <a:cubicBezTo>
                    <a:pt x="2518" y="3742"/>
                    <a:pt x="5611" y="4317"/>
                    <a:pt x="7276" y="4317"/>
                  </a:cubicBezTo>
                  <a:cubicBezTo>
                    <a:pt x="8016" y="4317"/>
                    <a:pt x="8473" y="4204"/>
                    <a:pt x="8473" y="420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35;p64">
              <a:extLst>
                <a:ext uri="{FF2B5EF4-FFF2-40B4-BE49-F238E27FC236}">
                  <a16:creationId xmlns:a16="http://schemas.microsoft.com/office/drawing/2014/main" id="{BAB55149-6DD1-C844-BE7B-F87A2109F22E}"/>
                </a:ext>
              </a:extLst>
            </p:cNvPr>
            <p:cNvSpPr/>
            <p:nvPr/>
          </p:nvSpPr>
          <p:spPr>
            <a:xfrm>
              <a:off x="3228300" y="2880850"/>
              <a:ext cx="158475" cy="143450"/>
            </a:xfrm>
            <a:custGeom>
              <a:avLst/>
              <a:gdLst/>
              <a:ahLst/>
              <a:cxnLst/>
              <a:rect l="l" t="t" r="r" b="b"/>
              <a:pathLst>
                <a:path w="6339" h="5738" extrusionOk="0">
                  <a:moveTo>
                    <a:pt x="4604" y="0"/>
                  </a:moveTo>
                  <a:lnTo>
                    <a:pt x="1" y="367"/>
                  </a:lnTo>
                  <a:lnTo>
                    <a:pt x="3470" y="5737"/>
                  </a:lnTo>
                  <a:cubicBezTo>
                    <a:pt x="6339" y="3436"/>
                    <a:pt x="4604" y="0"/>
                    <a:pt x="4604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36;p64">
              <a:extLst>
                <a:ext uri="{FF2B5EF4-FFF2-40B4-BE49-F238E27FC236}">
                  <a16:creationId xmlns:a16="http://schemas.microsoft.com/office/drawing/2014/main" id="{7818FAD7-D531-DB46-8E5B-A2759613C14A}"/>
                </a:ext>
              </a:extLst>
            </p:cNvPr>
            <p:cNvSpPr/>
            <p:nvPr/>
          </p:nvSpPr>
          <p:spPr>
            <a:xfrm>
              <a:off x="3578550" y="3552900"/>
              <a:ext cx="226025" cy="151875"/>
            </a:xfrm>
            <a:custGeom>
              <a:avLst/>
              <a:gdLst/>
              <a:ahLst/>
              <a:cxnLst/>
              <a:rect l="l" t="t" r="r" b="b"/>
              <a:pathLst>
                <a:path w="9041" h="6075" extrusionOk="0">
                  <a:moveTo>
                    <a:pt x="217" y="1"/>
                  </a:moveTo>
                  <a:cubicBezTo>
                    <a:pt x="146" y="1"/>
                    <a:pt x="73" y="2"/>
                    <a:pt x="1" y="4"/>
                  </a:cubicBezTo>
                  <a:lnTo>
                    <a:pt x="1168" y="6075"/>
                  </a:lnTo>
                  <a:lnTo>
                    <a:pt x="9041" y="6008"/>
                  </a:lnTo>
                  <a:cubicBezTo>
                    <a:pt x="9041" y="6008"/>
                    <a:pt x="5534" y="1"/>
                    <a:pt x="217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37;p64">
              <a:extLst>
                <a:ext uri="{FF2B5EF4-FFF2-40B4-BE49-F238E27FC236}">
                  <a16:creationId xmlns:a16="http://schemas.microsoft.com/office/drawing/2014/main" id="{DC0842A6-C2BD-BD4D-B6C3-9ADB8B49243E}"/>
                </a:ext>
              </a:extLst>
            </p:cNvPr>
            <p:cNvSpPr/>
            <p:nvPr/>
          </p:nvSpPr>
          <p:spPr>
            <a:xfrm>
              <a:off x="3929650" y="3508775"/>
              <a:ext cx="155975" cy="180175"/>
            </a:xfrm>
            <a:custGeom>
              <a:avLst/>
              <a:gdLst/>
              <a:ahLst/>
              <a:cxnLst/>
              <a:rect l="l" t="t" r="r" b="b"/>
              <a:pathLst>
                <a:path w="6239" h="7207" extrusionOk="0">
                  <a:moveTo>
                    <a:pt x="5538" y="1"/>
                  </a:moveTo>
                  <a:cubicBezTo>
                    <a:pt x="5538" y="1"/>
                    <a:pt x="100" y="1736"/>
                    <a:pt x="0" y="7206"/>
                  </a:cubicBezTo>
                  <a:lnTo>
                    <a:pt x="6238" y="6406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38;p64">
              <a:extLst>
                <a:ext uri="{FF2B5EF4-FFF2-40B4-BE49-F238E27FC236}">
                  <a16:creationId xmlns:a16="http://schemas.microsoft.com/office/drawing/2014/main" id="{0FAC5887-D315-CF43-9FE5-2B591BE81EA2}"/>
                </a:ext>
              </a:extLst>
            </p:cNvPr>
            <p:cNvSpPr/>
            <p:nvPr/>
          </p:nvSpPr>
          <p:spPr>
            <a:xfrm>
              <a:off x="3462975" y="3159875"/>
              <a:ext cx="376825" cy="205350"/>
            </a:xfrm>
            <a:custGeom>
              <a:avLst/>
              <a:gdLst/>
              <a:ahLst/>
              <a:cxnLst/>
              <a:rect l="l" t="t" r="r" b="b"/>
              <a:pathLst>
                <a:path w="15073" h="8214" extrusionOk="0">
                  <a:moveTo>
                    <a:pt x="9867" y="0"/>
                  </a:moveTo>
                  <a:cubicBezTo>
                    <a:pt x="5439" y="0"/>
                    <a:pt x="0" y="3548"/>
                    <a:pt x="6125" y="7586"/>
                  </a:cubicBezTo>
                  <a:cubicBezTo>
                    <a:pt x="6727" y="7990"/>
                    <a:pt x="7681" y="8213"/>
                    <a:pt x="8727" y="8213"/>
                  </a:cubicBezTo>
                  <a:cubicBezTo>
                    <a:pt x="11561" y="8213"/>
                    <a:pt x="15072" y="6576"/>
                    <a:pt x="14097" y="2482"/>
                  </a:cubicBezTo>
                  <a:cubicBezTo>
                    <a:pt x="13681" y="732"/>
                    <a:pt x="11878" y="0"/>
                    <a:pt x="986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39;p64">
              <a:extLst>
                <a:ext uri="{FF2B5EF4-FFF2-40B4-BE49-F238E27FC236}">
                  <a16:creationId xmlns:a16="http://schemas.microsoft.com/office/drawing/2014/main" id="{FB350D0F-2FDB-414C-859F-308483E7DEBC}"/>
                </a:ext>
              </a:extLst>
            </p:cNvPr>
            <p:cNvSpPr/>
            <p:nvPr/>
          </p:nvSpPr>
          <p:spPr>
            <a:xfrm>
              <a:off x="3497675" y="3337000"/>
              <a:ext cx="325250" cy="102600"/>
            </a:xfrm>
            <a:custGeom>
              <a:avLst/>
              <a:gdLst/>
              <a:ahLst/>
              <a:cxnLst/>
              <a:rect l="l" t="t" r="r" b="b"/>
              <a:pathLst>
                <a:path w="13010" h="4104" extrusionOk="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2" y="4103"/>
                    <a:pt x="6505" y="4103"/>
                  </a:cubicBezTo>
                  <a:cubicBezTo>
                    <a:pt x="10107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40;p64">
              <a:extLst>
                <a:ext uri="{FF2B5EF4-FFF2-40B4-BE49-F238E27FC236}">
                  <a16:creationId xmlns:a16="http://schemas.microsoft.com/office/drawing/2014/main" id="{AF3BAB0C-5CBC-AC40-84E4-FF6872C7583D}"/>
                </a:ext>
              </a:extLst>
            </p:cNvPr>
            <p:cNvSpPr/>
            <p:nvPr/>
          </p:nvSpPr>
          <p:spPr>
            <a:xfrm>
              <a:off x="3497675" y="3307800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2" y="1"/>
                    <a:pt x="0" y="868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10" y="2936"/>
                    <a:pt x="13010" y="1902"/>
                  </a:cubicBezTo>
                  <a:cubicBezTo>
                    <a:pt x="13010" y="868"/>
                    <a:pt x="10107" y="1"/>
                    <a:pt x="6505" y="1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41;p64">
              <a:extLst>
                <a:ext uri="{FF2B5EF4-FFF2-40B4-BE49-F238E27FC236}">
                  <a16:creationId xmlns:a16="http://schemas.microsoft.com/office/drawing/2014/main" id="{BE6CE319-F2DF-1847-87AF-BBA429DCB26F}"/>
                </a:ext>
              </a:extLst>
            </p:cNvPr>
            <p:cNvSpPr/>
            <p:nvPr/>
          </p:nvSpPr>
          <p:spPr>
            <a:xfrm>
              <a:off x="3541875" y="3331150"/>
              <a:ext cx="236850" cy="48400"/>
            </a:xfrm>
            <a:custGeom>
              <a:avLst/>
              <a:gdLst/>
              <a:ahLst/>
              <a:cxnLst/>
              <a:rect l="l" t="t" r="r" b="b"/>
              <a:pathLst>
                <a:path w="9474" h="1936" extrusionOk="0">
                  <a:moveTo>
                    <a:pt x="4737" y="1"/>
                  </a:moveTo>
                  <a:cubicBezTo>
                    <a:pt x="1868" y="1"/>
                    <a:pt x="0" y="635"/>
                    <a:pt x="0" y="968"/>
                  </a:cubicBezTo>
                  <a:cubicBezTo>
                    <a:pt x="0" y="1302"/>
                    <a:pt x="1868" y="1936"/>
                    <a:pt x="4737" y="1936"/>
                  </a:cubicBezTo>
                  <a:cubicBezTo>
                    <a:pt x="7606" y="1936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42;p64">
              <a:extLst>
                <a:ext uri="{FF2B5EF4-FFF2-40B4-BE49-F238E27FC236}">
                  <a16:creationId xmlns:a16="http://schemas.microsoft.com/office/drawing/2014/main" id="{391236F0-1312-1448-9AA5-6A8CA2EFF0CB}"/>
                </a:ext>
              </a:extLst>
            </p:cNvPr>
            <p:cNvSpPr/>
            <p:nvPr/>
          </p:nvSpPr>
          <p:spPr>
            <a:xfrm>
              <a:off x="3497675" y="3271125"/>
              <a:ext cx="325250" cy="102600"/>
            </a:xfrm>
            <a:custGeom>
              <a:avLst/>
              <a:gdLst/>
              <a:ahLst/>
              <a:cxnLst/>
              <a:rect l="l" t="t" r="r" b="b"/>
              <a:pathLst>
                <a:path w="13010" h="4104" extrusionOk="0">
                  <a:moveTo>
                    <a:pt x="6505" y="0"/>
                  </a:moveTo>
                  <a:cubicBezTo>
                    <a:pt x="4437" y="0"/>
                    <a:pt x="2569" y="300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69"/>
                    <a:pt x="2902" y="4103"/>
                    <a:pt x="6505" y="4103"/>
                  </a:cubicBezTo>
                  <a:cubicBezTo>
                    <a:pt x="10107" y="4103"/>
                    <a:pt x="13010" y="3269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0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43;p64">
              <a:extLst>
                <a:ext uri="{FF2B5EF4-FFF2-40B4-BE49-F238E27FC236}">
                  <a16:creationId xmlns:a16="http://schemas.microsoft.com/office/drawing/2014/main" id="{8543E92C-8E5B-AF4D-8E41-4259732205ED}"/>
                </a:ext>
              </a:extLst>
            </p:cNvPr>
            <p:cNvSpPr/>
            <p:nvPr/>
          </p:nvSpPr>
          <p:spPr>
            <a:xfrm>
              <a:off x="3497675" y="3242775"/>
              <a:ext cx="325250" cy="94250"/>
            </a:xfrm>
            <a:custGeom>
              <a:avLst/>
              <a:gdLst/>
              <a:ahLst/>
              <a:cxnLst/>
              <a:rect l="l" t="t" r="r" b="b"/>
              <a:pathLst>
                <a:path w="13010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02"/>
                    <a:pt x="2902" y="3769"/>
                    <a:pt x="6505" y="3769"/>
                  </a:cubicBezTo>
                  <a:cubicBezTo>
                    <a:pt x="10107" y="3769"/>
                    <a:pt x="13010" y="2902"/>
                    <a:pt x="13010" y="1868"/>
                  </a:cubicBezTo>
                  <a:cubicBezTo>
                    <a:pt x="13010" y="834"/>
                    <a:pt x="10107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44;p64">
              <a:extLst>
                <a:ext uri="{FF2B5EF4-FFF2-40B4-BE49-F238E27FC236}">
                  <a16:creationId xmlns:a16="http://schemas.microsoft.com/office/drawing/2014/main" id="{D67A6489-BE17-0B42-B74C-E8AD6CBB0B40}"/>
                </a:ext>
              </a:extLst>
            </p:cNvPr>
            <p:cNvSpPr/>
            <p:nvPr/>
          </p:nvSpPr>
          <p:spPr>
            <a:xfrm>
              <a:off x="3541875" y="3265275"/>
              <a:ext cx="236850" cy="48400"/>
            </a:xfrm>
            <a:custGeom>
              <a:avLst/>
              <a:gdLst/>
              <a:ahLst/>
              <a:cxnLst/>
              <a:rect l="l" t="t" r="r" b="b"/>
              <a:pathLst>
                <a:path w="9474" h="1936" extrusionOk="0">
                  <a:moveTo>
                    <a:pt x="4737" y="1"/>
                  </a:moveTo>
                  <a:cubicBezTo>
                    <a:pt x="1868" y="1"/>
                    <a:pt x="0" y="634"/>
                    <a:pt x="0" y="968"/>
                  </a:cubicBezTo>
                  <a:cubicBezTo>
                    <a:pt x="0" y="1302"/>
                    <a:pt x="1868" y="1935"/>
                    <a:pt x="4737" y="1935"/>
                  </a:cubicBezTo>
                  <a:cubicBezTo>
                    <a:pt x="7606" y="1935"/>
                    <a:pt x="9474" y="1302"/>
                    <a:pt x="9474" y="968"/>
                  </a:cubicBezTo>
                  <a:cubicBezTo>
                    <a:pt x="9474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45;p64">
              <a:extLst>
                <a:ext uri="{FF2B5EF4-FFF2-40B4-BE49-F238E27FC236}">
                  <a16:creationId xmlns:a16="http://schemas.microsoft.com/office/drawing/2014/main" id="{C97D732D-F704-C740-94F9-A797DFF200A4}"/>
                </a:ext>
              </a:extLst>
            </p:cNvPr>
            <p:cNvSpPr/>
            <p:nvPr/>
          </p:nvSpPr>
          <p:spPr>
            <a:xfrm>
              <a:off x="3521850" y="3206075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46;p64">
              <a:extLst>
                <a:ext uri="{FF2B5EF4-FFF2-40B4-BE49-F238E27FC236}">
                  <a16:creationId xmlns:a16="http://schemas.microsoft.com/office/drawing/2014/main" id="{38FE978B-D890-FF4F-8A9B-F1482DD732A2}"/>
                </a:ext>
              </a:extLst>
            </p:cNvPr>
            <p:cNvSpPr/>
            <p:nvPr/>
          </p:nvSpPr>
          <p:spPr>
            <a:xfrm>
              <a:off x="3521850" y="317687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05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47;p64">
              <a:extLst>
                <a:ext uri="{FF2B5EF4-FFF2-40B4-BE49-F238E27FC236}">
                  <a16:creationId xmlns:a16="http://schemas.microsoft.com/office/drawing/2014/main" id="{08EEAD5E-7C00-CC41-9A87-B9B2666BC2DF}"/>
                </a:ext>
              </a:extLst>
            </p:cNvPr>
            <p:cNvSpPr/>
            <p:nvPr/>
          </p:nvSpPr>
          <p:spPr>
            <a:xfrm>
              <a:off x="3566875" y="31994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6" y="0"/>
                    <a:pt x="1" y="634"/>
                    <a:pt x="1" y="1001"/>
                  </a:cubicBezTo>
                  <a:cubicBezTo>
                    <a:pt x="1" y="1335"/>
                    <a:pt x="1836" y="1969"/>
                    <a:pt x="4704" y="1969"/>
                  </a:cubicBezTo>
                  <a:cubicBezTo>
                    <a:pt x="7606" y="1969"/>
                    <a:pt x="9441" y="1335"/>
                    <a:pt x="9441" y="1001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48;p64">
              <a:extLst>
                <a:ext uri="{FF2B5EF4-FFF2-40B4-BE49-F238E27FC236}">
                  <a16:creationId xmlns:a16="http://schemas.microsoft.com/office/drawing/2014/main" id="{AB2BEEB6-6AAB-F448-8153-45BF26AD0BE0}"/>
                </a:ext>
              </a:extLst>
            </p:cNvPr>
            <p:cNvSpPr/>
            <p:nvPr/>
          </p:nvSpPr>
          <p:spPr>
            <a:xfrm>
              <a:off x="3521850" y="31360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05" y="0"/>
                  </a:moveTo>
                  <a:cubicBezTo>
                    <a:pt x="4437" y="0"/>
                    <a:pt x="2569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5" y="4103"/>
                  </a:cubicBezTo>
                  <a:cubicBezTo>
                    <a:pt x="10108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49;p64">
              <a:extLst>
                <a:ext uri="{FF2B5EF4-FFF2-40B4-BE49-F238E27FC236}">
                  <a16:creationId xmlns:a16="http://schemas.microsoft.com/office/drawing/2014/main" id="{D2AC8D2B-70DE-FE4A-A8F8-C3A87BB39F99}"/>
                </a:ext>
              </a:extLst>
            </p:cNvPr>
            <p:cNvSpPr/>
            <p:nvPr/>
          </p:nvSpPr>
          <p:spPr>
            <a:xfrm>
              <a:off x="3521850" y="3106825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05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05" y="3804"/>
                  </a:cubicBezTo>
                  <a:cubicBezTo>
                    <a:pt x="10108" y="3804"/>
                    <a:pt x="13043" y="2936"/>
                    <a:pt x="13043" y="1902"/>
                  </a:cubicBezTo>
                  <a:cubicBezTo>
                    <a:pt x="13043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50;p64">
              <a:extLst>
                <a:ext uri="{FF2B5EF4-FFF2-40B4-BE49-F238E27FC236}">
                  <a16:creationId xmlns:a16="http://schemas.microsoft.com/office/drawing/2014/main" id="{6F6290F5-4F24-344E-9AAA-D3373B165411}"/>
                </a:ext>
              </a:extLst>
            </p:cNvPr>
            <p:cNvSpPr/>
            <p:nvPr/>
          </p:nvSpPr>
          <p:spPr>
            <a:xfrm>
              <a:off x="3566875" y="31301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51;p64">
              <a:extLst>
                <a:ext uri="{FF2B5EF4-FFF2-40B4-BE49-F238E27FC236}">
                  <a16:creationId xmlns:a16="http://schemas.microsoft.com/office/drawing/2014/main" id="{055960EB-6CB0-A647-9F4D-E53BDA4CD787}"/>
                </a:ext>
              </a:extLst>
            </p:cNvPr>
            <p:cNvSpPr/>
            <p:nvPr/>
          </p:nvSpPr>
          <p:spPr>
            <a:xfrm>
              <a:off x="3521850" y="306680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7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52;p64">
              <a:extLst>
                <a:ext uri="{FF2B5EF4-FFF2-40B4-BE49-F238E27FC236}">
                  <a16:creationId xmlns:a16="http://schemas.microsoft.com/office/drawing/2014/main" id="{90F77ED8-7A67-6644-9B92-5C398B7944E5}"/>
                </a:ext>
              </a:extLst>
            </p:cNvPr>
            <p:cNvSpPr/>
            <p:nvPr/>
          </p:nvSpPr>
          <p:spPr>
            <a:xfrm>
              <a:off x="3521850" y="30376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05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53;p64">
              <a:extLst>
                <a:ext uri="{FF2B5EF4-FFF2-40B4-BE49-F238E27FC236}">
                  <a16:creationId xmlns:a16="http://schemas.microsoft.com/office/drawing/2014/main" id="{A2BE1B96-C4E4-6742-BDB2-D72B8820FF44}"/>
                </a:ext>
              </a:extLst>
            </p:cNvPr>
            <p:cNvSpPr/>
            <p:nvPr/>
          </p:nvSpPr>
          <p:spPr>
            <a:xfrm>
              <a:off x="3566875" y="30601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69"/>
                    <a:pt x="4704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54;p64">
              <a:extLst>
                <a:ext uri="{FF2B5EF4-FFF2-40B4-BE49-F238E27FC236}">
                  <a16:creationId xmlns:a16="http://schemas.microsoft.com/office/drawing/2014/main" id="{D1E75345-0216-3342-8313-61CCD362DF92}"/>
                </a:ext>
              </a:extLst>
            </p:cNvPr>
            <p:cNvSpPr/>
            <p:nvPr/>
          </p:nvSpPr>
          <p:spPr>
            <a:xfrm>
              <a:off x="3778700" y="3366175"/>
              <a:ext cx="325250" cy="101775"/>
            </a:xfrm>
            <a:custGeom>
              <a:avLst/>
              <a:gdLst/>
              <a:ahLst/>
              <a:cxnLst/>
              <a:rect l="l" t="t" r="r" b="b"/>
              <a:pathLst>
                <a:path w="13010" h="4071" extrusionOk="0">
                  <a:moveTo>
                    <a:pt x="6505" y="1"/>
                  </a:moveTo>
                  <a:cubicBezTo>
                    <a:pt x="4404" y="1"/>
                    <a:pt x="2569" y="268"/>
                    <a:pt x="1368" y="701"/>
                  </a:cubicBezTo>
                  <a:lnTo>
                    <a:pt x="1" y="701"/>
                  </a:lnTo>
                  <a:lnTo>
                    <a:pt x="1" y="2169"/>
                  </a:lnTo>
                  <a:cubicBezTo>
                    <a:pt x="1" y="3237"/>
                    <a:pt x="2903" y="4070"/>
                    <a:pt x="6505" y="4070"/>
                  </a:cubicBezTo>
                  <a:cubicBezTo>
                    <a:pt x="10108" y="4070"/>
                    <a:pt x="13010" y="3237"/>
                    <a:pt x="13010" y="2169"/>
                  </a:cubicBezTo>
                  <a:lnTo>
                    <a:pt x="13010" y="701"/>
                  </a:lnTo>
                  <a:lnTo>
                    <a:pt x="11642" y="701"/>
                  </a:lnTo>
                  <a:cubicBezTo>
                    <a:pt x="10441" y="268"/>
                    <a:pt x="8573" y="1"/>
                    <a:pt x="6505" y="1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55;p64">
              <a:extLst>
                <a:ext uri="{FF2B5EF4-FFF2-40B4-BE49-F238E27FC236}">
                  <a16:creationId xmlns:a16="http://schemas.microsoft.com/office/drawing/2014/main" id="{361C7BDB-97E7-2C43-B2E6-DFB370342A2D}"/>
                </a:ext>
              </a:extLst>
            </p:cNvPr>
            <p:cNvSpPr/>
            <p:nvPr/>
          </p:nvSpPr>
          <p:spPr>
            <a:xfrm>
              <a:off x="3778700" y="3337000"/>
              <a:ext cx="325250" cy="94250"/>
            </a:xfrm>
            <a:custGeom>
              <a:avLst/>
              <a:gdLst/>
              <a:ahLst/>
              <a:cxnLst/>
              <a:rect l="l" t="t" r="r" b="b"/>
              <a:pathLst>
                <a:path w="13010" h="3770" extrusionOk="0">
                  <a:moveTo>
                    <a:pt x="6505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868"/>
                  </a:cubicBezTo>
                  <a:cubicBezTo>
                    <a:pt x="13010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56;p64">
              <a:extLst>
                <a:ext uri="{FF2B5EF4-FFF2-40B4-BE49-F238E27FC236}">
                  <a16:creationId xmlns:a16="http://schemas.microsoft.com/office/drawing/2014/main" id="{A3903C4E-E4E6-B641-B2FB-FAC7D384AC06}"/>
                </a:ext>
              </a:extLst>
            </p:cNvPr>
            <p:cNvSpPr/>
            <p:nvPr/>
          </p:nvSpPr>
          <p:spPr>
            <a:xfrm>
              <a:off x="3822900" y="3359525"/>
              <a:ext cx="236850" cy="49225"/>
            </a:xfrm>
            <a:custGeom>
              <a:avLst/>
              <a:gdLst/>
              <a:ahLst/>
              <a:cxnLst/>
              <a:rect l="l" t="t" r="r" b="b"/>
              <a:pathLst>
                <a:path w="9474" h="1969" extrusionOk="0">
                  <a:moveTo>
                    <a:pt x="4737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68"/>
                    <a:pt x="4737" y="1968"/>
                  </a:cubicBezTo>
                  <a:cubicBezTo>
                    <a:pt x="7606" y="1968"/>
                    <a:pt x="9474" y="1301"/>
                    <a:pt x="9474" y="967"/>
                  </a:cubicBezTo>
                  <a:cubicBezTo>
                    <a:pt x="9474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57;p64">
              <a:extLst>
                <a:ext uri="{FF2B5EF4-FFF2-40B4-BE49-F238E27FC236}">
                  <a16:creationId xmlns:a16="http://schemas.microsoft.com/office/drawing/2014/main" id="{1EA607B0-09F0-D74C-BB58-74540911E573}"/>
                </a:ext>
              </a:extLst>
            </p:cNvPr>
            <p:cNvSpPr/>
            <p:nvPr/>
          </p:nvSpPr>
          <p:spPr>
            <a:xfrm>
              <a:off x="3778700" y="3300300"/>
              <a:ext cx="325250" cy="101775"/>
            </a:xfrm>
            <a:custGeom>
              <a:avLst/>
              <a:gdLst/>
              <a:ahLst/>
              <a:cxnLst/>
              <a:rect l="l" t="t" r="r" b="b"/>
              <a:pathLst>
                <a:path w="13010" h="4071" extrusionOk="0">
                  <a:moveTo>
                    <a:pt x="6505" y="1"/>
                  </a:moveTo>
                  <a:cubicBezTo>
                    <a:pt x="4404" y="1"/>
                    <a:pt x="2569" y="268"/>
                    <a:pt x="1368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5"/>
                  </a:lnTo>
                  <a:lnTo>
                    <a:pt x="11642" y="735"/>
                  </a:lnTo>
                  <a:cubicBezTo>
                    <a:pt x="10441" y="268"/>
                    <a:pt x="8573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58;p64">
              <a:extLst>
                <a:ext uri="{FF2B5EF4-FFF2-40B4-BE49-F238E27FC236}">
                  <a16:creationId xmlns:a16="http://schemas.microsoft.com/office/drawing/2014/main" id="{D06EF41F-EACB-364C-B760-00332210BFD4}"/>
                </a:ext>
              </a:extLst>
            </p:cNvPr>
            <p:cNvSpPr/>
            <p:nvPr/>
          </p:nvSpPr>
          <p:spPr>
            <a:xfrm>
              <a:off x="3778700" y="3271125"/>
              <a:ext cx="325250" cy="94250"/>
            </a:xfrm>
            <a:custGeom>
              <a:avLst/>
              <a:gdLst/>
              <a:ahLst/>
              <a:cxnLst/>
              <a:rect l="l" t="t" r="r" b="b"/>
              <a:pathLst>
                <a:path w="13010" h="3770" extrusionOk="0">
                  <a:moveTo>
                    <a:pt x="6505" y="0"/>
                  </a:moveTo>
                  <a:cubicBezTo>
                    <a:pt x="2903" y="0"/>
                    <a:pt x="1" y="834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59;p64">
              <a:extLst>
                <a:ext uri="{FF2B5EF4-FFF2-40B4-BE49-F238E27FC236}">
                  <a16:creationId xmlns:a16="http://schemas.microsoft.com/office/drawing/2014/main" id="{27C8597F-B1FF-9149-9693-6B1E54B24263}"/>
                </a:ext>
              </a:extLst>
            </p:cNvPr>
            <p:cNvSpPr/>
            <p:nvPr/>
          </p:nvSpPr>
          <p:spPr>
            <a:xfrm>
              <a:off x="3822900" y="3293625"/>
              <a:ext cx="236850" cy="49225"/>
            </a:xfrm>
            <a:custGeom>
              <a:avLst/>
              <a:gdLst/>
              <a:ahLst/>
              <a:cxnLst/>
              <a:rect l="l" t="t" r="r" b="b"/>
              <a:pathLst>
                <a:path w="9474" h="1969" extrusionOk="0">
                  <a:moveTo>
                    <a:pt x="4737" y="1"/>
                  </a:moveTo>
                  <a:cubicBezTo>
                    <a:pt x="1835" y="1"/>
                    <a:pt x="1" y="668"/>
                    <a:pt x="1" y="1002"/>
                  </a:cubicBezTo>
                  <a:cubicBezTo>
                    <a:pt x="1" y="1335"/>
                    <a:pt x="1835" y="1969"/>
                    <a:pt x="4737" y="1969"/>
                  </a:cubicBezTo>
                  <a:cubicBezTo>
                    <a:pt x="7606" y="1969"/>
                    <a:pt x="9474" y="1335"/>
                    <a:pt x="9474" y="1002"/>
                  </a:cubicBezTo>
                  <a:cubicBezTo>
                    <a:pt x="9474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60;p64">
              <a:extLst>
                <a:ext uri="{FF2B5EF4-FFF2-40B4-BE49-F238E27FC236}">
                  <a16:creationId xmlns:a16="http://schemas.microsoft.com/office/drawing/2014/main" id="{345D7A09-F35D-EA46-9DBB-89541BA6B45F}"/>
                </a:ext>
              </a:extLst>
            </p:cNvPr>
            <p:cNvSpPr/>
            <p:nvPr/>
          </p:nvSpPr>
          <p:spPr>
            <a:xfrm>
              <a:off x="3778700" y="3234425"/>
              <a:ext cx="325250" cy="102600"/>
            </a:xfrm>
            <a:custGeom>
              <a:avLst/>
              <a:gdLst/>
              <a:ahLst/>
              <a:cxnLst/>
              <a:rect l="l" t="t" r="r" b="b"/>
              <a:pathLst>
                <a:path w="13010" h="4104" extrusionOk="0">
                  <a:moveTo>
                    <a:pt x="6505" y="0"/>
                  </a:moveTo>
                  <a:cubicBezTo>
                    <a:pt x="4404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103"/>
                    <a:pt x="6505" y="4103"/>
                  </a:cubicBezTo>
                  <a:cubicBezTo>
                    <a:pt x="10108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61;p64">
              <a:extLst>
                <a:ext uri="{FF2B5EF4-FFF2-40B4-BE49-F238E27FC236}">
                  <a16:creationId xmlns:a16="http://schemas.microsoft.com/office/drawing/2014/main" id="{E79E8605-2B08-0E42-A53E-9532B49BBE37}"/>
                </a:ext>
              </a:extLst>
            </p:cNvPr>
            <p:cNvSpPr/>
            <p:nvPr/>
          </p:nvSpPr>
          <p:spPr>
            <a:xfrm>
              <a:off x="3778700" y="3205225"/>
              <a:ext cx="325250" cy="95100"/>
            </a:xfrm>
            <a:custGeom>
              <a:avLst/>
              <a:gdLst/>
              <a:ahLst/>
              <a:cxnLst/>
              <a:rect l="l" t="t" r="r" b="b"/>
              <a:pathLst>
                <a:path w="13010" h="3804" extrusionOk="0">
                  <a:moveTo>
                    <a:pt x="6505" y="1"/>
                  </a:moveTo>
                  <a:cubicBezTo>
                    <a:pt x="2903" y="1"/>
                    <a:pt x="1" y="868"/>
                    <a:pt x="1" y="1902"/>
                  </a:cubicBezTo>
                  <a:cubicBezTo>
                    <a:pt x="1" y="2936"/>
                    <a:pt x="2903" y="3804"/>
                    <a:pt x="6505" y="3804"/>
                  </a:cubicBezTo>
                  <a:cubicBezTo>
                    <a:pt x="10108" y="3804"/>
                    <a:pt x="13010" y="2936"/>
                    <a:pt x="13010" y="1902"/>
                  </a:cubicBezTo>
                  <a:cubicBezTo>
                    <a:pt x="13010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62;p64">
              <a:extLst>
                <a:ext uri="{FF2B5EF4-FFF2-40B4-BE49-F238E27FC236}">
                  <a16:creationId xmlns:a16="http://schemas.microsoft.com/office/drawing/2014/main" id="{F25A0C83-D97A-D74A-AA48-C5675FF1F913}"/>
                </a:ext>
              </a:extLst>
            </p:cNvPr>
            <p:cNvSpPr/>
            <p:nvPr/>
          </p:nvSpPr>
          <p:spPr>
            <a:xfrm>
              <a:off x="3822900" y="3228575"/>
              <a:ext cx="236850" cy="48400"/>
            </a:xfrm>
            <a:custGeom>
              <a:avLst/>
              <a:gdLst/>
              <a:ahLst/>
              <a:cxnLst/>
              <a:rect l="l" t="t" r="r" b="b"/>
              <a:pathLst>
                <a:path w="9474" h="1936" extrusionOk="0">
                  <a:moveTo>
                    <a:pt x="4737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7" y="1936"/>
                  </a:cubicBezTo>
                  <a:cubicBezTo>
                    <a:pt x="7606" y="1936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63;p64">
              <a:extLst>
                <a:ext uri="{FF2B5EF4-FFF2-40B4-BE49-F238E27FC236}">
                  <a16:creationId xmlns:a16="http://schemas.microsoft.com/office/drawing/2014/main" id="{300353DC-C9B3-3840-B7BB-6C1009CB3B5B}"/>
                </a:ext>
              </a:extLst>
            </p:cNvPr>
            <p:cNvSpPr/>
            <p:nvPr/>
          </p:nvSpPr>
          <p:spPr>
            <a:xfrm>
              <a:off x="3802875" y="3169375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06" y="1"/>
                  </a:moveTo>
                  <a:cubicBezTo>
                    <a:pt x="4437" y="1"/>
                    <a:pt x="2569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1"/>
                    <a:pt x="6506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64;p64">
              <a:extLst>
                <a:ext uri="{FF2B5EF4-FFF2-40B4-BE49-F238E27FC236}">
                  <a16:creationId xmlns:a16="http://schemas.microsoft.com/office/drawing/2014/main" id="{7C1C8519-27F3-4247-B51B-FD1D06141E2E}"/>
                </a:ext>
              </a:extLst>
            </p:cNvPr>
            <p:cNvSpPr/>
            <p:nvPr/>
          </p:nvSpPr>
          <p:spPr>
            <a:xfrm>
              <a:off x="3802875" y="314020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06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36"/>
                    <a:pt x="2903" y="3769"/>
                    <a:pt x="6506" y="3769"/>
                  </a:cubicBezTo>
                  <a:cubicBezTo>
                    <a:pt x="10108" y="3769"/>
                    <a:pt x="13044" y="2936"/>
                    <a:pt x="13044" y="1868"/>
                  </a:cubicBezTo>
                  <a:cubicBezTo>
                    <a:pt x="13044" y="834"/>
                    <a:pt x="10108" y="0"/>
                    <a:pt x="6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65;p64">
              <a:extLst>
                <a:ext uri="{FF2B5EF4-FFF2-40B4-BE49-F238E27FC236}">
                  <a16:creationId xmlns:a16="http://schemas.microsoft.com/office/drawing/2014/main" id="{DDF7492F-691E-E84B-AE87-E9CF9108587C}"/>
                </a:ext>
              </a:extLst>
            </p:cNvPr>
            <p:cNvSpPr/>
            <p:nvPr/>
          </p:nvSpPr>
          <p:spPr>
            <a:xfrm>
              <a:off x="3847925" y="31627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69"/>
                    <a:pt x="4704" y="1969"/>
                  </a:cubicBezTo>
                  <a:cubicBezTo>
                    <a:pt x="7606" y="1969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66;p64">
              <a:extLst>
                <a:ext uri="{FF2B5EF4-FFF2-40B4-BE49-F238E27FC236}">
                  <a16:creationId xmlns:a16="http://schemas.microsoft.com/office/drawing/2014/main" id="{96C541B5-2577-C941-B1C9-CDE80A67921E}"/>
                </a:ext>
              </a:extLst>
            </p:cNvPr>
            <p:cNvSpPr/>
            <p:nvPr/>
          </p:nvSpPr>
          <p:spPr>
            <a:xfrm>
              <a:off x="3778700" y="3103500"/>
              <a:ext cx="325250" cy="101750"/>
            </a:xfrm>
            <a:custGeom>
              <a:avLst/>
              <a:gdLst/>
              <a:ahLst/>
              <a:cxnLst/>
              <a:rect l="l" t="t" r="r" b="b"/>
              <a:pathLst>
                <a:path w="13010" h="4070" extrusionOk="0">
                  <a:moveTo>
                    <a:pt x="6505" y="0"/>
                  </a:moveTo>
                  <a:cubicBezTo>
                    <a:pt x="4404" y="0"/>
                    <a:pt x="2569" y="267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67;p64">
              <a:extLst>
                <a:ext uri="{FF2B5EF4-FFF2-40B4-BE49-F238E27FC236}">
                  <a16:creationId xmlns:a16="http://schemas.microsoft.com/office/drawing/2014/main" id="{459661F1-93BD-9A43-8238-2A6F2EEEDAF4}"/>
                </a:ext>
              </a:extLst>
            </p:cNvPr>
            <p:cNvSpPr/>
            <p:nvPr/>
          </p:nvSpPr>
          <p:spPr>
            <a:xfrm>
              <a:off x="3778700" y="3074300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68;p64">
              <a:extLst>
                <a:ext uri="{FF2B5EF4-FFF2-40B4-BE49-F238E27FC236}">
                  <a16:creationId xmlns:a16="http://schemas.microsoft.com/office/drawing/2014/main" id="{4D5B6323-4F20-E34D-8847-9CC8A57407DB}"/>
                </a:ext>
              </a:extLst>
            </p:cNvPr>
            <p:cNvSpPr/>
            <p:nvPr/>
          </p:nvSpPr>
          <p:spPr>
            <a:xfrm>
              <a:off x="3822900" y="3096825"/>
              <a:ext cx="236850" cy="49225"/>
            </a:xfrm>
            <a:custGeom>
              <a:avLst/>
              <a:gdLst/>
              <a:ahLst/>
              <a:cxnLst/>
              <a:rect l="l" t="t" r="r" b="b"/>
              <a:pathLst>
                <a:path w="9474" h="1969" extrusionOk="0">
                  <a:moveTo>
                    <a:pt x="4737" y="1"/>
                  </a:moveTo>
                  <a:cubicBezTo>
                    <a:pt x="1835" y="1"/>
                    <a:pt x="1" y="668"/>
                    <a:pt x="1" y="1001"/>
                  </a:cubicBezTo>
                  <a:cubicBezTo>
                    <a:pt x="1" y="1335"/>
                    <a:pt x="1835" y="1969"/>
                    <a:pt x="4737" y="1969"/>
                  </a:cubicBezTo>
                  <a:cubicBezTo>
                    <a:pt x="7606" y="1969"/>
                    <a:pt x="9474" y="1335"/>
                    <a:pt x="9474" y="1001"/>
                  </a:cubicBezTo>
                  <a:cubicBezTo>
                    <a:pt x="9474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69;p64">
              <a:extLst>
                <a:ext uri="{FF2B5EF4-FFF2-40B4-BE49-F238E27FC236}">
                  <a16:creationId xmlns:a16="http://schemas.microsoft.com/office/drawing/2014/main" id="{A4DDB069-821D-2D41-86DC-186E04A57D98}"/>
                </a:ext>
              </a:extLst>
            </p:cNvPr>
            <p:cNvSpPr/>
            <p:nvPr/>
          </p:nvSpPr>
          <p:spPr>
            <a:xfrm>
              <a:off x="3802875" y="3025950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06" y="0"/>
                  </a:moveTo>
                  <a:cubicBezTo>
                    <a:pt x="4437" y="0"/>
                    <a:pt x="2569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267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70;p64">
              <a:extLst>
                <a:ext uri="{FF2B5EF4-FFF2-40B4-BE49-F238E27FC236}">
                  <a16:creationId xmlns:a16="http://schemas.microsoft.com/office/drawing/2014/main" id="{6C761DC2-5129-2F47-B972-8CF4544B40F6}"/>
                </a:ext>
              </a:extLst>
            </p:cNvPr>
            <p:cNvSpPr/>
            <p:nvPr/>
          </p:nvSpPr>
          <p:spPr>
            <a:xfrm>
              <a:off x="3802875" y="299675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06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6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71;p64">
              <a:extLst>
                <a:ext uri="{FF2B5EF4-FFF2-40B4-BE49-F238E27FC236}">
                  <a16:creationId xmlns:a16="http://schemas.microsoft.com/office/drawing/2014/main" id="{A9658ADE-A85B-DC40-8F14-C3B652BCF795}"/>
                </a:ext>
              </a:extLst>
            </p:cNvPr>
            <p:cNvSpPr/>
            <p:nvPr/>
          </p:nvSpPr>
          <p:spPr>
            <a:xfrm>
              <a:off x="3847925" y="30192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0" y="634"/>
                    <a:pt x="0" y="1001"/>
                  </a:cubicBezTo>
                  <a:cubicBezTo>
                    <a:pt x="0" y="1335"/>
                    <a:pt x="1835" y="1968"/>
                    <a:pt x="4704" y="1968"/>
                  </a:cubicBezTo>
                  <a:cubicBezTo>
                    <a:pt x="7606" y="1968"/>
                    <a:pt x="9440" y="1335"/>
                    <a:pt x="9440" y="1001"/>
                  </a:cubicBezTo>
                  <a:cubicBezTo>
                    <a:pt x="9440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72;p64">
              <a:extLst>
                <a:ext uri="{FF2B5EF4-FFF2-40B4-BE49-F238E27FC236}">
                  <a16:creationId xmlns:a16="http://schemas.microsoft.com/office/drawing/2014/main" id="{809B3114-5065-964A-A803-E1C624D6BA84}"/>
                </a:ext>
              </a:extLst>
            </p:cNvPr>
            <p:cNvSpPr/>
            <p:nvPr/>
          </p:nvSpPr>
          <p:spPr>
            <a:xfrm>
              <a:off x="3757025" y="2983400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7"/>
                    <a:pt x="2902" y="4071"/>
                    <a:pt x="6505" y="4071"/>
                  </a:cubicBezTo>
                  <a:cubicBezTo>
                    <a:pt x="10108" y="4071"/>
                    <a:pt x="13043" y="3237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73;p64">
              <a:extLst>
                <a:ext uri="{FF2B5EF4-FFF2-40B4-BE49-F238E27FC236}">
                  <a16:creationId xmlns:a16="http://schemas.microsoft.com/office/drawing/2014/main" id="{374A0884-1317-A643-BA63-2603D31CE209}"/>
                </a:ext>
              </a:extLst>
            </p:cNvPr>
            <p:cNvSpPr/>
            <p:nvPr/>
          </p:nvSpPr>
          <p:spPr>
            <a:xfrm>
              <a:off x="3757025" y="2954225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03"/>
                    <a:pt x="2902" y="3770"/>
                    <a:pt x="6505" y="3770"/>
                  </a:cubicBezTo>
                  <a:cubicBezTo>
                    <a:pt x="10108" y="3770"/>
                    <a:pt x="13043" y="2903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74;p64">
              <a:extLst>
                <a:ext uri="{FF2B5EF4-FFF2-40B4-BE49-F238E27FC236}">
                  <a16:creationId xmlns:a16="http://schemas.microsoft.com/office/drawing/2014/main" id="{3B079D53-2927-A540-BA2A-52FD392623A0}"/>
                </a:ext>
              </a:extLst>
            </p:cNvPr>
            <p:cNvSpPr/>
            <p:nvPr/>
          </p:nvSpPr>
          <p:spPr>
            <a:xfrm>
              <a:off x="3802050" y="2976750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04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35"/>
                    <a:pt x="4704" y="1935"/>
                  </a:cubicBezTo>
                  <a:cubicBezTo>
                    <a:pt x="7606" y="1935"/>
                    <a:pt x="9441" y="1301"/>
                    <a:pt x="9441" y="967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75;p64">
              <a:extLst>
                <a:ext uri="{FF2B5EF4-FFF2-40B4-BE49-F238E27FC236}">
                  <a16:creationId xmlns:a16="http://schemas.microsoft.com/office/drawing/2014/main" id="{57A59744-2A4F-7A49-A937-3D3A2B3D4FAA}"/>
                </a:ext>
              </a:extLst>
            </p:cNvPr>
            <p:cNvSpPr/>
            <p:nvPr/>
          </p:nvSpPr>
          <p:spPr>
            <a:xfrm>
              <a:off x="3757025" y="2917525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76;p64">
              <a:extLst>
                <a:ext uri="{FF2B5EF4-FFF2-40B4-BE49-F238E27FC236}">
                  <a16:creationId xmlns:a16="http://schemas.microsoft.com/office/drawing/2014/main" id="{660B0CC7-44F5-5948-AD52-7AEE666F1A9D}"/>
                </a:ext>
              </a:extLst>
            </p:cNvPr>
            <p:cNvSpPr/>
            <p:nvPr/>
          </p:nvSpPr>
          <p:spPr>
            <a:xfrm>
              <a:off x="3757025" y="2888350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77;p64">
              <a:extLst>
                <a:ext uri="{FF2B5EF4-FFF2-40B4-BE49-F238E27FC236}">
                  <a16:creationId xmlns:a16="http://schemas.microsoft.com/office/drawing/2014/main" id="{B6410653-31F1-6E40-AF9B-CF50F4DB18A6}"/>
                </a:ext>
              </a:extLst>
            </p:cNvPr>
            <p:cNvSpPr/>
            <p:nvPr/>
          </p:nvSpPr>
          <p:spPr>
            <a:xfrm>
              <a:off x="3802050" y="29108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1" y="668"/>
                    <a:pt x="1" y="1002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1002"/>
                  </a:cubicBezTo>
                  <a:cubicBezTo>
                    <a:pt x="9441" y="668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78;p64">
              <a:extLst>
                <a:ext uri="{FF2B5EF4-FFF2-40B4-BE49-F238E27FC236}">
                  <a16:creationId xmlns:a16="http://schemas.microsoft.com/office/drawing/2014/main" id="{0AE40BEB-4872-F043-B919-C1F12DD672CB}"/>
                </a:ext>
              </a:extLst>
            </p:cNvPr>
            <p:cNvSpPr/>
            <p:nvPr/>
          </p:nvSpPr>
          <p:spPr>
            <a:xfrm>
              <a:off x="3757025" y="2856650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79;p64">
              <a:extLst>
                <a:ext uri="{FF2B5EF4-FFF2-40B4-BE49-F238E27FC236}">
                  <a16:creationId xmlns:a16="http://schemas.microsoft.com/office/drawing/2014/main" id="{30A0755B-5BC5-7A4C-9163-79EC10C1C6AA}"/>
                </a:ext>
              </a:extLst>
            </p:cNvPr>
            <p:cNvSpPr/>
            <p:nvPr/>
          </p:nvSpPr>
          <p:spPr>
            <a:xfrm>
              <a:off x="3757025" y="2827475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8" y="3770"/>
                    <a:pt x="13043" y="2936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80;p64">
              <a:extLst>
                <a:ext uri="{FF2B5EF4-FFF2-40B4-BE49-F238E27FC236}">
                  <a16:creationId xmlns:a16="http://schemas.microsoft.com/office/drawing/2014/main" id="{109FD05E-9A2B-9D46-89FE-0E0A2F43450A}"/>
                </a:ext>
              </a:extLst>
            </p:cNvPr>
            <p:cNvSpPr/>
            <p:nvPr/>
          </p:nvSpPr>
          <p:spPr>
            <a:xfrm>
              <a:off x="3802050" y="28499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69"/>
                    <a:pt x="4704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81;p64">
              <a:extLst>
                <a:ext uri="{FF2B5EF4-FFF2-40B4-BE49-F238E27FC236}">
                  <a16:creationId xmlns:a16="http://schemas.microsoft.com/office/drawing/2014/main" id="{B2593DA1-16EE-9842-BAB5-94A2EC8FBB3A}"/>
                </a:ext>
              </a:extLst>
            </p:cNvPr>
            <p:cNvSpPr/>
            <p:nvPr/>
          </p:nvSpPr>
          <p:spPr>
            <a:xfrm>
              <a:off x="3717825" y="2790775"/>
              <a:ext cx="325250" cy="101750"/>
            </a:xfrm>
            <a:custGeom>
              <a:avLst/>
              <a:gdLst/>
              <a:ahLst/>
              <a:cxnLst/>
              <a:rect l="l" t="t" r="r" b="b"/>
              <a:pathLst>
                <a:path w="13010" h="4070" extrusionOk="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82;p64">
              <a:extLst>
                <a:ext uri="{FF2B5EF4-FFF2-40B4-BE49-F238E27FC236}">
                  <a16:creationId xmlns:a16="http://schemas.microsoft.com/office/drawing/2014/main" id="{D0386837-2E36-3E45-B3F9-C01BD290FAED}"/>
                </a:ext>
              </a:extLst>
            </p:cNvPr>
            <p:cNvSpPr/>
            <p:nvPr/>
          </p:nvSpPr>
          <p:spPr>
            <a:xfrm>
              <a:off x="3717825" y="2761575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83;p64">
              <a:extLst>
                <a:ext uri="{FF2B5EF4-FFF2-40B4-BE49-F238E27FC236}">
                  <a16:creationId xmlns:a16="http://schemas.microsoft.com/office/drawing/2014/main" id="{2666264E-205A-6142-B3B7-57DDDCC41A47}"/>
                </a:ext>
              </a:extLst>
            </p:cNvPr>
            <p:cNvSpPr/>
            <p:nvPr/>
          </p:nvSpPr>
          <p:spPr>
            <a:xfrm>
              <a:off x="3762850" y="278492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84;p64">
              <a:extLst>
                <a:ext uri="{FF2B5EF4-FFF2-40B4-BE49-F238E27FC236}">
                  <a16:creationId xmlns:a16="http://schemas.microsoft.com/office/drawing/2014/main" id="{BBC3736A-99D7-8845-A0EF-CC19161A8C6E}"/>
                </a:ext>
              </a:extLst>
            </p:cNvPr>
            <p:cNvSpPr/>
            <p:nvPr/>
          </p:nvSpPr>
          <p:spPr>
            <a:xfrm>
              <a:off x="4149800" y="387155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2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85;p64">
              <a:extLst>
                <a:ext uri="{FF2B5EF4-FFF2-40B4-BE49-F238E27FC236}">
                  <a16:creationId xmlns:a16="http://schemas.microsoft.com/office/drawing/2014/main" id="{4D3C8E70-BCD7-BB43-A622-303DAC99F347}"/>
                </a:ext>
              </a:extLst>
            </p:cNvPr>
            <p:cNvSpPr/>
            <p:nvPr/>
          </p:nvSpPr>
          <p:spPr>
            <a:xfrm>
              <a:off x="4149800" y="3842350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39" y="3804"/>
                  </a:cubicBezTo>
                  <a:cubicBezTo>
                    <a:pt x="10141" y="3804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86;p64">
              <a:extLst>
                <a:ext uri="{FF2B5EF4-FFF2-40B4-BE49-F238E27FC236}">
                  <a16:creationId xmlns:a16="http://schemas.microsoft.com/office/drawing/2014/main" id="{D499C912-D3C8-AA45-BE10-462D60D6B9B2}"/>
                </a:ext>
              </a:extLst>
            </p:cNvPr>
            <p:cNvSpPr/>
            <p:nvPr/>
          </p:nvSpPr>
          <p:spPr>
            <a:xfrm>
              <a:off x="4194825" y="38657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8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87;p64">
              <a:extLst>
                <a:ext uri="{FF2B5EF4-FFF2-40B4-BE49-F238E27FC236}">
                  <a16:creationId xmlns:a16="http://schemas.microsoft.com/office/drawing/2014/main" id="{2D7A7E53-1EF5-2B49-B231-F096065190AF}"/>
                </a:ext>
              </a:extLst>
            </p:cNvPr>
            <p:cNvSpPr/>
            <p:nvPr/>
          </p:nvSpPr>
          <p:spPr>
            <a:xfrm>
              <a:off x="4149800" y="379815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203"/>
                  </a:lnTo>
                  <a:cubicBezTo>
                    <a:pt x="1" y="3237"/>
                    <a:pt x="2936" y="4071"/>
                    <a:pt x="6539" y="4071"/>
                  </a:cubicBezTo>
                  <a:cubicBezTo>
                    <a:pt x="10141" y="4071"/>
                    <a:pt x="13043" y="3237"/>
                    <a:pt x="13043" y="2203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88;p64">
              <a:extLst>
                <a:ext uri="{FF2B5EF4-FFF2-40B4-BE49-F238E27FC236}">
                  <a16:creationId xmlns:a16="http://schemas.microsoft.com/office/drawing/2014/main" id="{BD0EFB31-5918-4B46-B230-E8C24C774BCB}"/>
                </a:ext>
              </a:extLst>
            </p:cNvPr>
            <p:cNvSpPr/>
            <p:nvPr/>
          </p:nvSpPr>
          <p:spPr>
            <a:xfrm>
              <a:off x="4149800" y="376897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89;p64">
              <a:extLst>
                <a:ext uri="{FF2B5EF4-FFF2-40B4-BE49-F238E27FC236}">
                  <a16:creationId xmlns:a16="http://schemas.microsoft.com/office/drawing/2014/main" id="{9E45C06A-AD20-464E-8221-9900BDD8C29A}"/>
                </a:ext>
              </a:extLst>
            </p:cNvPr>
            <p:cNvSpPr/>
            <p:nvPr/>
          </p:nvSpPr>
          <p:spPr>
            <a:xfrm>
              <a:off x="4194825" y="37915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8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68"/>
                    <a:pt x="4738" y="1968"/>
                  </a:cubicBezTo>
                  <a:cubicBezTo>
                    <a:pt x="7606" y="1968"/>
                    <a:pt x="9441" y="1301"/>
                    <a:pt x="9441" y="967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90;p64">
              <a:extLst>
                <a:ext uri="{FF2B5EF4-FFF2-40B4-BE49-F238E27FC236}">
                  <a16:creationId xmlns:a16="http://schemas.microsoft.com/office/drawing/2014/main" id="{B8C450F5-4238-C44C-8C57-32A4807BF67F}"/>
                </a:ext>
              </a:extLst>
            </p:cNvPr>
            <p:cNvSpPr/>
            <p:nvPr/>
          </p:nvSpPr>
          <p:spPr>
            <a:xfrm>
              <a:off x="4149800" y="372395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2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91;p64">
              <a:extLst>
                <a:ext uri="{FF2B5EF4-FFF2-40B4-BE49-F238E27FC236}">
                  <a16:creationId xmlns:a16="http://schemas.microsoft.com/office/drawing/2014/main" id="{2D30A393-CF5D-F148-B18F-D0B08A5547C6}"/>
                </a:ext>
              </a:extLst>
            </p:cNvPr>
            <p:cNvSpPr/>
            <p:nvPr/>
          </p:nvSpPr>
          <p:spPr>
            <a:xfrm>
              <a:off x="4149800" y="36947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92;p64">
              <a:extLst>
                <a:ext uri="{FF2B5EF4-FFF2-40B4-BE49-F238E27FC236}">
                  <a16:creationId xmlns:a16="http://schemas.microsoft.com/office/drawing/2014/main" id="{EA983BDE-87A8-0C49-8979-3150B08806CC}"/>
                </a:ext>
              </a:extLst>
            </p:cNvPr>
            <p:cNvSpPr/>
            <p:nvPr/>
          </p:nvSpPr>
          <p:spPr>
            <a:xfrm>
              <a:off x="4194825" y="37181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2"/>
                    <a:pt x="1835" y="1935"/>
                    <a:pt x="4738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4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93;p64">
              <a:extLst>
                <a:ext uri="{FF2B5EF4-FFF2-40B4-BE49-F238E27FC236}">
                  <a16:creationId xmlns:a16="http://schemas.microsoft.com/office/drawing/2014/main" id="{69488450-E26D-194A-9CB8-2C22123CF439}"/>
                </a:ext>
              </a:extLst>
            </p:cNvPr>
            <p:cNvSpPr/>
            <p:nvPr/>
          </p:nvSpPr>
          <p:spPr>
            <a:xfrm>
              <a:off x="4149800" y="365055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169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94;p64">
              <a:extLst>
                <a:ext uri="{FF2B5EF4-FFF2-40B4-BE49-F238E27FC236}">
                  <a16:creationId xmlns:a16="http://schemas.microsoft.com/office/drawing/2014/main" id="{08652773-0CE0-6244-8A50-AC06D9EE4D99}"/>
                </a:ext>
              </a:extLst>
            </p:cNvPr>
            <p:cNvSpPr/>
            <p:nvPr/>
          </p:nvSpPr>
          <p:spPr>
            <a:xfrm>
              <a:off x="4149800" y="362137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02"/>
                    <a:pt x="2936" y="3770"/>
                    <a:pt x="6539" y="3770"/>
                  </a:cubicBezTo>
                  <a:cubicBezTo>
                    <a:pt x="10141" y="3770"/>
                    <a:pt x="13043" y="2902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95;p64">
              <a:extLst>
                <a:ext uri="{FF2B5EF4-FFF2-40B4-BE49-F238E27FC236}">
                  <a16:creationId xmlns:a16="http://schemas.microsoft.com/office/drawing/2014/main" id="{9F593F99-EE11-B64E-BC5F-78C8207DAE07}"/>
                </a:ext>
              </a:extLst>
            </p:cNvPr>
            <p:cNvSpPr/>
            <p:nvPr/>
          </p:nvSpPr>
          <p:spPr>
            <a:xfrm>
              <a:off x="4194825" y="36438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8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96;p64">
              <a:extLst>
                <a:ext uri="{FF2B5EF4-FFF2-40B4-BE49-F238E27FC236}">
                  <a16:creationId xmlns:a16="http://schemas.microsoft.com/office/drawing/2014/main" id="{9CAD44EA-1AD4-EB4C-B746-4E2F981EE3E2}"/>
                </a:ext>
              </a:extLst>
            </p:cNvPr>
            <p:cNvSpPr/>
            <p:nvPr/>
          </p:nvSpPr>
          <p:spPr>
            <a:xfrm>
              <a:off x="4149800" y="3576325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2" y="268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071"/>
                    <a:pt x="6539" y="4071"/>
                  </a:cubicBezTo>
                  <a:cubicBezTo>
                    <a:pt x="10141" y="4071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97;p64">
              <a:extLst>
                <a:ext uri="{FF2B5EF4-FFF2-40B4-BE49-F238E27FC236}">
                  <a16:creationId xmlns:a16="http://schemas.microsoft.com/office/drawing/2014/main" id="{575EA9D2-7002-FA48-970D-2BBC02AF46B4}"/>
                </a:ext>
              </a:extLst>
            </p:cNvPr>
            <p:cNvSpPr/>
            <p:nvPr/>
          </p:nvSpPr>
          <p:spPr>
            <a:xfrm>
              <a:off x="4149800" y="35471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98;p64">
              <a:extLst>
                <a:ext uri="{FF2B5EF4-FFF2-40B4-BE49-F238E27FC236}">
                  <a16:creationId xmlns:a16="http://schemas.microsoft.com/office/drawing/2014/main" id="{6941B981-6451-B040-A742-72B5F08F9660}"/>
                </a:ext>
              </a:extLst>
            </p:cNvPr>
            <p:cNvSpPr/>
            <p:nvPr/>
          </p:nvSpPr>
          <p:spPr>
            <a:xfrm>
              <a:off x="4194825" y="35696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8" y="0"/>
                  </a:moveTo>
                  <a:cubicBezTo>
                    <a:pt x="1835" y="0"/>
                    <a:pt x="1" y="667"/>
                    <a:pt x="1" y="1001"/>
                  </a:cubicBezTo>
                  <a:cubicBezTo>
                    <a:pt x="1" y="1334"/>
                    <a:pt x="1835" y="1968"/>
                    <a:pt x="4738" y="1968"/>
                  </a:cubicBezTo>
                  <a:cubicBezTo>
                    <a:pt x="7606" y="1968"/>
                    <a:pt x="9441" y="1334"/>
                    <a:pt x="9441" y="1001"/>
                  </a:cubicBezTo>
                  <a:cubicBezTo>
                    <a:pt x="9441" y="667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99;p64">
              <a:extLst>
                <a:ext uri="{FF2B5EF4-FFF2-40B4-BE49-F238E27FC236}">
                  <a16:creationId xmlns:a16="http://schemas.microsoft.com/office/drawing/2014/main" id="{CD67D8D7-4F72-7941-BBEC-37B24E6FD8B2}"/>
                </a:ext>
              </a:extLst>
            </p:cNvPr>
            <p:cNvSpPr/>
            <p:nvPr/>
          </p:nvSpPr>
          <p:spPr>
            <a:xfrm>
              <a:off x="4149800" y="35021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2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00;p64">
              <a:extLst>
                <a:ext uri="{FF2B5EF4-FFF2-40B4-BE49-F238E27FC236}">
                  <a16:creationId xmlns:a16="http://schemas.microsoft.com/office/drawing/2014/main" id="{9340BD5F-E270-5B41-87EF-CB8C72D63E8E}"/>
                </a:ext>
              </a:extLst>
            </p:cNvPr>
            <p:cNvSpPr/>
            <p:nvPr/>
          </p:nvSpPr>
          <p:spPr>
            <a:xfrm>
              <a:off x="4149800" y="3472925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01;p64">
              <a:extLst>
                <a:ext uri="{FF2B5EF4-FFF2-40B4-BE49-F238E27FC236}">
                  <a16:creationId xmlns:a16="http://schemas.microsoft.com/office/drawing/2014/main" id="{C3D5675B-BCF8-B94A-B949-B7FF8B726D9D}"/>
                </a:ext>
              </a:extLst>
            </p:cNvPr>
            <p:cNvSpPr/>
            <p:nvPr/>
          </p:nvSpPr>
          <p:spPr>
            <a:xfrm>
              <a:off x="4194825" y="34962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2"/>
                    <a:pt x="1835" y="1935"/>
                    <a:pt x="4738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4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02;p64">
              <a:extLst>
                <a:ext uri="{FF2B5EF4-FFF2-40B4-BE49-F238E27FC236}">
                  <a16:creationId xmlns:a16="http://schemas.microsoft.com/office/drawing/2014/main" id="{3AE91A4E-B615-7445-9523-12DCA9677347}"/>
                </a:ext>
              </a:extLst>
            </p:cNvPr>
            <p:cNvSpPr/>
            <p:nvPr/>
          </p:nvSpPr>
          <p:spPr>
            <a:xfrm>
              <a:off x="4149800" y="3428725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03;p64">
              <a:extLst>
                <a:ext uri="{FF2B5EF4-FFF2-40B4-BE49-F238E27FC236}">
                  <a16:creationId xmlns:a16="http://schemas.microsoft.com/office/drawing/2014/main" id="{B05FA849-83FF-8B4D-99FB-078C18AB2CAC}"/>
                </a:ext>
              </a:extLst>
            </p:cNvPr>
            <p:cNvSpPr/>
            <p:nvPr/>
          </p:nvSpPr>
          <p:spPr>
            <a:xfrm>
              <a:off x="4149800" y="33995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04;p64">
              <a:extLst>
                <a:ext uri="{FF2B5EF4-FFF2-40B4-BE49-F238E27FC236}">
                  <a16:creationId xmlns:a16="http://schemas.microsoft.com/office/drawing/2014/main" id="{D84B83A4-8424-874E-8333-8B78043EA7B6}"/>
                </a:ext>
              </a:extLst>
            </p:cNvPr>
            <p:cNvSpPr/>
            <p:nvPr/>
          </p:nvSpPr>
          <p:spPr>
            <a:xfrm>
              <a:off x="4194825" y="34220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69"/>
                    <a:pt x="4738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05;p64">
              <a:extLst>
                <a:ext uri="{FF2B5EF4-FFF2-40B4-BE49-F238E27FC236}">
                  <a16:creationId xmlns:a16="http://schemas.microsoft.com/office/drawing/2014/main" id="{DE8FCE42-F264-284F-AA98-5D81E92F0CC9}"/>
                </a:ext>
              </a:extLst>
            </p:cNvPr>
            <p:cNvSpPr/>
            <p:nvPr/>
          </p:nvSpPr>
          <p:spPr>
            <a:xfrm>
              <a:off x="4149800" y="33545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2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06;p64">
              <a:extLst>
                <a:ext uri="{FF2B5EF4-FFF2-40B4-BE49-F238E27FC236}">
                  <a16:creationId xmlns:a16="http://schemas.microsoft.com/office/drawing/2014/main" id="{7F59EE03-F70C-0147-8DB7-18A29FC36C80}"/>
                </a:ext>
              </a:extLst>
            </p:cNvPr>
            <p:cNvSpPr/>
            <p:nvPr/>
          </p:nvSpPr>
          <p:spPr>
            <a:xfrm>
              <a:off x="4149800" y="33253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07;p64">
              <a:extLst>
                <a:ext uri="{FF2B5EF4-FFF2-40B4-BE49-F238E27FC236}">
                  <a16:creationId xmlns:a16="http://schemas.microsoft.com/office/drawing/2014/main" id="{167ABDA1-98AE-BA4E-81AB-EADEF8439E91}"/>
                </a:ext>
              </a:extLst>
            </p:cNvPr>
            <p:cNvSpPr/>
            <p:nvPr/>
          </p:nvSpPr>
          <p:spPr>
            <a:xfrm>
              <a:off x="4194825" y="33486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01"/>
                    <a:pt x="1835" y="1935"/>
                    <a:pt x="4738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08;p64">
              <a:extLst>
                <a:ext uri="{FF2B5EF4-FFF2-40B4-BE49-F238E27FC236}">
                  <a16:creationId xmlns:a16="http://schemas.microsoft.com/office/drawing/2014/main" id="{F3521FDE-8DF4-5C45-8842-6CD0B89D4150}"/>
                </a:ext>
              </a:extLst>
            </p:cNvPr>
            <p:cNvSpPr/>
            <p:nvPr/>
          </p:nvSpPr>
          <p:spPr>
            <a:xfrm>
              <a:off x="3375075" y="3359100"/>
              <a:ext cx="1216725" cy="754375"/>
            </a:xfrm>
            <a:custGeom>
              <a:avLst/>
              <a:gdLst/>
              <a:ahLst/>
              <a:cxnLst/>
              <a:rect l="l" t="t" r="r" b="b"/>
              <a:pathLst>
                <a:path w="48669" h="30175" extrusionOk="0">
                  <a:moveTo>
                    <a:pt x="33742" y="0"/>
                  </a:moveTo>
                  <a:cubicBezTo>
                    <a:pt x="33660" y="0"/>
                    <a:pt x="33576" y="6"/>
                    <a:pt x="33491" y="17"/>
                  </a:cubicBezTo>
                  <a:cubicBezTo>
                    <a:pt x="29188" y="751"/>
                    <a:pt x="14311" y="5221"/>
                    <a:pt x="968" y="15762"/>
                  </a:cubicBezTo>
                  <a:cubicBezTo>
                    <a:pt x="67" y="16496"/>
                    <a:pt x="1" y="17897"/>
                    <a:pt x="935" y="18630"/>
                  </a:cubicBezTo>
                  <a:lnTo>
                    <a:pt x="15545" y="29805"/>
                  </a:lnTo>
                  <a:cubicBezTo>
                    <a:pt x="15853" y="30054"/>
                    <a:pt x="16219" y="30175"/>
                    <a:pt x="16583" y="30175"/>
                  </a:cubicBezTo>
                  <a:cubicBezTo>
                    <a:pt x="17048" y="30175"/>
                    <a:pt x="17510" y="29979"/>
                    <a:pt x="17847" y="29605"/>
                  </a:cubicBezTo>
                  <a:cubicBezTo>
                    <a:pt x="20949" y="26102"/>
                    <a:pt x="30889" y="16062"/>
                    <a:pt x="46934" y="11759"/>
                  </a:cubicBezTo>
                  <a:cubicBezTo>
                    <a:pt x="48302" y="11359"/>
                    <a:pt x="48669" y="9557"/>
                    <a:pt x="47568" y="8657"/>
                  </a:cubicBezTo>
                  <a:lnTo>
                    <a:pt x="34859" y="384"/>
                  </a:lnTo>
                  <a:cubicBezTo>
                    <a:pt x="34526" y="135"/>
                    <a:pt x="34148" y="0"/>
                    <a:pt x="33742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09;p64">
              <a:extLst>
                <a:ext uri="{FF2B5EF4-FFF2-40B4-BE49-F238E27FC236}">
                  <a16:creationId xmlns:a16="http://schemas.microsoft.com/office/drawing/2014/main" id="{93F8673F-5574-FB41-91E3-180FD18774F1}"/>
                </a:ext>
              </a:extLst>
            </p:cNvPr>
            <p:cNvSpPr/>
            <p:nvPr/>
          </p:nvSpPr>
          <p:spPr>
            <a:xfrm>
              <a:off x="3433450" y="3408725"/>
              <a:ext cx="1090800" cy="653825"/>
            </a:xfrm>
            <a:custGeom>
              <a:avLst/>
              <a:gdLst/>
              <a:ahLst/>
              <a:cxnLst/>
              <a:rect l="l" t="t" r="r" b="b"/>
              <a:pathLst>
                <a:path w="43632" h="26153" extrusionOk="0">
                  <a:moveTo>
                    <a:pt x="31390" y="0"/>
                  </a:moveTo>
                  <a:cubicBezTo>
                    <a:pt x="27287" y="701"/>
                    <a:pt x="13077" y="4937"/>
                    <a:pt x="1" y="15211"/>
                  </a:cubicBezTo>
                  <a:lnTo>
                    <a:pt x="14211" y="26152"/>
                  </a:lnTo>
                  <a:cubicBezTo>
                    <a:pt x="17880" y="22016"/>
                    <a:pt x="27821" y="12376"/>
                    <a:pt x="43632" y="7972"/>
                  </a:cubicBezTo>
                  <a:lnTo>
                    <a:pt x="31390" y="33"/>
                  </a:lnTo>
                  <a:lnTo>
                    <a:pt x="3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10;p64">
              <a:extLst>
                <a:ext uri="{FF2B5EF4-FFF2-40B4-BE49-F238E27FC236}">
                  <a16:creationId xmlns:a16="http://schemas.microsoft.com/office/drawing/2014/main" id="{5B032EAF-18BA-2B4C-BD87-FDFD38B15438}"/>
                </a:ext>
              </a:extLst>
            </p:cNvPr>
            <p:cNvSpPr/>
            <p:nvPr/>
          </p:nvSpPr>
          <p:spPr>
            <a:xfrm>
              <a:off x="4083925" y="3382025"/>
              <a:ext cx="233525" cy="90900"/>
            </a:xfrm>
            <a:custGeom>
              <a:avLst/>
              <a:gdLst/>
              <a:ahLst/>
              <a:cxnLst/>
              <a:rect l="l" t="t" r="r" b="b"/>
              <a:pathLst>
                <a:path w="9341" h="3636" extrusionOk="0">
                  <a:moveTo>
                    <a:pt x="5137" y="1"/>
                  </a:moveTo>
                  <a:lnTo>
                    <a:pt x="0" y="1635"/>
                  </a:lnTo>
                  <a:cubicBezTo>
                    <a:pt x="0" y="1635"/>
                    <a:pt x="1873" y="3635"/>
                    <a:pt x="5229" y="3635"/>
                  </a:cubicBezTo>
                  <a:cubicBezTo>
                    <a:pt x="6419" y="3635"/>
                    <a:pt x="7795" y="3384"/>
                    <a:pt x="9340" y="2703"/>
                  </a:cubicBezTo>
                  <a:lnTo>
                    <a:pt x="5137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11;p64">
              <a:extLst>
                <a:ext uri="{FF2B5EF4-FFF2-40B4-BE49-F238E27FC236}">
                  <a16:creationId xmlns:a16="http://schemas.microsoft.com/office/drawing/2014/main" id="{078B50F9-12FA-5241-904E-55ED37C358E5}"/>
                </a:ext>
              </a:extLst>
            </p:cNvPr>
            <p:cNvSpPr/>
            <p:nvPr/>
          </p:nvSpPr>
          <p:spPr>
            <a:xfrm>
              <a:off x="4369950" y="3540475"/>
              <a:ext cx="173500" cy="136800"/>
            </a:xfrm>
            <a:custGeom>
              <a:avLst/>
              <a:gdLst/>
              <a:ahLst/>
              <a:cxnLst/>
              <a:rect l="l" t="t" r="r" b="b"/>
              <a:pathLst>
                <a:path w="6940" h="5472" extrusionOk="0">
                  <a:moveTo>
                    <a:pt x="3270" y="1"/>
                  </a:moveTo>
                  <a:cubicBezTo>
                    <a:pt x="3270" y="1"/>
                    <a:pt x="1" y="1935"/>
                    <a:pt x="1202" y="5471"/>
                  </a:cubicBezTo>
                  <a:lnTo>
                    <a:pt x="6939" y="2836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12;p64">
              <a:extLst>
                <a:ext uri="{FF2B5EF4-FFF2-40B4-BE49-F238E27FC236}">
                  <a16:creationId xmlns:a16="http://schemas.microsoft.com/office/drawing/2014/main" id="{E0EA2A50-E556-A649-A8EC-CFBDAA28DDC3}"/>
                </a:ext>
              </a:extLst>
            </p:cNvPr>
            <p:cNvSpPr/>
            <p:nvPr/>
          </p:nvSpPr>
          <p:spPr>
            <a:xfrm>
              <a:off x="3631925" y="3946325"/>
              <a:ext cx="269400" cy="145400"/>
            </a:xfrm>
            <a:custGeom>
              <a:avLst/>
              <a:gdLst/>
              <a:ahLst/>
              <a:cxnLst/>
              <a:rect l="l" t="t" r="r" b="b"/>
              <a:pathLst>
                <a:path w="10776" h="5816" extrusionOk="0">
                  <a:moveTo>
                    <a:pt x="6129" y="1"/>
                  </a:moveTo>
                  <a:cubicBezTo>
                    <a:pt x="2881" y="1"/>
                    <a:pt x="1" y="1479"/>
                    <a:pt x="1" y="1479"/>
                  </a:cubicBezTo>
                  <a:lnTo>
                    <a:pt x="6639" y="5816"/>
                  </a:lnTo>
                  <a:lnTo>
                    <a:pt x="10775" y="1346"/>
                  </a:lnTo>
                  <a:cubicBezTo>
                    <a:pt x="9327" y="341"/>
                    <a:pt x="7686" y="1"/>
                    <a:pt x="6129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13;p64">
              <a:extLst>
                <a:ext uri="{FF2B5EF4-FFF2-40B4-BE49-F238E27FC236}">
                  <a16:creationId xmlns:a16="http://schemas.microsoft.com/office/drawing/2014/main" id="{426F5203-3865-0A4D-9607-07600014AAD7}"/>
                </a:ext>
              </a:extLst>
            </p:cNvPr>
            <p:cNvSpPr/>
            <p:nvPr/>
          </p:nvSpPr>
          <p:spPr>
            <a:xfrm>
              <a:off x="3413450" y="3674750"/>
              <a:ext cx="190150" cy="227675"/>
            </a:xfrm>
            <a:custGeom>
              <a:avLst/>
              <a:gdLst/>
              <a:ahLst/>
              <a:cxnLst/>
              <a:rect l="l" t="t" r="r" b="b"/>
              <a:pathLst>
                <a:path w="7606" h="9107" extrusionOk="0">
                  <a:moveTo>
                    <a:pt x="3936" y="0"/>
                  </a:moveTo>
                  <a:lnTo>
                    <a:pt x="0" y="5004"/>
                  </a:lnTo>
                  <a:lnTo>
                    <a:pt x="4804" y="9107"/>
                  </a:lnTo>
                  <a:cubicBezTo>
                    <a:pt x="7606" y="4437"/>
                    <a:pt x="3936" y="0"/>
                    <a:pt x="3936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14;p64">
              <a:extLst>
                <a:ext uri="{FF2B5EF4-FFF2-40B4-BE49-F238E27FC236}">
                  <a16:creationId xmlns:a16="http://schemas.microsoft.com/office/drawing/2014/main" id="{676E6C79-85C4-9E49-8923-FA71EDB08291}"/>
                </a:ext>
              </a:extLst>
            </p:cNvPr>
            <p:cNvSpPr/>
            <p:nvPr/>
          </p:nvSpPr>
          <p:spPr>
            <a:xfrm>
              <a:off x="3774050" y="3550050"/>
              <a:ext cx="430475" cy="237300"/>
            </a:xfrm>
            <a:custGeom>
              <a:avLst/>
              <a:gdLst/>
              <a:ahLst/>
              <a:cxnLst/>
              <a:rect l="l" t="t" r="r" b="b"/>
              <a:pathLst>
                <a:path w="17219" h="9492" extrusionOk="0">
                  <a:moveTo>
                    <a:pt x="5979" y="0"/>
                  </a:moveTo>
                  <a:cubicBezTo>
                    <a:pt x="5251" y="0"/>
                    <a:pt x="4575" y="237"/>
                    <a:pt x="4023" y="785"/>
                  </a:cubicBezTo>
                  <a:cubicBezTo>
                    <a:pt x="1" y="4807"/>
                    <a:pt x="5385" y="9491"/>
                    <a:pt x="8064" y="9491"/>
                  </a:cubicBezTo>
                  <a:cubicBezTo>
                    <a:pt x="8073" y="9491"/>
                    <a:pt x="8083" y="9491"/>
                    <a:pt x="8092" y="9491"/>
                  </a:cubicBezTo>
                  <a:cubicBezTo>
                    <a:pt x="17219" y="9405"/>
                    <a:pt x="10566" y="0"/>
                    <a:pt x="5979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15;p64">
              <a:extLst>
                <a:ext uri="{FF2B5EF4-FFF2-40B4-BE49-F238E27FC236}">
                  <a16:creationId xmlns:a16="http://schemas.microsoft.com/office/drawing/2014/main" id="{7A99CACA-4E94-8B41-8DF1-35D4261A9C76}"/>
                </a:ext>
              </a:extLst>
            </p:cNvPr>
            <p:cNvSpPr/>
            <p:nvPr/>
          </p:nvSpPr>
          <p:spPr>
            <a:xfrm>
              <a:off x="3121050" y="3122200"/>
              <a:ext cx="986275" cy="789475"/>
            </a:xfrm>
            <a:custGeom>
              <a:avLst/>
              <a:gdLst/>
              <a:ahLst/>
              <a:cxnLst/>
              <a:rect l="l" t="t" r="r" b="b"/>
              <a:pathLst>
                <a:path w="39451" h="31579" extrusionOk="0">
                  <a:moveTo>
                    <a:pt x="1919" y="0"/>
                  </a:moveTo>
                  <a:cubicBezTo>
                    <a:pt x="868" y="0"/>
                    <a:pt x="1" y="881"/>
                    <a:pt x="155" y="1988"/>
                  </a:cubicBezTo>
                  <a:lnTo>
                    <a:pt x="2289" y="20534"/>
                  </a:lnTo>
                  <a:cubicBezTo>
                    <a:pt x="2423" y="21435"/>
                    <a:pt x="3157" y="22102"/>
                    <a:pt x="4057" y="22102"/>
                  </a:cubicBezTo>
                  <a:cubicBezTo>
                    <a:pt x="4402" y="22092"/>
                    <a:pt x="4798" y="22085"/>
                    <a:pt x="5243" y="22085"/>
                  </a:cubicBezTo>
                  <a:cubicBezTo>
                    <a:pt x="10747" y="22085"/>
                    <a:pt x="23661" y="23099"/>
                    <a:pt x="36747" y="31309"/>
                  </a:cubicBezTo>
                  <a:cubicBezTo>
                    <a:pt x="37038" y="31494"/>
                    <a:pt x="37348" y="31578"/>
                    <a:pt x="37649" y="31578"/>
                  </a:cubicBezTo>
                  <a:cubicBezTo>
                    <a:pt x="38593" y="31578"/>
                    <a:pt x="39450" y="30753"/>
                    <a:pt x="39349" y="29641"/>
                  </a:cubicBezTo>
                  <a:lnTo>
                    <a:pt x="36414" y="14530"/>
                  </a:lnTo>
                  <a:cubicBezTo>
                    <a:pt x="36380" y="14030"/>
                    <a:pt x="36147" y="13563"/>
                    <a:pt x="35747" y="13262"/>
                  </a:cubicBezTo>
                  <a:cubicBezTo>
                    <a:pt x="32244" y="10560"/>
                    <a:pt x="18835" y="2621"/>
                    <a:pt x="2189" y="20"/>
                  </a:cubicBezTo>
                  <a:cubicBezTo>
                    <a:pt x="2098" y="7"/>
                    <a:pt x="2008" y="0"/>
                    <a:pt x="1919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16;p64">
              <a:extLst>
                <a:ext uri="{FF2B5EF4-FFF2-40B4-BE49-F238E27FC236}">
                  <a16:creationId xmlns:a16="http://schemas.microsoft.com/office/drawing/2014/main" id="{450F6469-7571-1047-9DC3-A7C7E3702035}"/>
                </a:ext>
              </a:extLst>
            </p:cNvPr>
            <p:cNvSpPr/>
            <p:nvPr/>
          </p:nvSpPr>
          <p:spPr>
            <a:xfrm>
              <a:off x="3173275" y="3172725"/>
              <a:ext cx="881475" cy="683825"/>
            </a:xfrm>
            <a:custGeom>
              <a:avLst/>
              <a:gdLst/>
              <a:ahLst/>
              <a:cxnLst/>
              <a:rect l="l" t="t" r="r" b="b"/>
              <a:pathLst>
                <a:path w="35259" h="27353" extrusionOk="0">
                  <a:moveTo>
                    <a:pt x="0" y="0"/>
                  </a:moveTo>
                  <a:lnTo>
                    <a:pt x="2102" y="18080"/>
                  </a:lnTo>
                  <a:cubicBezTo>
                    <a:pt x="2438" y="18071"/>
                    <a:pt x="2806" y="18067"/>
                    <a:pt x="3202" y="18067"/>
                  </a:cubicBezTo>
                  <a:cubicBezTo>
                    <a:pt x="9252" y="18067"/>
                    <a:pt x="22079" y="19213"/>
                    <a:pt x="35259" y="27353"/>
                  </a:cubicBezTo>
                  <a:lnTo>
                    <a:pt x="32423" y="12776"/>
                  </a:lnTo>
                  <a:cubicBezTo>
                    <a:pt x="29088" y="10207"/>
                    <a:pt x="16312" y="260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17;p64">
              <a:extLst>
                <a:ext uri="{FF2B5EF4-FFF2-40B4-BE49-F238E27FC236}">
                  <a16:creationId xmlns:a16="http://schemas.microsoft.com/office/drawing/2014/main" id="{122B77A3-E6FE-BE40-98B9-4C0F9AE4D14A}"/>
                </a:ext>
              </a:extLst>
            </p:cNvPr>
            <p:cNvSpPr/>
            <p:nvPr/>
          </p:nvSpPr>
          <p:spPr>
            <a:xfrm>
              <a:off x="3876275" y="3402050"/>
              <a:ext cx="147625" cy="191825"/>
            </a:xfrm>
            <a:custGeom>
              <a:avLst/>
              <a:gdLst/>
              <a:ahLst/>
              <a:cxnLst/>
              <a:rect l="l" t="t" r="r" b="b"/>
              <a:pathLst>
                <a:path w="5905" h="7673" extrusionOk="0">
                  <a:moveTo>
                    <a:pt x="201" y="0"/>
                  </a:moveTo>
                  <a:cubicBezTo>
                    <a:pt x="201" y="1"/>
                    <a:pt x="1" y="5104"/>
                    <a:pt x="5905" y="7672"/>
                  </a:cubicBezTo>
                  <a:lnTo>
                    <a:pt x="4904" y="266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18;p64">
              <a:extLst>
                <a:ext uri="{FF2B5EF4-FFF2-40B4-BE49-F238E27FC236}">
                  <a16:creationId xmlns:a16="http://schemas.microsoft.com/office/drawing/2014/main" id="{689CE9C4-5A3C-BF4C-ACC4-2A8070C65C50}"/>
                </a:ext>
              </a:extLst>
            </p:cNvPr>
            <p:cNvSpPr/>
            <p:nvPr/>
          </p:nvSpPr>
          <p:spPr>
            <a:xfrm>
              <a:off x="3919625" y="3751575"/>
              <a:ext cx="145975" cy="121675"/>
            </a:xfrm>
            <a:custGeom>
              <a:avLst/>
              <a:gdLst/>
              <a:ahLst/>
              <a:cxnLst/>
              <a:rect l="l" t="t" r="r" b="b"/>
              <a:pathLst>
                <a:path w="5839" h="4867" extrusionOk="0">
                  <a:moveTo>
                    <a:pt x="3977" y="0"/>
                  </a:moveTo>
                  <a:cubicBezTo>
                    <a:pt x="2767" y="0"/>
                    <a:pt x="1018" y="397"/>
                    <a:pt x="1" y="2431"/>
                  </a:cubicBezTo>
                  <a:lnTo>
                    <a:pt x="5838" y="4866"/>
                  </a:lnTo>
                  <a:lnTo>
                    <a:pt x="5305" y="163"/>
                  </a:lnTo>
                  <a:cubicBezTo>
                    <a:pt x="5305" y="163"/>
                    <a:pt x="4751" y="0"/>
                    <a:pt x="397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19;p64">
              <a:extLst>
                <a:ext uri="{FF2B5EF4-FFF2-40B4-BE49-F238E27FC236}">
                  <a16:creationId xmlns:a16="http://schemas.microsoft.com/office/drawing/2014/main" id="{DD843754-0035-FD4B-98A6-1E88E70EF5D7}"/>
                </a:ext>
              </a:extLst>
            </p:cNvPr>
            <p:cNvSpPr/>
            <p:nvPr/>
          </p:nvSpPr>
          <p:spPr>
            <a:xfrm>
              <a:off x="3174100" y="3453750"/>
              <a:ext cx="187675" cy="198500"/>
            </a:xfrm>
            <a:custGeom>
              <a:avLst/>
              <a:gdLst/>
              <a:ahLst/>
              <a:cxnLst/>
              <a:rect l="l" t="t" r="r" b="b"/>
              <a:pathLst>
                <a:path w="7507" h="7940" extrusionOk="0">
                  <a:moveTo>
                    <a:pt x="1" y="0"/>
                  </a:moveTo>
                  <a:lnTo>
                    <a:pt x="1468" y="7939"/>
                  </a:lnTo>
                  <a:lnTo>
                    <a:pt x="7506" y="7906"/>
                  </a:lnTo>
                  <a:cubicBezTo>
                    <a:pt x="6605" y="24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20;p64">
              <a:extLst>
                <a:ext uri="{FF2B5EF4-FFF2-40B4-BE49-F238E27FC236}">
                  <a16:creationId xmlns:a16="http://schemas.microsoft.com/office/drawing/2014/main" id="{4DF2080A-2756-644C-9769-5A7F0EF11392}"/>
                </a:ext>
              </a:extLst>
            </p:cNvPr>
            <p:cNvSpPr/>
            <p:nvPr/>
          </p:nvSpPr>
          <p:spPr>
            <a:xfrm>
              <a:off x="3151600" y="3151875"/>
              <a:ext cx="156800" cy="173475"/>
            </a:xfrm>
            <a:custGeom>
              <a:avLst/>
              <a:gdLst/>
              <a:ahLst/>
              <a:cxnLst/>
              <a:rect l="l" t="t" r="r" b="b"/>
              <a:pathLst>
                <a:path w="6272" h="6939" extrusionOk="0">
                  <a:moveTo>
                    <a:pt x="6271" y="0"/>
                  </a:moveTo>
                  <a:lnTo>
                    <a:pt x="0" y="534"/>
                  </a:lnTo>
                  <a:lnTo>
                    <a:pt x="434" y="6938"/>
                  </a:lnTo>
                  <a:cubicBezTo>
                    <a:pt x="5704" y="5804"/>
                    <a:pt x="6271" y="0"/>
                    <a:pt x="6271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21;p64">
              <a:extLst>
                <a:ext uri="{FF2B5EF4-FFF2-40B4-BE49-F238E27FC236}">
                  <a16:creationId xmlns:a16="http://schemas.microsoft.com/office/drawing/2014/main" id="{E684B353-FA47-0D4A-A7DE-C1B527EC26A4}"/>
                </a:ext>
              </a:extLst>
            </p:cNvPr>
            <p:cNvSpPr/>
            <p:nvPr/>
          </p:nvSpPr>
          <p:spPr>
            <a:xfrm>
              <a:off x="3492175" y="3348525"/>
              <a:ext cx="254725" cy="277525"/>
            </a:xfrm>
            <a:custGeom>
              <a:avLst/>
              <a:gdLst/>
              <a:ahLst/>
              <a:cxnLst/>
              <a:rect l="l" t="t" r="r" b="b"/>
              <a:pathLst>
                <a:path w="10189" h="11101" extrusionOk="0">
                  <a:moveTo>
                    <a:pt x="5363" y="1"/>
                  </a:moveTo>
                  <a:cubicBezTo>
                    <a:pt x="1" y="1"/>
                    <a:pt x="450" y="7109"/>
                    <a:pt x="2288" y="9013"/>
                  </a:cubicBezTo>
                  <a:cubicBezTo>
                    <a:pt x="3691" y="10498"/>
                    <a:pt x="4885" y="11101"/>
                    <a:pt x="5860" y="11101"/>
                  </a:cubicBezTo>
                  <a:cubicBezTo>
                    <a:pt x="10008" y="11101"/>
                    <a:pt x="10189" y="195"/>
                    <a:pt x="5624" y="6"/>
                  </a:cubicBezTo>
                  <a:cubicBezTo>
                    <a:pt x="5536" y="3"/>
                    <a:pt x="5449" y="1"/>
                    <a:pt x="5363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22;p64">
              <a:extLst>
                <a:ext uri="{FF2B5EF4-FFF2-40B4-BE49-F238E27FC236}">
                  <a16:creationId xmlns:a16="http://schemas.microsoft.com/office/drawing/2014/main" id="{886B350F-4336-604C-8C1F-BA80B4DAFFA3}"/>
                </a:ext>
              </a:extLst>
            </p:cNvPr>
            <p:cNvSpPr/>
            <p:nvPr/>
          </p:nvSpPr>
          <p:spPr>
            <a:xfrm>
              <a:off x="3403425" y="407835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3"/>
                  </a:lnTo>
                  <a:cubicBezTo>
                    <a:pt x="1" y="3270"/>
                    <a:pt x="2936" y="4104"/>
                    <a:pt x="6539" y="4104"/>
                  </a:cubicBezTo>
                  <a:cubicBezTo>
                    <a:pt x="10141" y="4104"/>
                    <a:pt x="13044" y="3270"/>
                    <a:pt x="13044" y="2203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23;p64">
              <a:extLst>
                <a:ext uri="{FF2B5EF4-FFF2-40B4-BE49-F238E27FC236}">
                  <a16:creationId xmlns:a16="http://schemas.microsoft.com/office/drawing/2014/main" id="{2C5D10A2-5FD3-204F-BE4D-EE44AEF44CA0}"/>
                </a:ext>
              </a:extLst>
            </p:cNvPr>
            <p:cNvSpPr/>
            <p:nvPr/>
          </p:nvSpPr>
          <p:spPr>
            <a:xfrm>
              <a:off x="3403425" y="405000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41" y="3770"/>
                    <a:pt x="13044" y="2903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24;p64">
              <a:extLst>
                <a:ext uri="{FF2B5EF4-FFF2-40B4-BE49-F238E27FC236}">
                  <a16:creationId xmlns:a16="http://schemas.microsoft.com/office/drawing/2014/main" id="{69C50310-7BC4-5B47-9A9B-157EAE1A7665}"/>
                </a:ext>
              </a:extLst>
            </p:cNvPr>
            <p:cNvSpPr/>
            <p:nvPr/>
          </p:nvSpPr>
          <p:spPr>
            <a:xfrm>
              <a:off x="3448475" y="407252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25;p64">
              <a:extLst>
                <a:ext uri="{FF2B5EF4-FFF2-40B4-BE49-F238E27FC236}">
                  <a16:creationId xmlns:a16="http://schemas.microsoft.com/office/drawing/2014/main" id="{E1D6A24D-E4F9-174E-83FE-336D5E0AC52A}"/>
                </a:ext>
              </a:extLst>
            </p:cNvPr>
            <p:cNvSpPr/>
            <p:nvPr/>
          </p:nvSpPr>
          <p:spPr>
            <a:xfrm>
              <a:off x="3403425" y="4013325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76" y="701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26;p64">
              <a:extLst>
                <a:ext uri="{FF2B5EF4-FFF2-40B4-BE49-F238E27FC236}">
                  <a16:creationId xmlns:a16="http://schemas.microsoft.com/office/drawing/2014/main" id="{205C5A77-F04E-C946-8039-8ECAB2071A60}"/>
                </a:ext>
              </a:extLst>
            </p:cNvPr>
            <p:cNvSpPr/>
            <p:nvPr/>
          </p:nvSpPr>
          <p:spPr>
            <a:xfrm>
              <a:off x="3403425" y="39841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27;p64">
              <a:extLst>
                <a:ext uri="{FF2B5EF4-FFF2-40B4-BE49-F238E27FC236}">
                  <a16:creationId xmlns:a16="http://schemas.microsoft.com/office/drawing/2014/main" id="{DDD2E130-50B1-7C49-B48E-879211B38742}"/>
                </a:ext>
              </a:extLst>
            </p:cNvPr>
            <p:cNvSpPr/>
            <p:nvPr/>
          </p:nvSpPr>
          <p:spPr>
            <a:xfrm>
              <a:off x="3448475" y="40066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35"/>
                    <a:pt x="1835" y="1968"/>
                    <a:pt x="4737" y="1968"/>
                  </a:cubicBezTo>
                  <a:cubicBezTo>
                    <a:pt x="7606" y="1968"/>
                    <a:pt x="9440" y="1335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28;p64">
              <a:extLst>
                <a:ext uri="{FF2B5EF4-FFF2-40B4-BE49-F238E27FC236}">
                  <a16:creationId xmlns:a16="http://schemas.microsoft.com/office/drawing/2014/main" id="{1F183F14-70CA-9A4B-9735-3F303AC18E66}"/>
                </a:ext>
              </a:extLst>
            </p:cNvPr>
            <p:cNvSpPr/>
            <p:nvPr/>
          </p:nvSpPr>
          <p:spPr>
            <a:xfrm>
              <a:off x="3403425" y="39474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4" y="3237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29;p64">
              <a:extLst>
                <a:ext uri="{FF2B5EF4-FFF2-40B4-BE49-F238E27FC236}">
                  <a16:creationId xmlns:a16="http://schemas.microsoft.com/office/drawing/2014/main" id="{93BDD207-0E1C-C549-BC07-A44A6A3C2EFC}"/>
                </a:ext>
              </a:extLst>
            </p:cNvPr>
            <p:cNvSpPr/>
            <p:nvPr/>
          </p:nvSpPr>
          <p:spPr>
            <a:xfrm>
              <a:off x="3403425" y="39182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30;p64">
              <a:extLst>
                <a:ext uri="{FF2B5EF4-FFF2-40B4-BE49-F238E27FC236}">
                  <a16:creationId xmlns:a16="http://schemas.microsoft.com/office/drawing/2014/main" id="{1D3ADDE6-61FF-B54C-A889-1E585285F87E}"/>
                </a:ext>
              </a:extLst>
            </p:cNvPr>
            <p:cNvSpPr/>
            <p:nvPr/>
          </p:nvSpPr>
          <p:spPr>
            <a:xfrm>
              <a:off x="3448475" y="39416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31;p64">
              <a:extLst>
                <a:ext uri="{FF2B5EF4-FFF2-40B4-BE49-F238E27FC236}">
                  <a16:creationId xmlns:a16="http://schemas.microsoft.com/office/drawing/2014/main" id="{DC37F975-7ADD-F444-AC65-B81E27E2A0A2}"/>
                </a:ext>
              </a:extLst>
            </p:cNvPr>
            <p:cNvSpPr/>
            <p:nvPr/>
          </p:nvSpPr>
          <p:spPr>
            <a:xfrm>
              <a:off x="3403425" y="388155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70"/>
                    <a:pt x="2936" y="4104"/>
                    <a:pt x="6539" y="4104"/>
                  </a:cubicBezTo>
                  <a:cubicBezTo>
                    <a:pt x="10141" y="4104"/>
                    <a:pt x="13044" y="3270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32;p64">
              <a:extLst>
                <a:ext uri="{FF2B5EF4-FFF2-40B4-BE49-F238E27FC236}">
                  <a16:creationId xmlns:a16="http://schemas.microsoft.com/office/drawing/2014/main" id="{AE442F7D-70E8-6D48-958C-EB7B451E412A}"/>
                </a:ext>
              </a:extLst>
            </p:cNvPr>
            <p:cNvSpPr/>
            <p:nvPr/>
          </p:nvSpPr>
          <p:spPr>
            <a:xfrm>
              <a:off x="3403425" y="385320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34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41" y="3770"/>
                    <a:pt x="13044" y="2903"/>
                    <a:pt x="13044" y="1869"/>
                  </a:cubicBezTo>
                  <a:cubicBezTo>
                    <a:pt x="13044" y="834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33;p64">
              <a:extLst>
                <a:ext uri="{FF2B5EF4-FFF2-40B4-BE49-F238E27FC236}">
                  <a16:creationId xmlns:a16="http://schemas.microsoft.com/office/drawing/2014/main" id="{24B8D7C7-1420-B043-BC26-9CC753F8EF69}"/>
                </a:ext>
              </a:extLst>
            </p:cNvPr>
            <p:cNvSpPr/>
            <p:nvPr/>
          </p:nvSpPr>
          <p:spPr>
            <a:xfrm>
              <a:off x="3448475" y="3875725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34;p64">
              <a:extLst>
                <a:ext uri="{FF2B5EF4-FFF2-40B4-BE49-F238E27FC236}">
                  <a16:creationId xmlns:a16="http://schemas.microsoft.com/office/drawing/2014/main" id="{22B86AAB-57B7-1244-9DA3-596AD16D808A}"/>
                </a:ext>
              </a:extLst>
            </p:cNvPr>
            <p:cNvSpPr/>
            <p:nvPr/>
          </p:nvSpPr>
          <p:spPr>
            <a:xfrm>
              <a:off x="3403425" y="381650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3" y="268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35;p64">
              <a:extLst>
                <a:ext uri="{FF2B5EF4-FFF2-40B4-BE49-F238E27FC236}">
                  <a16:creationId xmlns:a16="http://schemas.microsoft.com/office/drawing/2014/main" id="{FE5BF23F-E34E-1D49-8799-3FDEDF5FDE80}"/>
                </a:ext>
              </a:extLst>
            </p:cNvPr>
            <p:cNvSpPr/>
            <p:nvPr/>
          </p:nvSpPr>
          <p:spPr>
            <a:xfrm>
              <a:off x="3403425" y="37873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36;p64">
              <a:extLst>
                <a:ext uri="{FF2B5EF4-FFF2-40B4-BE49-F238E27FC236}">
                  <a16:creationId xmlns:a16="http://schemas.microsoft.com/office/drawing/2014/main" id="{EEA58844-88C2-D44C-A710-C4D84CA222E4}"/>
                </a:ext>
              </a:extLst>
            </p:cNvPr>
            <p:cNvSpPr/>
            <p:nvPr/>
          </p:nvSpPr>
          <p:spPr>
            <a:xfrm>
              <a:off x="3448475" y="3809825"/>
              <a:ext cx="236025" cy="49250"/>
            </a:xfrm>
            <a:custGeom>
              <a:avLst/>
              <a:gdLst/>
              <a:ahLst/>
              <a:cxnLst/>
              <a:rect l="l" t="t" r="r" b="b"/>
              <a:pathLst>
                <a:path w="9441" h="1970" extrusionOk="0">
                  <a:moveTo>
                    <a:pt x="4737" y="1"/>
                  </a:moveTo>
                  <a:cubicBezTo>
                    <a:pt x="1835" y="1"/>
                    <a:pt x="0" y="635"/>
                    <a:pt x="0" y="1002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6" y="1969"/>
                    <a:pt x="9440" y="1335"/>
                    <a:pt x="9440" y="1002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37;p64">
              <a:extLst>
                <a:ext uri="{FF2B5EF4-FFF2-40B4-BE49-F238E27FC236}">
                  <a16:creationId xmlns:a16="http://schemas.microsoft.com/office/drawing/2014/main" id="{5BA0C7E7-10B3-1043-9D1B-9D0F954DF4E7}"/>
                </a:ext>
              </a:extLst>
            </p:cNvPr>
            <p:cNvSpPr/>
            <p:nvPr/>
          </p:nvSpPr>
          <p:spPr>
            <a:xfrm>
              <a:off x="3403425" y="37506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76" y="734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38;p64">
              <a:extLst>
                <a:ext uri="{FF2B5EF4-FFF2-40B4-BE49-F238E27FC236}">
                  <a16:creationId xmlns:a16="http://schemas.microsoft.com/office/drawing/2014/main" id="{07D58796-AEF1-0F4F-AB4F-358DCF3CBE90}"/>
                </a:ext>
              </a:extLst>
            </p:cNvPr>
            <p:cNvSpPr/>
            <p:nvPr/>
          </p:nvSpPr>
          <p:spPr>
            <a:xfrm>
              <a:off x="3403425" y="37214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7"/>
                    <a:pt x="1" y="1901"/>
                  </a:cubicBezTo>
                  <a:cubicBezTo>
                    <a:pt x="1" y="2936"/>
                    <a:pt x="2936" y="3769"/>
                    <a:pt x="6539" y="3769"/>
                  </a:cubicBezTo>
                  <a:cubicBezTo>
                    <a:pt x="10141" y="3769"/>
                    <a:pt x="13044" y="2936"/>
                    <a:pt x="13044" y="1901"/>
                  </a:cubicBezTo>
                  <a:cubicBezTo>
                    <a:pt x="13044" y="867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39;p64">
              <a:extLst>
                <a:ext uri="{FF2B5EF4-FFF2-40B4-BE49-F238E27FC236}">
                  <a16:creationId xmlns:a16="http://schemas.microsoft.com/office/drawing/2014/main" id="{EB7E18DE-3867-7A4A-B460-22504F885FFF}"/>
                </a:ext>
              </a:extLst>
            </p:cNvPr>
            <p:cNvSpPr/>
            <p:nvPr/>
          </p:nvSpPr>
          <p:spPr>
            <a:xfrm>
              <a:off x="3448475" y="3744800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40;p64">
              <a:extLst>
                <a:ext uri="{FF2B5EF4-FFF2-40B4-BE49-F238E27FC236}">
                  <a16:creationId xmlns:a16="http://schemas.microsoft.com/office/drawing/2014/main" id="{7BF90973-594D-B040-962D-9B486BFA2823}"/>
                </a:ext>
              </a:extLst>
            </p:cNvPr>
            <p:cNvSpPr/>
            <p:nvPr/>
          </p:nvSpPr>
          <p:spPr>
            <a:xfrm>
              <a:off x="3376750" y="3685575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7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41;p64">
              <a:extLst>
                <a:ext uri="{FF2B5EF4-FFF2-40B4-BE49-F238E27FC236}">
                  <a16:creationId xmlns:a16="http://schemas.microsoft.com/office/drawing/2014/main" id="{26F2A06D-87CC-404C-A153-B588F3E07063}"/>
                </a:ext>
              </a:extLst>
            </p:cNvPr>
            <p:cNvSpPr/>
            <p:nvPr/>
          </p:nvSpPr>
          <p:spPr>
            <a:xfrm>
              <a:off x="3376750" y="365640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05" y="0"/>
                  </a:moveTo>
                  <a:cubicBezTo>
                    <a:pt x="2903" y="0"/>
                    <a:pt x="0" y="834"/>
                    <a:pt x="0" y="1868"/>
                  </a:cubicBezTo>
                  <a:cubicBezTo>
                    <a:pt x="0" y="2902"/>
                    <a:pt x="2903" y="3770"/>
                    <a:pt x="6505" y="3770"/>
                  </a:cubicBezTo>
                  <a:cubicBezTo>
                    <a:pt x="10108" y="3770"/>
                    <a:pt x="13043" y="2902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42;p64">
              <a:extLst>
                <a:ext uri="{FF2B5EF4-FFF2-40B4-BE49-F238E27FC236}">
                  <a16:creationId xmlns:a16="http://schemas.microsoft.com/office/drawing/2014/main" id="{29C25A21-F1D7-4744-AB23-3C335E157DF4}"/>
                </a:ext>
              </a:extLst>
            </p:cNvPr>
            <p:cNvSpPr/>
            <p:nvPr/>
          </p:nvSpPr>
          <p:spPr>
            <a:xfrm>
              <a:off x="3421775" y="36789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43;p64">
              <a:extLst>
                <a:ext uri="{FF2B5EF4-FFF2-40B4-BE49-F238E27FC236}">
                  <a16:creationId xmlns:a16="http://schemas.microsoft.com/office/drawing/2014/main" id="{9C1EDC8E-ECE4-FF46-9089-6D9A23F18D00}"/>
                </a:ext>
              </a:extLst>
            </p:cNvPr>
            <p:cNvSpPr/>
            <p:nvPr/>
          </p:nvSpPr>
          <p:spPr>
            <a:xfrm>
              <a:off x="3403425" y="361970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76" y="734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44;p64">
              <a:extLst>
                <a:ext uri="{FF2B5EF4-FFF2-40B4-BE49-F238E27FC236}">
                  <a16:creationId xmlns:a16="http://schemas.microsoft.com/office/drawing/2014/main" id="{7AFE8457-273B-6B44-B860-0C788C1841D6}"/>
                </a:ext>
              </a:extLst>
            </p:cNvPr>
            <p:cNvSpPr/>
            <p:nvPr/>
          </p:nvSpPr>
          <p:spPr>
            <a:xfrm>
              <a:off x="3403425" y="359050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45;p64">
              <a:extLst>
                <a:ext uri="{FF2B5EF4-FFF2-40B4-BE49-F238E27FC236}">
                  <a16:creationId xmlns:a16="http://schemas.microsoft.com/office/drawing/2014/main" id="{3A8B52B8-FAA5-3F46-9F17-18E2435A9746}"/>
                </a:ext>
              </a:extLst>
            </p:cNvPr>
            <p:cNvSpPr/>
            <p:nvPr/>
          </p:nvSpPr>
          <p:spPr>
            <a:xfrm>
              <a:off x="3448475" y="36130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1"/>
                  </a:moveTo>
                  <a:cubicBezTo>
                    <a:pt x="1835" y="1"/>
                    <a:pt x="0" y="668"/>
                    <a:pt x="0" y="1001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6" y="1969"/>
                    <a:pt x="9440" y="1335"/>
                    <a:pt x="9440" y="1001"/>
                  </a:cubicBezTo>
                  <a:cubicBezTo>
                    <a:pt x="9440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46;p64">
              <a:extLst>
                <a:ext uri="{FF2B5EF4-FFF2-40B4-BE49-F238E27FC236}">
                  <a16:creationId xmlns:a16="http://schemas.microsoft.com/office/drawing/2014/main" id="{57077680-E209-9841-A19E-A861B50BC8D2}"/>
                </a:ext>
              </a:extLst>
            </p:cNvPr>
            <p:cNvSpPr/>
            <p:nvPr/>
          </p:nvSpPr>
          <p:spPr>
            <a:xfrm>
              <a:off x="3450975" y="3553825"/>
              <a:ext cx="326075" cy="102600"/>
            </a:xfrm>
            <a:custGeom>
              <a:avLst/>
              <a:gdLst/>
              <a:ahLst/>
              <a:cxnLst/>
              <a:rect l="l" t="t" r="r" b="b"/>
              <a:pathLst>
                <a:path w="13043" h="4104" extrusionOk="0">
                  <a:moveTo>
                    <a:pt x="6505" y="0"/>
                  </a:moveTo>
                  <a:cubicBezTo>
                    <a:pt x="4437" y="0"/>
                    <a:pt x="2569" y="300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103"/>
                    <a:pt x="6505" y="4103"/>
                  </a:cubicBezTo>
                  <a:cubicBezTo>
                    <a:pt x="10107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0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47;p64">
              <a:extLst>
                <a:ext uri="{FF2B5EF4-FFF2-40B4-BE49-F238E27FC236}">
                  <a16:creationId xmlns:a16="http://schemas.microsoft.com/office/drawing/2014/main" id="{E411A557-D096-374B-B182-196AE5A7B9BF}"/>
                </a:ext>
              </a:extLst>
            </p:cNvPr>
            <p:cNvSpPr/>
            <p:nvPr/>
          </p:nvSpPr>
          <p:spPr>
            <a:xfrm>
              <a:off x="3450975" y="3524625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36" y="1"/>
                    <a:pt x="0" y="868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68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48;p64">
              <a:extLst>
                <a:ext uri="{FF2B5EF4-FFF2-40B4-BE49-F238E27FC236}">
                  <a16:creationId xmlns:a16="http://schemas.microsoft.com/office/drawing/2014/main" id="{9580875E-AF60-9B4B-A159-470689CEB67C}"/>
                </a:ext>
              </a:extLst>
            </p:cNvPr>
            <p:cNvSpPr/>
            <p:nvPr/>
          </p:nvSpPr>
          <p:spPr>
            <a:xfrm>
              <a:off x="3496000" y="35479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5"/>
                    <a:pt x="4704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49;p64">
              <a:extLst>
                <a:ext uri="{FF2B5EF4-FFF2-40B4-BE49-F238E27FC236}">
                  <a16:creationId xmlns:a16="http://schemas.microsoft.com/office/drawing/2014/main" id="{E3952E51-75BA-A543-AAD7-DDB066FB7423}"/>
                </a:ext>
              </a:extLst>
            </p:cNvPr>
            <p:cNvSpPr/>
            <p:nvPr/>
          </p:nvSpPr>
          <p:spPr>
            <a:xfrm>
              <a:off x="3450975" y="3488775"/>
              <a:ext cx="326075" cy="101750"/>
            </a:xfrm>
            <a:custGeom>
              <a:avLst/>
              <a:gdLst/>
              <a:ahLst/>
              <a:cxnLst/>
              <a:rect l="l" t="t" r="r" b="b"/>
              <a:pathLst>
                <a:path w="13043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7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50;p64">
              <a:extLst>
                <a:ext uri="{FF2B5EF4-FFF2-40B4-BE49-F238E27FC236}">
                  <a16:creationId xmlns:a16="http://schemas.microsoft.com/office/drawing/2014/main" id="{096B8DAE-C16C-494B-A0A2-C822939B69AC}"/>
                </a:ext>
              </a:extLst>
            </p:cNvPr>
            <p:cNvSpPr/>
            <p:nvPr/>
          </p:nvSpPr>
          <p:spPr>
            <a:xfrm>
              <a:off x="3450975" y="3459575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36" y="1"/>
                    <a:pt x="0" y="835"/>
                    <a:pt x="0" y="1869"/>
                  </a:cubicBezTo>
                  <a:cubicBezTo>
                    <a:pt x="0" y="2903"/>
                    <a:pt x="2936" y="3770"/>
                    <a:pt x="6505" y="3770"/>
                  </a:cubicBezTo>
                  <a:cubicBezTo>
                    <a:pt x="10107" y="3770"/>
                    <a:pt x="13043" y="2903"/>
                    <a:pt x="13043" y="1869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51;p64">
              <a:extLst>
                <a:ext uri="{FF2B5EF4-FFF2-40B4-BE49-F238E27FC236}">
                  <a16:creationId xmlns:a16="http://schemas.microsoft.com/office/drawing/2014/main" id="{3BB3DF2A-C49F-464D-98CF-E43430AA1A7F}"/>
                </a:ext>
              </a:extLst>
            </p:cNvPr>
            <p:cNvSpPr/>
            <p:nvPr/>
          </p:nvSpPr>
          <p:spPr>
            <a:xfrm>
              <a:off x="3496000" y="34821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1"/>
                    <a:pt x="1835" y="1935"/>
                    <a:pt x="4704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52;p64">
              <a:extLst>
                <a:ext uri="{FF2B5EF4-FFF2-40B4-BE49-F238E27FC236}">
                  <a16:creationId xmlns:a16="http://schemas.microsoft.com/office/drawing/2014/main" id="{4E48CEE1-6ED6-E144-9696-DF8B0BE25850}"/>
                </a:ext>
              </a:extLst>
            </p:cNvPr>
            <p:cNvSpPr/>
            <p:nvPr/>
          </p:nvSpPr>
          <p:spPr>
            <a:xfrm>
              <a:off x="3450975" y="3422900"/>
              <a:ext cx="326075" cy="101750"/>
            </a:xfrm>
            <a:custGeom>
              <a:avLst/>
              <a:gdLst/>
              <a:ahLst/>
              <a:cxnLst/>
              <a:rect l="l" t="t" r="r" b="b"/>
              <a:pathLst>
                <a:path w="13043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7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53;p64">
              <a:extLst>
                <a:ext uri="{FF2B5EF4-FFF2-40B4-BE49-F238E27FC236}">
                  <a16:creationId xmlns:a16="http://schemas.microsoft.com/office/drawing/2014/main" id="{CA17C42A-9027-CC43-97FA-5287FE86DC19}"/>
                </a:ext>
              </a:extLst>
            </p:cNvPr>
            <p:cNvSpPr/>
            <p:nvPr/>
          </p:nvSpPr>
          <p:spPr>
            <a:xfrm>
              <a:off x="3450975" y="3393700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36" y="1"/>
                    <a:pt x="0" y="835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54;p64">
              <a:extLst>
                <a:ext uri="{FF2B5EF4-FFF2-40B4-BE49-F238E27FC236}">
                  <a16:creationId xmlns:a16="http://schemas.microsoft.com/office/drawing/2014/main" id="{28700CE5-D9A2-6E4A-97B2-719B9E2FB57B}"/>
                </a:ext>
              </a:extLst>
            </p:cNvPr>
            <p:cNvSpPr/>
            <p:nvPr/>
          </p:nvSpPr>
          <p:spPr>
            <a:xfrm>
              <a:off x="3496000" y="34162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1" y="667"/>
                    <a:pt x="1" y="1001"/>
                  </a:cubicBezTo>
                  <a:cubicBezTo>
                    <a:pt x="1" y="1335"/>
                    <a:pt x="1835" y="1968"/>
                    <a:pt x="4704" y="1968"/>
                  </a:cubicBezTo>
                  <a:cubicBezTo>
                    <a:pt x="7606" y="1968"/>
                    <a:pt x="9441" y="1335"/>
                    <a:pt x="9441" y="1001"/>
                  </a:cubicBezTo>
                  <a:cubicBezTo>
                    <a:pt x="9441" y="667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55;p64">
              <a:extLst>
                <a:ext uri="{FF2B5EF4-FFF2-40B4-BE49-F238E27FC236}">
                  <a16:creationId xmlns:a16="http://schemas.microsoft.com/office/drawing/2014/main" id="{E1CD8B3C-5771-2E4E-A89C-CFBD25EBE35D}"/>
                </a:ext>
              </a:extLst>
            </p:cNvPr>
            <p:cNvSpPr/>
            <p:nvPr/>
          </p:nvSpPr>
          <p:spPr>
            <a:xfrm>
              <a:off x="3403425" y="33570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3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4" y="3237"/>
                    <a:pt x="13044" y="2203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56;p64">
              <a:extLst>
                <a:ext uri="{FF2B5EF4-FFF2-40B4-BE49-F238E27FC236}">
                  <a16:creationId xmlns:a16="http://schemas.microsoft.com/office/drawing/2014/main" id="{02CFA43F-7A15-614E-9997-F7CA3E8F228F}"/>
                </a:ext>
              </a:extLst>
            </p:cNvPr>
            <p:cNvSpPr/>
            <p:nvPr/>
          </p:nvSpPr>
          <p:spPr>
            <a:xfrm>
              <a:off x="3403425" y="3327825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57;p64">
              <a:extLst>
                <a:ext uri="{FF2B5EF4-FFF2-40B4-BE49-F238E27FC236}">
                  <a16:creationId xmlns:a16="http://schemas.microsoft.com/office/drawing/2014/main" id="{EBFC8565-51C5-EB40-92A8-A8627A6B13D5}"/>
                </a:ext>
              </a:extLst>
            </p:cNvPr>
            <p:cNvSpPr/>
            <p:nvPr/>
          </p:nvSpPr>
          <p:spPr>
            <a:xfrm>
              <a:off x="3448475" y="33511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58;p64">
              <a:extLst>
                <a:ext uri="{FF2B5EF4-FFF2-40B4-BE49-F238E27FC236}">
                  <a16:creationId xmlns:a16="http://schemas.microsoft.com/office/drawing/2014/main" id="{B3B599A4-7FC6-3942-9389-2A0992D28777}"/>
                </a:ext>
              </a:extLst>
            </p:cNvPr>
            <p:cNvSpPr/>
            <p:nvPr/>
          </p:nvSpPr>
          <p:spPr>
            <a:xfrm>
              <a:off x="3403425" y="3291975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168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168"/>
                  </a:cubicBezTo>
                  <a:lnTo>
                    <a:pt x="13044" y="701"/>
                  </a:lnTo>
                  <a:lnTo>
                    <a:pt x="11676" y="701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9;p64">
              <a:extLst>
                <a:ext uri="{FF2B5EF4-FFF2-40B4-BE49-F238E27FC236}">
                  <a16:creationId xmlns:a16="http://schemas.microsoft.com/office/drawing/2014/main" id="{19211B3C-88A7-8648-9A6E-6F0595F50DFF}"/>
                </a:ext>
              </a:extLst>
            </p:cNvPr>
            <p:cNvSpPr/>
            <p:nvPr/>
          </p:nvSpPr>
          <p:spPr>
            <a:xfrm>
              <a:off x="3403425" y="326277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0;p64">
              <a:extLst>
                <a:ext uri="{FF2B5EF4-FFF2-40B4-BE49-F238E27FC236}">
                  <a16:creationId xmlns:a16="http://schemas.microsoft.com/office/drawing/2014/main" id="{17AE1D46-3970-B44E-8D1A-E47C4A770BE3}"/>
                </a:ext>
              </a:extLst>
            </p:cNvPr>
            <p:cNvSpPr/>
            <p:nvPr/>
          </p:nvSpPr>
          <p:spPr>
            <a:xfrm>
              <a:off x="3448475" y="32853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68"/>
                    <a:pt x="4737" y="1968"/>
                  </a:cubicBezTo>
                  <a:cubicBezTo>
                    <a:pt x="7606" y="1968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61;p64">
              <a:extLst>
                <a:ext uri="{FF2B5EF4-FFF2-40B4-BE49-F238E27FC236}">
                  <a16:creationId xmlns:a16="http://schemas.microsoft.com/office/drawing/2014/main" id="{6BDA214C-0250-A145-A520-8AD4158F7439}"/>
                </a:ext>
              </a:extLst>
            </p:cNvPr>
            <p:cNvSpPr/>
            <p:nvPr/>
          </p:nvSpPr>
          <p:spPr>
            <a:xfrm>
              <a:off x="3434300" y="3226075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38" y="1"/>
                  </a:moveTo>
                  <a:cubicBezTo>
                    <a:pt x="4437" y="1"/>
                    <a:pt x="2602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7"/>
                    <a:pt x="2936" y="4070"/>
                    <a:pt x="6538" y="4070"/>
                  </a:cubicBezTo>
                  <a:cubicBezTo>
                    <a:pt x="10107" y="4070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4" y="268"/>
                    <a:pt x="8606" y="1"/>
                    <a:pt x="6538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62;p64">
              <a:extLst>
                <a:ext uri="{FF2B5EF4-FFF2-40B4-BE49-F238E27FC236}">
                  <a16:creationId xmlns:a16="http://schemas.microsoft.com/office/drawing/2014/main" id="{AD552E6F-DBC8-754B-9C34-A6F44EAFEC01}"/>
                </a:ext>
              </a:extLst>
            </p:cNvPr>
            <p:cNvSpPr/>
            <p:nvPr/>
          </p:nvSpPr>
          <p:spPr>
            <a:xfrm>
              <a:off x="3434300" y="3196900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38" y="0"/>
                  </a:moveTo>
                  <a:cubicBezTo>
                    <a:pt x="2936" y="0"/>
                    <a:pt x="0" y="834"/>
                    <a:pt x="0" y="1902"/>
                  </a:cubicBezTo>
                  <a:cubicBezTo>
                    <a:pt x="0" y="2936"/>
                    <a:pt x="2936" y="3770"/>
                    <a:pt x="6538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4"/>
                    <a:pt x="10107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3;p64">
              <a:extLst>
                <a:ext uri="{FF2B5EF4-FFF2-40B4-BE49-F238E27FC236}">
                  <a16:creationId xmlns:a16="http://schemas.microsoft.com/office/drawing/2014/main" id="{3B5166C1-603E-0944-BECC-8495480BF7A9}"/>
                </a:ext>
              </a:extLst>
            </p:cNvPr>
            <p:cNvSpPr/>
            <p:nvPr/>
          </p:nvSpPr>
          <p:spPr>
            <a:xfrm>
              <a:off x="3479325" y="32194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0"/>
                  </a:moveTo>
                  <a:cubicBezTo>
                    <a:pt x="1835" y="0"/>
                    <a:pt x="0" y="667"/>
                    <a:pt x="0" y="1001"/>
                  </a:cubicBezTo>
                  <a:cubicBezTo>
                    <a:pt x="0" y="1334"/>
                    <a:pt x="1835" y="1968"/>
                    <a:pt x="4737" y="1968"/>
                  </a:cubicBezTo>
                  <a:cubicBezTo>
                    <a:pt x="7606" y="1968"/>
                    <a:pt x="9440" y="1334"/>
                    <a:pt x="9440" y="1001"/>
                  </a:cubicBezTo>
                  <a:cubicBezTo>
                    <a:pt x="9440" y="667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64;p64">
              <a:extLst>
                <a:ext uri="{FF2B5EF4-FFF2-40B4-BE49-F238E27FC236}">
                  <a16:creationId xmlns:a16="http://schemas.microsoft.com/office/drawing/2014/main" id="{B2AD4CB3-8106-F64E-9B1E-3ADF854B0A2E}"/>
                </a:ext>
              </a:extLst>
            </p:cNvPr>
            <p:cNvSpPr/>
            <p:nvPr/>
          </p:nvSpPr>
          <p:spPr>
            <a:xfrm>
              <a:off x="3403425" y="31602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65;p64">
              <a:extLst>
                <a:ext uri="{FF2B5EF4-FFF2-40B4-BE49-F238E27FC236}">
                  <a16:creationId xmlns:a16="http://schemas.microsoft.com/office/drawing/2014/main" id="{C7FC1113-7D3A-9248-A0A1-39E364595CB1}"/>
                </a:ext>
              </a:extLst>
            </p:cNvPr>
            <p:cNvSpPr/>
            <p:nvPr/>
          </p:nvSpPr>
          <p:spPr>
            <a:xfrm>
              <a:off x="3403425" y="3131025"/>
              <a:ext cx="326100" cy="95075"/>
            </a:xfrm>
            <a:custGeom>
              <a:avLst/>
              <a:gdLst/>
              <a:ahLst/>
              <a:cxnLst/>
              <a:rect l="l" t="t" r="r" b="b"/>
              <a:pathLst>
                <a:path w="13044" h="3803" extrusionOk="0">
                  <a:moveTo>
                    <a:pt x="6539" y="0"/>
                  </a:moveTo>
                  <a:cubicBezTo>
                    <a:pt x="2936" y="0"/>
                    <a:pt x="1" y="867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4" y="2936"/>
                    <a:pt x="13044" y="1902"/>
                  </a:cubicBezTo>
                  <a:cubicBezTo>
                    <a:pt x="13044" y="867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66;p64">
              <a:extLst>
                <a:ext uri="{FF2B5EF4-FFF2-40B4-BE49-F238E27FC236}">
                  <a16:creationId xmlns:a16="http://schemas.microsoft.com/office/drawing/2014/main" id="{41E54B96-DB56-1D4B-8D0E-32D25DD96D9F}"/>
                </a:ext>
              </a:extLst>
            </p:cNvPr>
            <p:cNvSpPr/>
            <p:nvPr/>
          </p:nvSpPr>
          <p:spPr>
            <a:xfrm>
              <a:off x="3448475" y="3154375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67;p64">
              <a:extLst>
                <a:ext uri="{FF2B5EF4-FFF2-40B4-BE49-F238E27FC236}">
                  <a16:creationId xmlns:a16="http://schemas.microsoft.com/office/drawing/2014/main" id="{959C9B64-3A7E-C340-99C2-5E74DD21BEEA}"/>
                </a:ext>
              </a:extLst>
            </p:cNvPr>
            <p:cNvSpPr/>
            <p:nvPr/>
          </p:nvSpPr>
          <p:spPr>
            <a:xfrm>
              <a:off x="3896275" y="4090875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68;p64">
              <a:extLst>
                <a:ext uri="{FF2B5EF4-FFF2-40B4-BE49-F238E27FC236}">
                  <a16:creationId xmlns:a16="http://schemas.microsoft.com/office/drawing/2014/main" id="{CE82C501-C395-0942-AEDC-480A1BAE7CE5}"/>
                </a:ext>
              </a:extLst>
            </p:cNvPr>
            <p:cNvSpPr/>
            <p:nvPr/>
          </p:nvSpPr>
          <p:spPr>
            <a:xfrm>
              <a:off x="3896275" y="406167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69;p64">
              <a:extLst>
                <a:ext uri="{FF2B5EF4-FFF2-40B4-BE49-F238E27FC236}">
                  <a16:creationId xmlns:a16="http://schemas.microsoft.com/office/drawing/2014/main" id="{650FDE2D-9679-6F43-BF00-96F3926FFCC5}"/>
                </a:ext>
              </a:extLst>
            </p:cNvPr>
            <p:cNvSpPr/>
            <p:nvPr/>
          </p:nvSpPr>
          <p:spPr>
            <a:xfrm>
              <a:off x="3941325" y="408502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70;p64">
              <a:extLst>
                <a:ext uri="{FF2B5EF4-FFF2-40B4-BE49-F238E27FC236}">
                  <a16:creationId xmlns:a16="http://schemas.microsoft.com/office/drawing/2014/main" id="{9A2B0879-7ADA-674E-A3AD-6C756C86FE30}"/>
                </a:ext>
              </a:extLst>
            </p:cNvPr>
            <p:cNvSpPr/>
            <p:nvPr/>
          </p:nvSpPr>
          <p:spPr>
            <a:xfrm>
              <a:off x="3896275" y="40250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71;p64">
              <a:extLst>
                <a:ext uri="{FF2B5EF4-FFF2-40B4-BE49-F238E27FC236}">
                  <a16:creationId xmlns:a16="http://schemas.microsoft.com/office/drawing/2014/main" id="{A4C35982-E179-C844-98C0-1044699C5688}"/>
                </a:ext>
              </a:extLst>
            </p:cNvPr>
            <p:cNvSpPr/>
            <p:nvPr/>
          </p:nvSpPr>
          <p:spPr>
            <a:xfrm>
              <a:off x="3896275" y="399662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72;p64">
              <a:extLst>
                <a:ext uri="{FF2B5EF4-FFF2-40B4-BE49-F238E27FC236}">
                  <a16:creationId xmlns:a16="http://schemas.microsoft.com/office/drawing/2014/main" id="{12B314DC-462A-B748-BA6B-ED1E6985DBF6}"/>
                </a:ext>
              </a:extLst>
            </p:cNvPr>
            <p:cNvSpPr/>
            <p:nvPr/>
          </p:nvSpPr>
          <p:spPr>
            <a:xfrm>
              <a:off x="3941325" y="401915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2"/>
                    <a:pt x="1835" y="1935"/>
                    <a:pt x="4737" y="1935"/>
                  </a:cubicBezTo>
                  <a:cubicBezTo>
                    <a:pt x="7606" y="1935"/>
                    <a:pt x="9440" y="1302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73;p64">
              <a:extLst>
                <a:ext uri="{FF2B5EF4-FFF2-40B4-BE49-F238E27FC236}">
                  <a16:creationId xmlns:a16="http://schemas.microsoft.com/office/drawing/2014/main" id="{DEBD6FD6-98B9-5848-AC39-D1F2567EF860}"/>
                </a:ext>
              </a:extLst>
            </p:cNvPr>
            <p:cNvSpPr/>
            <p:nvPr/>
          </p:nvSpPr>
          <p:spPr>
            <a:xfrm>
              <a:off x="3896275" y="3959950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74;p64">
              <a:extLst>
                <a:ext uri="{FF2B5EF4-FFF2-40B4-BE49-F238E27FC236}">
                  <a16:creationId xmlns:a16="http://schemas.microsoft.com/office/drawing/2014/main" id="{6C25C757-F24D-F04C-9467-FADF5070C519}"/>
                </a:ext>
              </a:extLst>
            </p:cNvPr>
            <p:cNvSpPr/>
            <p:nvPr/>
          </p:nvSpPr>
          <p:spPr>
            <a:xfrm>
              <a:off x="3896275" y="393075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75;p64">
              <a:extLst>
                <a:ext uri="{FF2B5EF4-FFF2-40B4-BE49-F238E27FC236}">
                  <a16:creationId xmlns:a16="http://schemas.microsoft.com/office/drawing/2014/main" id="{3A99F1DB-2A4A-C94C-89DA-05D271DC951C}"/>
                </a:ext>
              </a:extLst>
            </p:cNvPr>
            <p:cNvSpPr/>
            <p:nvPr/>
          </p:nvSpPr>
          <p:spPr>
            <a:xfrm>
              <a:off x="3941325" y="39532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68"/>
                    <a:pt x="4737" y="1968"/>
                  </a:cubicBezTo>
                  <a:cubicBezTo>
                    <a:pt x="7606" y="1968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76;p64">
              <a:extLst>
                <a:ext uri="{FF2B5EF4-FFF2-40B4-BE49-F238E27FC236}">
                  <a16:creationId xmlns:a16="http://schemas.microsoft.com/office/drawing/2014/main" id="{1C8E047C-3E39-8646-8DAA-EAA4802C9D61}"/>
                </a:ext>
              </a:extLst>
            </p:cNvPr>
            <p:cNvSpPr/>
            <p:nvPr/>
          </p:nvSpPr>
          <p:spPr>
            <a:xfrm>
              <a:off x="3896275" y="3894075"/>
              <a:ext cx="326100" cy="102575"/>
            </a:xfrm>
            <a:custGeom>
              <a:avLst/>
              <a:gdLst/>
              <a:ahLst/>
              <a:cxnLst/>
              <a:rect l="l" t="t" r="r" b="b"/>
              <a:pathLst>
                <a:path w="13044" h="4103" extrusionOk="0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77;p64">
              <a:extLst>
                <a:ext uri="{FF2B5EF4-FFF2-40B4-BE49-F238E27FC236}">
                  <a16:creationId xmlns:a16="http://schemas.microsoft.com/office/drawing/2014/main" id="{21FFDEC3-BD9E-C94F-B3DD-07374AEA6B39}"/>
                </a:ext>
              </a:extLst>
            </p:cNvPr>
            <p:cNvSpPr/>
            <p:nvPr/>
          </p:nvSpPr>
          <p:spPr>
            <a:xfrm>
              <a:off x="3896275" y="386487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68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78;p64">
              <a:extLst>
                <a:ext uri="{FF2B5EF4-FFF2-40B4-BE49-F238E27FC236}">
                  <a16:creationId xmlns:a16="http://schemas.microsoft.com/office/drawing/2014/main" id="{F1ADD03E-C290-EF49-B504-E9B4630510EA}"/>
                </a:ext>
              </a:extLst>
            </p:cNvPr>
            <p:cNvSpPr/>
            <p:nvPr/>
          </p:nvSpPr>
          <p:spPr>
            <a:xfrm>
              <a:off x="3941325" y="388822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79;p64">
              <a:extLst>
                <a:ext uri="{FF2B5EF4-FFF2-40B4-BE49-F238E27FC236}">
                  <a16:creationId xmlns:a16="http://schemas.microsoft.com/office/drawing/2014/main" id="{414FFF95-B867-4047-8754-369985C4E509}"/>
                </a:ext>
              </a:extLst>
            </p:cNvPr>
            <p:cNvSpPr/>
            <p:nvPr/>
          </p:nvSpPr>
          <p:spPr>
            <a:xfrm>
              <a:off x="3896275" y="382817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70"/>
                    <a:pt x="2936" y="4104"/>
                    <a:pt x="6506" y="4104"/>
                  </a:cubicBezTo>
                  <a:cubicBezTo>
                    <a:pt x="10108" y="4104"/>
                    <a:pt x="13044" y="3270"/>
                    <a:pt x="13044" y="2202"/>
                  </a:cubicBezTo>
                  <a:lnTo>
                    <a:pt x="13044" y="735"/>
                  </a:lnTo>
                  <a:lnTo>
                    <a:pt x="11643" y="735"/>
                  </a:lnTo>
                  <a:cubicBezTo>
                    <a:pt x="10442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80;p64">
              <a:extLst>
                <a:ext uri="{FF2B5EF4-FFF2-40B4-BE49-F238E27FC236}">
                  <a16:creationId xmlns:a16="http://schemas.microsoft.com/office/drawing/2014/main" id="{62EA3306-7C85-314B-9CBE-69BEF4E5CAF8}"/>
                </a:ext>
              </a:extLst>
            </p:cNvPr>
            <p:cNvSpPr/>
            <p:nvPr/>
          </p:nvSpPr>
          <p:spPr>
            <a:xfrm>
              <a:off x="3896275" y="379982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81;p64">
              <a:extLst>
                <a:ext uri="{FF2B5EF4-FFF2-40B4-BE49-F238E27FC236}">
                  <a16:creationId xmlns:a16="http://schemas.microsoft.com/office/drawing/2014/main" id="{124BE3B8-3F7D-6A4D-99C0-020BA8E0DBC3}"/>
                </a:ext>
              </a:extLst>
            </p:cNvPr>
            <p:cNvSpPr/>
            <p:nvPr/>
          </p:nvSpPr>
          <p:spPr>
            <a:xfrm>
              <a:off x="3941325" y="382235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82;p64">
              <a:extLst>
                <a:ext uri="{FF2B5EF4-FFF2-40B4-BE49-F238E27FC236}">
                  <a16:creationId xmlns:a16="http://schemas.microsoft.com/office/drawing/2014/main" id="{68D01746-BD68-0F45-B956-CAB214D7EDE2}"/>
                </a:ext>
              </a:extLst>
            </p:cNvPr>
            <p:cNvSpPr/>
            <p:nvPr/>
          </p:nvSpPr>
          <p:spPr>
            <a:xfrm>
              <a:off x="4149800" y="40967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2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3" y="3236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83;p64">
              <a:extLst>
                <a:ext uri="{FF2B5EF4-FFF2-40B4-BE49-F238E27FC236}">
                  <a16:creationId xmlns:a16="http://schemas.microsoft.com/office/drawing/2014/main" id="{29F470FE-898E-4F41-AD73-11EC8D0B2F2C}"/>
                </a:ext>
              </a:extLst>
            </p:cNvPr>
            <p:cNvSpPr/>
            <p:nvPr/>
          </p:nvSpPr>
          <p:spPr>
            <a:xfrm>
              <a:off x="4149800" y="40675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84;p64">
              <a:extLst>
                <a:ext uri="{FF2B5EF4-FFF2-40B4-BE49-F238E27FC236}">
                  <a16:creationId xmlns:a16="http://schemas.microsoft.com/office/drawing/2014/main" id="{61899F12-42D1-8B46-B3D5-247BDCCC3345}"/>
                </a:ext>
              </a:extLst>
            </p:cNvPr>
            <p:cNvSpPr/>
            <p:nvPr/>
          </p:nvSpPr>
          <p:spPr>
            <a:xfrm>
              <a:off x="4194825" y="40908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01"/>
                    <a:pt x="1835" y="1935"/>
                    <a:pt x="4738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85;p64">
              <a:extLst>
                <a:ext uri="{FF2B5EF4-FFF2-40B4-BE49-F238E27FC236}">
                  <a16:creationId xmlns:a16="http://schemas.microsoft.com/office/drawing/2014/main" id="{D1528686-8AA1-8D41-B4CF-C4A11DA9E785}"/>
                </a:ext>
              </a:extLst>
            </p:cNvPr>
            <p:cNvSpPr/>
            <p:nvPr/>
          </p:nvSpPr>
          <p:spPr>
            <a:xfrm>
              <a:off x="4162300" y="40358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43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86;p64">
              <a:extLst>
                <a:ext uri="{FF2B5EF4-FFF2-40B4-BE49-F238E27FC236}">
                  <a16:creationId xmlns:a16="http://schemas.microsoft.com/office/drawing/2014/main" id="{91EBFAD0-8F7F-3B49-886C-1984754D310C}"/>
                </a:ext>
              </a:extLst>
            </p:cNvPr>
            <p:cNvSpPr/>
            <p:nvPr/>
          </p:nvSpPr>
          <p:spPr>
            <a:xfrm>
              <a:off x="4162300" y="40066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87;p64">
              <a:extLst>
                <a:ext uri="{FF2B5EF4-FFF2-40B4-BE49-F238E27FC236}">
                  <a16:creationId xmlns:a16="http://schemas.microsoft.com/office/drawing/2014/main" id="{0E97565D-41D0-9046-97BF-1474635BC33B}"/>
                </a:ext>
              </a:extLst>
            </p:cNvPr>
            <p:cNvSpPr/>
            <p:nvPr/>
          </p:nvSpPr>
          <p:spPr>
            <a:xfrm>
              <a:off x="4207350" y="4030000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88;p64">
              <a:extLst>
                <a:ext uri="{FF2B5EF4-FFF2-40B4-BE49-F238E27FC236}">
                  <a16:creationId xmlns:a16="http://schemas.microsoft.com/office/drawing/2014/main" id="{CCC0FA55-337D-9D45-8FDD-CDE3CE21B73E}"/>
                </a:ext>
              </a:extLst>
            </p:cNvPr>
            <p:cNvSpPr/>
            <p:nvPr/>
          </p:nvSpPr>
          <p:spPr>
            <a:xfrm>
              <a:off x="4177325" y="3976625"/>
              <a:ext cx="326075" cy="101750"/>
            </a:xfrm>
            <a:custGeom>
              <a:avLst/>
              <a:gdLst/>
              <a:ahLst/>
              <a:cxnLst/>
              <a:rect l="l" t="t" r="r" b="b"/>
              <a:pathLst>
                <a:path w="13043" h="4070" extrusionOk="0">
                  <a:moveTo>
                    <a:pt x="6505" y="0"/>
                  </a:moveTo>
                  <a:cubicBezTo>
                    <a:pt x="4437" y="0"/>
                    <a:pt x="2569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1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89;p64">
              <a:extLst>
                <a:ext uri="{FF2B5EF4-FFF2-40B4-BE49-F238E27FC236}">
                  <a16:creationId xmlns:a16="http://schemas.microsoft.com/office/drawing/2014/main" id="{3F38C129-A293-2141-BEAB-2FF85113F763}"/>
                </a:ext>
              </a:extLst>
            </p:cNvPr>
            <p:cNvSpPr/>
            <p:nvPr/>
          </p:nvSpPr>
          <p:spPr>
            <a:xfrm>
              <a:off x="4177325" y="3947425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36" y="1"/>
                    <a:pt x="0" y="835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90;p64">
              <a:extLst>
                <a:ext uri="{FF2B5EF4-FFF2-40B4-BE49-F238E27FC236}">
                  <a16:creationId xmlns:a16="http://schemas.microsoft.com/office/drawing/2014/main" id="{C63CEB10-E3CB-D04C-9801-CBAB8E3CB3EA}"/>
                </a:ext>
              </a:extLst>
            </p:cNvPr>
            <p:cNvSpPr/>
            <p:nvPr/>
          </p:nvSpPr>
          <p:spPr>
            <a:xfrm>
              <a:off x="4222350" y="39699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1" y="668"/>
                    <a:pt x="1" y="1001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1001"/>
                  </a:cubicBezTo>
                  <a:cubicBezTo>
                    <a:pt x="9441" y="668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91;p64">
              <a:extLst>
                <a:ext uri="{FF2B5EF4-FFF2-40B4-BE49-F238E27FC236}">
                  <a16:creationId xmlns:a16="http://schemas.microsoft.com/office/drawing/2014/main" id="{0E606A42-8668-B949-A13E-20AEA00BD21E}"/>
                </a:ext>
              </a:extLst>
            </p:cNvPr>
            <p:cNvSpPr/>
            <p:nvPr/>
          </p:nvSpPr>
          <p:spPr>
            <a:xfrm>
              <a:off x="4014700" y="3775650"/>
              <a:ext cx="325250" cy="102600"/>
            </a:xfrm>
            <a:custGeom>
              <a:avLst/>
              <a:gdLst/>
              <a:ahLst/>
              <a:cxnLst/>
              <a:rect l="l" t="t" r="r" b="b"/>
              <a:pathLst>
                <a:path w="13010" h="4104" extrusionOk="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103"/>
                    <a:pt x="6505" y="4103"/>
                  </a:cubicBezTo>
                  <a:cubicBezTo>
                    <a:pt x="10108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92;p64">
              <a:extLst>
                <a:ext uri="{FF2B5EF4-FFF2-40B4-BE49-F238E27FC236}">
                  <a16:creationId xmlns:a16="http://schemas.microsoft.com/office/drawing/2014/main" id="{122F6058-500B-064A-82BC-A8CE6FC268CC}"/>
                </a:ext>
              </a:extLst>
            </p:cNvPr>
            <p:cNvSpPr/>
            <p:nvPr/>
          </p:nvSpPr>
          <p:spPr>
            <a:xfrm>
              <a:off x="4014700" y="3746450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3" y="1"/>
                    <a:pt x="1" y="868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93;p64">
              <a:extLst>
                <a:ext uri="{FF2B5EF4-FFF2-40B4-BE49-F238E27FC236}">
                  <a16:creationId xmlns:a16="http://schemas.microsoft.com/office/drawing/2014/main" id="{CFC067CD-88BA-3448-9167-E3849CD7D6F3}"/>
                </a:ext>
              </a:extLst>
            </p:cNvPr>
            <p:cNvSpPr/>
            <p:nvPr/>
          </p:nvSpPr>
          <p:spPr>
            <a:xfrm>
              <a:off x="4059725" y="3769800"/>
              <a:ext cx="236050" cy="48400"/>
            </a:xfrm>
            <a:custGeom>
              <a:avLst/>
              <a:gdLst/>
              <a:ahLst/>
              <a:cxnLst/>
              <a:rect l="l" t="t" r="r" b="b"/>
              <a:pathLst>
                <a:path w="9442" h="1936" extrusionOk="0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94;p64">
              <a:extLst>
                <a:ext uri="{FF2B5EF4-FFF2-40B4-BE49-F238E27FC236}">
                  <a16:creationId xmlns:a16="http://schemas.microsoft.com/office/drawing/2014/main" id="{C6D22620-4760-7648-9BC7-8AAC182E53EF}"/>
                </a:ext>
              </a:extLst>
            </p:cNvPr>
            <p:cNvSpPr/>
            <p:nvPr/>
          </p:nvSpPr>
          <p:spPr>
            <a:xfrm>
              <a:off x="3896275" y="3718950"/>
              <a:ext cx="326100" cy="102575"/>
            </a:xfrm>
            <a:custGeom>
              <a:avLst/>
              <a:gdLst/>
              <a:ahLst/>
              <a:cxnLst/>
              <a:rect l="l" t="t" r="r" b="b"/>
              <a:pathLst>
                <a:path w="13044" h="4103" extrusionOk="0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95;p64">
              <a:extLst>
                <a:ext uri="{FF2B5EF4-FFF2-40B4-BE49-F238E27FC236}">
                  <a16:creationId xmlns:a16="http://schemas.microsoft.com/office/drawing/2014/main" id="{EF315F09-1877-8046-B85A-A3BAD5CDD3C7}"/>
                </a:ext>
              </a:extLst>
            </p:cNvPr>
            <p:cNvSpPr/>
            <p:nvPr/>
          </p:nvSpPr>
          <p:spPr>
            <a:xfrm>
              <a:off x="3896275" y="36897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68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96;p64">
              <a:extLst>
                <a:ext uri="{FF2B5EF4-FFF2-40B4-BE49-F238E27FC236}">
                  <a16:creationId xmlns:a16="http://schemas.microsoft.com/office/drawing/2014/main" id="{F9D9515A-6A31-C246-A437-83ABEBD9BC55}"/>
                </a:ext>
              </a:extLst>
            </p:cNvPr>
            <p:cNvSpPr/>
            <p:nvPr/>
          </p:nvSpPr>
          <p:spPr>
            <a:xfrm>
              <a:off x="3941325" y="37131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97;p64">
              <a:extLst>
                <a:ext uri="{FF2B5EF4-FFF2-40B4-BE49-F238E27FC236}">
                  <a16:creationId xmlns:a16="http://schemas.microsoft.com/office/drawing/2014/main" id="{565CC101-D4BA-D546-8770-CDF12DAA79FD}"/>
                </a:ext>
              </a:extLst>
            </p:cNvPr>
            <p:cNvSpPr/>
            <p:nvPr/>
          </p:nvSpPr>
          <p:spPr>
            <a:xfrm>
              <a:off x="3896275" y="3653900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168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168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98;p64">
              <a:extLst>
                <a:ext uri="{FF2B5EF4-FFF2-40B4-BE49-F238E27FC236}">
                  <a16:creationId xmlns:a16="http://schemas.microsoft.com/office/drawing/2014/main" id="{0917FD30-2D38-D445-981C-52D6F91BE7FF}"/>
                </a:ext>
              </a:extLst>
            </p:cNvPr>
            <p:cNvSpPr/>
            <p:nvPr/>
          </p:nvSpPr>
          <p:spPr>
            <a:xfrm>
              <a:off x="3896275" y="362470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99;p64">
              <a:extLst>
                <a:ext uri="{FF2B5EF4-FFF2-40B4-BE49-F238E27FC236}">
                  <a16:creationId xmlns:a16="http://schemas.microsoft.com/office/drawing/2014/main" id="{1D0C6F0D-D767-BE4B-B50D-62D20F6F8288}"/>
                </a:ext>
              </a:extLst>
            </p:cNvPr>
            <p:cNvSpPr/>
            <p:nvPr/>
          </p:nvSpPr>
          <p:spPr>
            <a:xfrm>
              <a:off x="3941325" y="3647225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00;p64">
              <a:extLst>
                <a:ext uri="{FF2B5EF4-FFF2-40B4-BE49-F238E27FC236}">
                  <a16:creationId xmlns:a16="http://schemas.microsoft.com/office/drawing/2014/main" id="{BB77C92E-0A0C-0845-BB36-2B65FF359363}"/>
                </a:ext>
              </a:extLst>
            </p:cNvPr>
            <p:cNvSpPr/>
            <p:nvPr/>
          </p:nvSpPr>
          <p:spPr>
            <a:xfrm>
              <a:off x="3912975" y="3598850"/>
              <a:ext cx="326075" cy="102600"/>
            </a:xfrm>
            <a:custGeom>
              <a:avLst/>
              <a:gdLst/>
              <a:ahLst/>
              <a:cxnLst/>
              <a:rect l="l" t="t" r="r" b="b"/>
              <a:pathLst>
                <a:path w="13043" h="4104" extrusionOk="0">
                  <a:moveTo>
                    <a:pt x="6538" y="1"/>
                  </a:moveTo>
                  <a:cubicBezTo>
                    <a:pt x="4437" y="1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70"/>
                    <a:pt x="2936" y="4104"/>
                    <a:pt x="6538" y="4104"/>
                  </a:cubicBezTo>
                  <a:cubicBezTo>
                    <a:pt x="10107" y="4104"/>
                    <a:pt x="13043" y="3270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1"/>
                    <a:pt x="6538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01;p64">
              <a:extLst>
                <a:ext uri="{FF2B5EF4-FFF2-40B4-BE49-F238E27FC236}">
                  <a16:creationId xmlns:a16="http://schemas.microsoft.com/office/drawing/2014/main" id="{FDF84712-93BC-BF40-94EE-519E6616738E}"/>
                </a:ext>
              </a:extLst>
            </p:cNvPr>
            <p:cNvSpPr/>
            <p:nvPr/>
          </p:nvSpPr>
          <p:spPr>
            <a:xfrm>
              <a:off x="3912975" y="3570500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38" y="0"/>
                  </a:moveTo>
                  <a:cubicBezTo>
                    <a:pt x="2936" y="0"/>
                    <a:pt x="0" y="834"/>
                    <a:pt x="0" y="1868"/>
                  </a:cubicBezTo>
                  <a:cubicBezTo>
                    <a:pt x="0" y="2903"/>
                    <a:pt x="2936" y="3770"/>
                    <a:pt x="6538" y="3770"/>
                  </a:cubicBezTo>
                  <a:cubicBezTo>
                    <a:pt x="10107" y="3770"/>
                    <a:pt x="13043" y="2903"/>
                    <a:pt x="13043" y="1868"/>
                  </a:cubicBezTo>
                  <a:cubicBezTo>
                    <a:pt x="13043" y="834"/>
                    <a:pt x="10107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02;p64">
              <a:extLst>
                <a:ext uri="{FF2B5EF4-FFF2-40B4-BE49-F238E27FC236}">
                  <a16:creationId xmlns:a16="http://schemas.microsoft.com/office/drawing/2014/main" id="{7F4B4966-0909-404E-9B8D-C316ABBCB1DD}"/>
                </a:ext>
              </a:extLst>
            </p:cNvPr>
            <p:cNvSpPr/>
            <p:nvPr/>
          </p:nvSpPr>
          <p:spPr>
            <a:xfrm>
              <a:off x="3958000" y="3593025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03;p64">
              <a:extLst>
                <a:ext uri="{FF2B5EF4-FFF2-40B4-BE49-F238E27FC236}">
                  <a16:creationId xmlns:a16="http://schemas.microsoft.com/office/drawing/2014/main" id="{BE01F50B-8036-2943-ADEF-8A7222DA47EB}"/>
                </a:ext>
              </a:extLst>
            </p:cNvPr>
            <p:cNvSpPr/>
            <p:nvPr/>
          </p:nvSpPr>
          <p:spPr>
            <a:xfrm>
              <a:off x="3684475" y="4107550"/>
              <a:ext cx="326075" cy="102600"/>
            </a:xfrm>
            <a:custGeom>
              <a:avLst/>
              <a:gdLst/>
              <a:ahLst/>
              <a:cxnLst/>
              <a:rect l="l" t="t" r="r" b="b"/>
              <a:pathLst>
                <a:path w="13043" h="4104" extrusionOk="0">
                  <a:moveTo>
                    <a:pt x="6538" y="0"/>
                  </a:moveTo>
                  <a:cubicBezTo>
                    <a:pt x="4437" y="0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103"/>
                    <a:pt x="6538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0"/>
                    <a:pt x="653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04;p64">
              <a:extLst>
                <a:ext uri="{FF2B5EF4-FFF2-40B4-BE49-F238E27FC236}">
                  <a16:creationId xmlns:a16="http://schemas.microsoft.com/office/drawing/2014/main" id="{AEE718E5-76FC-964C-87DA-0E9CB3F472D1}"/>
                </a:ext>
              </a:extLst>
            </p:cNvPr>
            <p:cNvSpPr/>
            <p:nvPr/>
          </p:nvSpPr>
          <p:spPr>
            <a:xfrm>
              <a:off x="3684475" y="4078350"/>
              <a:ext cx="326075" cy="95100"/>
            </a:xfrm>
            <a:custGeom>
              <a:avLst/>
              <a:gdLst/>
              <a:ahLst/>
              <a:cxnLst/>
              <a:rect l="l" t="t" r="r" b="b"/>
              <a:pathLst>
                <a:path w="13043" h="3804" extrusionOk="0">
                  <a:moveTo>
                    <a:pt x="6538" y="1"/>
                  </a:moveTo>
                  <a:cubicBezTo>
                    <a:pt x="2936" y="1"/>
                    <a:pt x="0" y="868"/>
                    <a:pt x="0" y="1902"/>
                  </a:cubicBezTo>
                  <a:cubicBezTo>
                    <a:pt x="0" y="2936"/>
                    <a:pt x="2936" y="3804"/>
                    <a:pt x="6538" y="3804"/>
                  </a:cubicBezTo>
                  <a:cubicBezTo>
                    <a:pt x="10141" y="3804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05;p64">
              <a:extLst>
                <a:ext uri="{FF2B5EF4-FFF2-40B4-BE49-F238E27FC236}">
                  <a16:creationId xmlns:a16="http://schemas.microsoft.com/office/drawing/2014/main" id="{A853CB72-29AD-9049-AAA2-521501697161}"/>
                </a:ext>
              </a:extLst>
            </p:cNvPr>
            <p:cNvSpPr/>
            <p:nvPr/>
          </p:nvSpPr>
          <p:spPr>
            <a:xfrm>
              <a:off x="3729500" y="41017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7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06;p64">
              <a:extLst>
                <a:ext uri="{FF2B5EF4-FFF2-40B4-BE49-F238E27FC236}">
                  <a16:creationId xmlns:a16="http://schemas.microsoft.com/office/drawing/2014/main" id="{8C90AA39-79D6-E14F-AFE6-7E4D9DDBC6F3}"/>
                </a:ext>
              </a:extLst>
            </p:cNvPr>
            <p:cNvSpPr/>
            <p:nvPr/>
          </p:nvSpPr>
          <p:spPr>
            <a:xfrm>
              <a:off x="3625250" y="4030825"/>
              <a:ext cx="325275" cy="102600"/>
            </a:xfrm>
            <a:custGeom>
              <a:avLst/>
              <a:gdLst/>
              <a:ahLst/>
              <a:cxnLst/>
              <a:rect l="l" t="t" r="r" b="b"/>
              <a:pathLst>
                <a:path w="13011" h="4104" extrusionOk="0">
                  <a:moveTo>
                    <a:pt x="6506" y="1"/>
                  </a:moveTo>
                  <a:cubicBezTo>
                    <a:pt x="4437" y="1"/>
                    <a:pt x="2569" y="301"/>
                    <a:pt x="1369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70"/>
                    <a:pt x="2903" y="4104"/>
                    <a:pt x="6506" y="4104"/>
                  </a:cubicBezTo>
                  <a:cubicBezTo>
                    <a:pt x="10108" y="4104"/>
                    <a:pt x="13010" y="3270"/>
                    <a:pt x="13010" y="2202"/>
                  </a:cubicBezTo>
                  <a:lnTo>
                    <a:pt x="13010" y="734"/>
                  </a:lnTo>
                  <a:lnTo>
                    <a:pt x="11643" y="734"/>
                  </a:lnTo>
                  <a:cubicBezTo>
                    <a:pt x="10442" y="301"/>
                    <a:pt x="8607" y="1"/>
                    <a:pt x="6506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07;p64">
              <a:extLst>
                <a:ext uri="{FF2B5EF4-FFF2-40B4-BE49-F238E27FC236}">
                  <a16:creationId xmlns:a16="http://schemas.microsoft.com/office/drawing/2014/main" id="{508412CE-7149-6C4F-AEE6-369CF636D6C3}"/>
                </a:ext>
              </a:extLst>
            </p:cNvPr>
            <p:cNvSpPr/>
            <p:nvPr/>
          </p:nvSpPr>
          <p:spPr>
            <a:xfrm>
              <a:off x="3625250" y="4002475"/>
              <a:ext cx="325275" cy="94250"/>
            </a:xfrm>
            <a:custGeom>
              <a:avLst/>
              <a:gdLst/>
              <a:ahLst/>
              <a:cxnLst/>
              <a:rect l="l" t="t" r="r" b="b"/>
              <a:pathLst>
                <a:path w="13011" h="3770" extrusionOk="0">
                  <a:moveTo>
                    <a:pt x="6506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03"/>
                    <a:pt x="2903" y="3770"/>
                    <a:pt x="6506" y="3770"/>
                  </a:cubicBezTo>
                  <a:cubicBezTo>
                    <a:pt x="10108" y="3770"/>
                    <a:pt x="13010" y="2903"/>
                    <a:pt x="13010" y="1868"/>
                  </a:cubicBezTo>
                  <a:cubicBezTo>
                    <a:pt x="13010" y="834"/>
                    <a:pt x="10108" y="0"/>
                    <a:pt x="6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08;p64">
              <a:extLst>
                <a:ext uri="{FF2B5EF4-FFF2-40B4-BE49-F238E27FC236}">
                  <a16:creationId xmlns:a16="http://schemas.microsoft.com/office/drawing/2014/main" id="{71AA37C0-C2AC-BA46-8103-D5F5B4B79E44}"/>
                </a:ext>
              </a:extLst>
            </p:cNvPr>
            <p:cNvSpPr/>
            <p:nvPr/>
          </p:nvSpPr>
          <p:spPr>
            <a:xfrm>
              <a:off x="3670300" y="4025000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04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04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09;p64">
              <a:extLst>
                <a:ext uri="{FF2B5EF4-FFF2-40B4-BE49-F238E27FC236}">
                  <a16:creationId xmlns:a16="http://schemas.microsoft.com/office/drawing/2014/main" id="{85F11B69-8184-0140-97E2-075220B25C18}"/>
                </a:ext>
              </a:extLst>
            </p:cNvPr>
            <p:cNvSpPr/>
            <p:nvPr/>
          </p:nvSpPr>
          <p:spPr>
            <a:xfrm>
              <a:off x="3625250" y="3941600"/>
              <a:ext cx="325275" cy="101750"/>
            </a:xfrm>
            <a:custGeom>
              <a:avLst/>
              <a:gdLst/>
              <a:ahLst/>
              <a:cxnLst/>
              <a:rect l="l" t="t" r="r" b="b"/>
              <a:pathLst>
                <a:path w="13011" h="4070" extrusionOk="0">
                  <a:moveTo>
                    <a:pt x="6506" y="0"/>
                  </a:moveTo>
                  <a:cubicBezTo>
                    <a:pt x="4437" y="0"/>
                    <a:pt x="2569" y="267"/>
                    <a:pt x="1369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10;p64">
              <a:extLst>
                <a:ext uri="{FF2B5EF4-FFF2-40B4-BE49-F238E27FC236}">
                  <a16:creationId xmlns:a16="http://schemas.microsoft.com/office/drawing/2014/main" id="{B5A08923-AFD0-0846-A23B-8B03B071D70B}"/>
                </a:ext>
              </a:extLst>
            </p:cNvPr>
            <p:cNvSpPr/>
            <p:nvPr/>
          </p:nvSpPr>
          <p:spPr>
            <a:xfrm>
              <a:off x="3625250" y="3912400"/>
              <a:ext cx="325275" cy="94275"/>
            </a:xfrm>
            <a:custGeom>
              <a:avLst/>
              <a:gdLst/>
              <a:ahLst/>
              <a:cxnLst/>
              <a:rect l="l" t="t" r="r" b="b"/>
              <a:pathLst>
                <a:path w="13011" h="3771" extrusionOk="0">
                  <a:moveTo>
                    <a:pt x="6506" y="1"/>
                  </a:moveTo>
                  <a:cubicBezTo>
                    <a:pt x="2903" y="1"/>
                    <a:pt x="1" y="835"/>
                    <a:pt x="1" y="1869"/>
                  </a:cubicBezTo>
                  <a:cubicBezTo>
                    <a:pt x="1" y="2936"/>
                    <a:pt x="2903" y="3770"/>
                    <a:pt x="6506" y="3770"/>
                  </a:cubicBezTo>
                  <a:cubicBezTo>
                    <a:pt x="10108" y="3770"/>
                    <a:pt x="13010" y="2936"/>
                    <a:pt x="13010" y="1869"/>
                  </a:cubicBezTo>
                  <a:cubicBezTo>
                    <a:pt x="13010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11;p64">
              <a:extLst>
                <a:ext uri="{FF2B5EF4-FFF2-40B4-BE49-F238E27FC236}">
                  <a16:creationId xmlns:a16="http://schemas.microsoft.com/office/drawing/2014/main" id="{5E9D8C0D-D5A2-4A47-8713-059C5C3BED1C}"/>
                </a:ext>
              </a:extLst>
            </p:cNvPr>
            <p:cNvSpPr/>
            <p:nvPr/>
          </p:nvSpPr>
          <p:spPr>
            <a:xfrm>
              <a:off x="3670300" y="39349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69"/>
                    <a:pt x="4704" y="1969"/>
                  </a:cubicBezTo>
                  <a:cubicBezTo>
                    <a:pt x="7606" y="1969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12;p64">
              <a:extLst>
                <a:ext uri="{FF2B5EF4-FFF2-40B4-BE49-F238E27FC236}">
                  <a16:creationId xmlns:a16="http://schemas.microsoft.com/office/drawing/2014/main" id="{6CA2C418-F9E0-0048-B12A-1D65A26FDAFC}"/>
                </a:ext>
              </a:extLst>
            </p:cNvPr>
            <p:cNvSpPr/>
            <p:nvPr/>
          </p:nvSpPr>
          <p:spPr>
            <a:xfrm>
              <a:off x="3038175" y="4065025"/>
              <a:ext cx="325250" cy="101750"/>
            </a:xfrm>
            <a:custGeom>
              <a:avLst/>
              <a:gdLst/>
              <a:ahLst/>
              <a:cxnLst/>
              <a:rect l="l" t="t" r="r" b="b"/>
              <a:pathLst>
                <a:path w="13010" h="4070" extrusionOk="0">
                  <a:moveTo>
                    <a:pt x="6505" y="0"/>
                  </a:moveTo>
                  <a:cubicBezTo>
                    <a:pt x="4437" y="0"/>
                    <a:pt x="2569" y="300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0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13;p64">
              <a:extLst>
                <a:ext uri="{FF2B5EF4-FFF2-40B4-BE49-F238E27FC236}">
                  <a16:creationId xmlns:a16="http://schemas.microsoft.com/office/drawing/2014/main" id="{CE0CC30D-7880-7547-B0BC-ABF8FAB2020A}"/>
                </a:ext>
              </a:extLst>
            </p:cNvPr>
            <p:cNvSpPr/>
            <p:nvPr/>
          </p:nvSpPr>
          <p:spPr>
            <a:xfrm>
              <a:off x="3038175" y="4035825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3" y="1"/>
                    <a:pt x="0" y="835"/>
                    <a:pt x="0" y="1902"/>
                  </a:cubicBezTo>
                  <a:cubicBezTo>
                    <a:pt x="0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14;p64">
              <a:extLst>
                <a:ext uri="{FF2B5EF4-FFF2-40B4-BE49-F238E27FC236}">
                  <a16:creationId xmlns:a16="http://schemas.microsoft.com/office/drawing/2014/main" id="{8CCFE908-04F6-AE4A-AED1-8AF17E5283CF}"/>
                </a:ext>
              </a:extLst>
            </p:cNvPr>
            <p:cNvSpPr/>
            <p:nvPr/>
          </p:nvSpPr>
          <p:spPr>
            <a:xfrm>
              <a:off x="3082375" y="4059175"/>
              <a:ext cx="236850" cy="48400"/>
            </a:xfrm>
            <a:custGeom>
              <a:avLst/>
              <a:gdLst/>
              <a:ahLst/>
              <a:cxnLst/>
              <a:rect l="l" t="t" r="r" b="b"/>
              <a:pathLst>
                <a:path w="9474" h="1936" extrusionOk="0">
                  <a:moveTo>
                    <a:pt x="4737" y="1"/>
                  </a:moveTo>
                  <a:cubicBezTo>
                    <a:pt x="1868" y="1"/>
                    <a:pt x="0" y="635"/>
                    <a:pt x="0" y="968"/>
                  </a:cubicBezTo>
                  <a:cubicBezTo>
                    <a:pt x="0" y="1302"/>
                    <a:pt x="1868" y="1935"/>
                    <a:pt x="4737" y="1935"/>
                  </a:cubicBezTo>
                  <a:cubicBezTo>
                    <a:pt x="7606" y="1935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15;p64">
              <a:extLst>
                <a:ext uri="{FF2B5EF4-FFF2-40B4-BE49-F238E27FC236}">
                  <a16:creationId xmlns:a16="http://schemas.microsoft.com/office/drawing/2014/main" id="{8CEACA1F-D62A-894F-80AC-4BA5DACC57DE}"/>
                </a:ext>
              </a:extLst>
            </p:cNvPr>
            <p:cNvSpPr/>
            <p:nvPr/>
          </p:nvSpPr>
          <p:spPr>
            <a:xfrm>
              <a:off x="3095725" y="4005800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7"/>
                    <a:pt x="2902" y="4070"/>
                    <a:pt x="6505" y="4070"/>
                  </a:cubicBezTo>
                  <a:cubicBezTo>
                    <a:pt x="10107" y="4070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16;p64">
              <a:extLst>
                <a:ext uri="{FF2B5EF4-FFF2-40B4-BE49-F238E27FC236}">
                  <a16:creationId xmlns:a16="http://schemas.microsoft.com/office/drawing/2014/main" id="{E3B48A19-9B13-0C47-B8B2-21869ADD355B}"/>
                </a:ext>
              </a:extLst>
            </p:cNvPr>
            <p:cNvSpPr/>
            <p:nvPr/>
          </p:nvSpPr>
          <p:spPr>
            <a:xfrm>
              <a:off x="3095725" y="3976625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4"/>
                    <a:pt x="10107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17;p64">
              <a:extLst>
                <a:ext uri="{FF2B5EF4-FFF2-40B4-BE49-F238E27FC236}">
                  <a16:creationId xmlns:a16="http://schemas.microsoft.com/office/drawing/2014/main" id="{6F518CD2-A7AC-264C-A235-2E120EDE896A}"/>
                </a:ext>
              </a:extLst>
            </p:cNvPr>
            <p:cNvSpPr/>
            <p:nvPr/>
          </p:nvSpPr>
          <p:spPr>
            <a:xfrm>
              <a:off x="3140750" y="39991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0" y="667"/>
                    <a:pt x="0" y="1001"/>
                  </a:cubicBezTo>
                  <a:cubicBezTo>
                    <a:pt x="0" y="1334"/>
                    <a:pt x="1835" y="1968"/>
                    <a:pt x="4704" y="1968"/>
                  </a:cubicBezTo>
                  <a:cubicBezTo>
                    <a:pt x="7606" y="1968"/>
                    <a:pt x="9440" y="1334"/>
                    <a:pt x="9440" y="1001"/>
                  </a:cubicBezTo>
                  <a:cubicBezTo>
                    <a:pt x="9440" y="667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18;p64">
              <a:extLst>
                <a:ext uri="{FF2B5EF4-FFF2-40B4-BE49-F238E27FC236}">
                  <a16:creationId xmlns:a16="http://schemas.microsoft.com/office/drawing/2014/main" id="{813E3783-326B-0942-A528-8BF9A640EE87}"/>
                </a:ext>
              </a:extLst>
            </p:cNvPr>
            <p:cNvSpPr/>
            <p:nvPr/>
          </p:nvSpPr>
          <p:spPr>
            <a:xfrm>
              <a:off x="3153250" y="394660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3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267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19;p64">
              <a:extLst>
                <a:ext uri="{FF2B5EF4-FFF2-40B4-BE49-F238E27FC236}">
                  <a16:creationId xmlns:a16="http://schemas.microsoft.com/office/drawing/2014/main" id="{56569154-F0EE-F147-9D8F-26876554E9FE}"/>
                </a:ext>
              </a:extLst>
            </p:cNvPr>
            <p:cNvSpPr/>
            <p:nvPr/>
          </p:nvSpPr>
          <p:spPr>
            <a:xfrm>
              <a:off x="3153250" y="39174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901"/>
                  </a:cubicBezTo>
                  <a:cubicBezTo>
                    <a:pt x="1" y="2935"/>
                    <a:pt x="2936" y="3769"/>
                    <a:pt x="6539" y="3769"/>
                  </a:cubicBezTo>
                  <a:cubicBezTo>
                    <a:pt x="10141" y="3769"/>
                    <a:pt x="13043" y="2935"/>
                    <a:pt x="13043" y="1901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20;p64">
              <a:extLst>
                <a:ext uri="{FF2B5EF4-FFF2-40B4-BE49-F238E27FC236}">
                  <a16:creationId xmlns:a16="http://schemas.microsoft.com/office/drawing/2014/main" id="{40C09C07-EC38-AB42-8007-AAFCA45A5B27}"/>
                </a:ext>
              </a:extLst>
            </p:cNvPr>
            <p:cNvSpPr/>
            <p:nvPr/>
          </p:nvSpPr>
          <p:spPr>
            <a:xfrm>
              <a:off x="3198300" y="39399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1"/>
                  </a:moveTo>
                  <a:cubicBezTo>
                    <a:pt x="1835" y="1"/>
                    <a:pt x="0" y="668"/>
                    <a:pt x="0" y="1001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5" y="1969"/>
                    <a:pt x="9440" y="1335"/>
                    <a:pt x="9440" y="1001"/>
                  </a:cubicBezTo>
                  <a:cubicBezTo>
                    <a:pt x="9440" y="668"/>
                    <a:pt x="7605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21;p64">
              <a:extLst>
                <a:ext uri="{FF2B5EF4-FFF2-40B4-BE49-F238E27FC236}">
                  <a16:creationId xmlns:a16="http://schemas.microsoft.com/office/drawing/2014/main" id="{660B4533-9952-7845-99D3-CDD38731F8A5}"/>
                </a:ext>
              </a:extLst>
            </p:cNvPr>
            <p:cNvSpPr/>
            <p:nvPr/>
          </p:nvSpPr>
          <p:spPr>
            <a:xfrm>
              <a:off x="3095725" y="3857375"/>
              <a:ext cx="326075" cy="101750"/>
            </a:xfrm>
            <a:custGeom>
              <a:avLst/>
              <a:gdLst/>
              <a:ahLst/>
              <a:cxnLst/>
              <a:rect l="l" t="t" r="r" b="b"/>
              <a:pathLst>
                <a:path w="13043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7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22;p64">
              <a:extLst>
                <a:ext uri="{FF2B5EF4-FFF2-40B4-BE49-F238E27FC236}">
                  <a16:creationId xmlns:a16="http://schemas.microsoft.com/office/drawing/2014/main" id="{A38E1E08-7F1E-C44C-8EE2-E87B48E2F623}"/>
                </a:ext>
              </a:extLst>
            </p:cNvPr>
            <p:cNvSpPr/>
            <p:nvPr/>
          </p:nvSpPr>
          <p:spPr>
            <a:xfrm>
              <a:off x="3095725" y="3828175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02" y="1"/>
                    <a:pt x="0" y="835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23;p64">
              <a:extLst>
                <a:ext uri="{FF2B5EF4-FFF2-40B4-BE49-F238E27FC236}">
                  <a16:creationId xmlns:a16="http://schemas.microsoft.com/office/drawing/2014/main" id="{7465092E-DE8D-C34C-AF11-16343922D806}"/>
                </a:ext>
              </a:extLst>
            </p:cNvPr>
            <p:cNvSpPr/>
            <p:nvPr/>
          </p:nvSpPr>
          <p:spPr>
            <a:xfrm>
              <a:off x="3140750" y="38507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0" y="668"/>
                    <a:pt x="0" y="1001"/>
                  </a:cubicBezTo>
                  <a:cubicBezTo>
                    <a:pt x="0" y="1335"/>
                    <a:pt x="1835" y="1969"/>
                    <a:pt x="4704" y="1969"/>
                  </a:cubicBezTo>
                  <a:cubicBezTo>
                    <a:pt x="7606" y="1969"/>
                    <a:pt x="9440" y="1335"/>
                    <a:pt x="9440" y="1001"/>
                  </a:cubicBezTo>
                  <a:cubicBezTo>
                    <a:pt x="9440" y="668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24;p64">
              <a:extLst>
                <a:ext uri="{FF2B5EF4-FFF2-40B4-BE49-F238E27FC236}">
                  <a16:creationId xmlns:a16="http://schemas.microsoft.com/office/drawing/2014/main" id="{796A0F01-61D1-3043-A06F-4CDF6EEC08EA}"/>
                </a:ext>
              </a:extLst>
            </p:cNvPr>
            <p:cNvSpPr/>
            <p:nvPr/>
          </p:nvSpPr>
          <p:spPr>
            <a:xfrm>
              <a:off x="3104900" y="3775650"/>
              <a:ext cx="326075" cy="102600"/>
            </a:xfrm>
            <a:custGeom>
              <a:avLst/>
              <a:gdLst/>
              <a:ahLst/>
              <a:cxnLst/>
              <a:rect l="l" t="t" r="r" b="b"/>
              <a:pathLst>
                <a:path w="13043" h="4104" extrusionOk="0">
                  <a:moveTo>
                    <a:pt x="6538" y="0"/>
                  </a:moveTo>
                  <a:cubicBezTo>
                    <a:pt x="4437" y="0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5" y="4103"/>
                    <a:pt x="6538" y="4103"/>
                  </a:cubicBezTo>
                  <a:cubicBezTo>
                    <a:pt x="10107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0"/>
                    <a:pt x="653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25;p64">
              <a:extLst>
                <a:ext uri="{FF2B5EF4-FFF2-40B4-BE49-F238E27FC236}">
                  <a16:creationId xmlns:a16="http://schemas.microsoft.com/office/drawing/2014/main" id="{AD017C92-621C-D64C-A8C9-D1F62D8D286F}"/>
                </a:ext>
              </a:extLst>
            </p:cNvPr>
            <p:cNvSpPr/>
            <p:nvPr/>
          </p:nvSpPr>
          <p:spPr>
            <a:xfrm>
              <a:off x="3104900" y="3746450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38" y="1"/>
                  </a:moveTo>
                  <a:cubicBezTo>
                    <a:pt x="2935" y="1"/>
                    <a:pt x="0" y="868"/>
                    <a:pt x="0" y="1902"/>
                  </a:cubicBezTo>
                  <a:cubicBezTo>
                    <a:pt x="0" y="2936"/>
                    <a:pt x="2935" y="3770"/>
                    <a:pt x="6538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68"/>
                    <a:pt x="10107" y="1"/>
                    <a:pt x="6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26;p64">
              <a:extLst>
                <a:ext uri="{FF2B5EF4-FFF2-40B4-BE49-F238E27FC236}">
                  <a16:creationId xmlns:a16="http://schemas.microsoft.com/office/drawing/2014/main" id="{1FEFA378-A63E-2049-A7FA-4BD4C16EFF6F}"/>
                </a:ext>
              </a:extLst>
            </p:cNvPr>
            <p:cNvSpPr/>
            <p:nvPr/>
          </p:nvSpPr>
          <p:spPr>
            <a:xfrm>
              <a:off x="3149925" y="37698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27;p64">
              <a:extLst>
                <a:ext uri="{FF2B5EF4-FFF2-40B4-BE49-F238E27FC236}">
                  <a16:creationId xmlns:a16="http://schemas.microsoft.com/office/drawing/2014/main" id="{38C7FAD6-9586-0745-9869-7424762706B2}"/>
                </a:ext>
              </a:extLst>
            </p:cNvPr>
            <p:cNvSpPr/>
            <p:nvPr/>
          </p:nvSpPr>
          <p:spPr>
            <a:xfrm>
              <a:off x="3114050" y="36939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2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75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28;p64">
              <a:extLst>
                <a:ext uri="{FF2B5EF4-FFF2-40B4-BE49-F238E27FC236}">
                  <a16:creationId xmlns:a16="http://schemas.microsoft.com/office/drawing/2014/main" id="{88D14B13-3784-AD49-91C5-D760CC14B285}"/>
                </a:ext>
              </a:extLst>
            </p:cNvPr>
            <p:cNvSpPr/>
            <p:nvPr/>
          </p:nvSpPr>
          <p:spPr>
            <a:xfrm>
              <a:off x="3114050" y="3664725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39" y="3804"/>
                  </a:cubicBezTo>
                  <a:cubicBezTo>
                    <a:pt x="10142" y="3804"/>
                    <a:pt x="13044" y="2936"/>
                    <a:pt x="13044" y="1902"/>
                  </a:cubicBezTo>
                  <a:cubicBezTo>
                    <a:pt x="13044" y="868"/>
                    <a:pt x="10142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29;p64">
              <a:extLst>
                <a:ext uri="{FF2B5EF4-FFF2-40B4-BE49-F238E27FC236}">
                  <a16:creationId xmlns:a16="http://schemas.microsoft.com/office/drawing/2014/main" id="{435BAC1F-B152-E948-A57E-D817E5BC41D7}"/>
                </a:ext>
              </a:extLst>
            </p:cNvPr>
            <p:cNvSpPr/>
            <p:nvPr/>
          </p:nvSpPr>
          <p:spPr>
            <a:xfrm>
              <a:off x="3159100" y="36880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30;p64">
              <a:extLst>
                <a:ext uri="{FF2B5EF4-FFF2-40B4-BE49-F238E27FC236}">
                  <a16:creationId xmlns:a16="http://schemas.microsoft.com/office/drawing/2014/main" id="{41A16099-E28D-0A42-9BE1-427F34BB2D61}"/>
                </a:ext>
              </a:extLst>
            </p:cNvPr>
            <p:cNvSpPr/>
            <p:nvPr/>
          </p:nvSpPr>
          <p:spPr>
            <a:xfrm>
              <a:off x="3356725" y="3091000"/>
              <a:ext cx="326100" cy="102575"/>
            </a:xfrm>
            <a:custGeom>
              <a:avLst/>
              <a:gdLst/>
              <a:ahLst/>
              <a:cxnLst/>
              <a:rect l="l" t="t" r="r" b="b"/>
              <a:pathLst>
                <a:path w="13044" h="4103" extrusionOk="0">
                  <a:moveTo>
                    <a:pt x="6506" y="0"/>
                  </a:moveTo>
                  <a:cubicBezTo>
                    <a:pt x="4437" y="0"/>
                    <a:pt x="2569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69"/>
                    <a:pt x="2936" y="4103"/>
                    <a:pt x="6506" y="4103"/>
                  </a:cubicBezTo>
                  <a:cubicBezTo>
                    <a:pt x="10108" y="4103"/>
                    <a:pt x="13044" y="3269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31;p64">
              <a:extLst>
                <a:ext uri="{FF2B5EF4-FFF2-40B4-BE49-F238E27FC236}">
                  <a16:creationId xmlns:a16="http://schemas.microsoft.com/office/drawing/2014/main" id="{C77CD591-82F3-1E42-B654-447305D71B4F}"/>
                </a:ext>
              </a:extLst>
            </p:cNvPr>
            <p:cNvSpPr/>
            <p:nvPr/>
          </p:nvSpPr>
          <p:spPr>
            <a:xfrm>
              <a:off x="3356725" y="306262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06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06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32;p64">
              <a:extLst>
                <a:ext uri="{FF2B5EF4-FFF2-40B4-BE49-F238E27FC236}">
                  <a16:creationId xmlns:a16="http://schemas.microsoft.com/office/drawing/2014/main" id="{3CC670A8-AE1F-A74B-B061-92D29DA34B2B}"/>
                </a:ext>
              </a:extLst>
            </p:cNvPr>
            <p:cNvSpPr/>
            <p:nvPr/>
          </p:nvSpPr>
          <p:spPr>
            <a:xfrm>
              <a:off x="3401775" y="308515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04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33;p64">
              <a:extLst>
                <a:ext uri="{FF2B5EF4-FFF2-40B4-BE49-F238E27FC236}">
                  <a16:creationId xmlns:a16="http://schemas.microsoft.com/office/drawing/2014/main" id="{1C2E4F11-2559-8C4C-AD9D-7E78ACFFB1DF}"/>
                </a:ext>
              </a:extLst>
            </p:cNvPr>
            <p:cNvSpPr/>
            <p:nvPr/>
          </p:nvSpPr>
          <p:spPr>
            <a:xfrm>
              <a:off x="3376750" y="3030950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1" y="701"/>
                  </a:cubicBezTo>
                  <a:lnTo>
                    <a:pt x="0" y="701"/>
                  </a:lnTo>
                  <a:lnTo>
                    <a:pt x="0" y="2202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7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34;p64">
              <a:extLst>
                <a:ext uri="{FF2B5EF4-FFF2-40B4-BE49-F238E27FC236}">
                  <a16:creationId xmlns:a16="http://schemas.microsoft.com/office/drawing/2014/main" id="{CCBD849A-013A-804A-8BF6-8DDA23EEE33A}"/>
                </a:ext>
              </a:extLst>
            </p:cNvPr>
            <p:cNvSpPr/>
            <p:nvPr/>
          </p:nvSpPr>
          <p:spPr>
            <a:xfrm>
              <a:off x="3376750" y="300175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05" y="1"/>
                  </a:moveTo>
                  <a:cubicBezTo>
                    <a:pt x="2903" y="1"/>
                    <a:pt x="0" y="835"/>
                    <a:pt x="0" y="1869"/>
                  </a:cubicBezTo>
                  <a:cubicBezTo>
                    <a:pt x="0" y="2936"/>
                    <a:pt x="2903" y="3770"/>
                    <a:pt x="6505" y="3770"/>
                  </a:cubicBezTo>
                  <a:cubicBezTo>
                    <a:pt x="10108" y="3770"/>
                    <a:pt x="13043" y="2936"/>
                    <a:pt x="13043" y="1869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35;p64">
              <a:extLst>
                <a:ext uri="{FF2B5EF4-FFF2-40B4-BE49-F238E27FC236}">
                  <a16:creationId xmlns:a16="http://schemas.microsoft.com/office/drawing/2014/main" id="{B665977C-8935-3F48-8E2B-EDACD07D447E}"/>
                </a:ext>
              </a:extLst>
            </p:cNvPr>
            <p:cNvSpPr/>
            <p:nvPr/>
          </p:nvSpPr>
          <p:spPr>
            <a:xfrm>
              <a:off x="3421775" y="30242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968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36;p64">
              <a:extLst>
                <a:ext uri="{FF2B5EF4-FFF2-40B4-BE49-F238E27FC236}">
                  <a16:creationId xmlns:a16="http://schemas.microsoft.com/office/drawing/2014/main" id="{913BDE43-3E43-7E40-B55A-0C2E7B1AE1B8}"/>
                </a:ext>
              </a:extLst>
            </p:cNvPr>
            <p:cNvSpPr/>
            <p:nvPr/>
          </p:nvSpPr>
          <p:spPr>
            <a:xfrm>
              <a:off x="3440125" y="1890750"/>
              <a:ext cx="619625" cy="612425"/>
            </a:xfrm>
            <a:custGeom>
              <a:avLst/>
              <a:gdLst/>
              <a:ahLst/>
              <a:cxnLst/>
              <a:rect l="l" t="t" r="r" b="b"/>
              <a:pathLst>
                <a:path w="24785" h="24497" extrusionOk="0">
                  <a:moveTo>
                    <a:pt x="6838" y="0"/>
                  </a:moveTo>
                  <a:cubicBezTo>
                    <a:pt x="6307" y="0"/>
                    <a:pt x="5805" y="728"/>
                    <a:pt x="5805" y="1543"/>
                  </a:cubicBezTo>
                  <a:cubicBezTo>
                    <a:pt x="6072" y="9049"/>
                    <a:pt x="2803" y="13285"/>
                    <a:pt x="634" y="15287"/>
                  </a:cubicBezTo>
                  <a:cubicBezTo>
                    <a:pt x="1" y="15887"/>
                    <a:pt x="1" y="17188"/>
                    <a:pt x="634" y="17455"/>
                  </a:cubicBezTo>
                  <a:lnTo>
                    <a:pt x="17413" y="24460"/>
                  </a:lnTo>
                  <a:cubicBezTo>
                    <a:pt x="17478" y="24484"/>
                    <a:pt x="17548" y="24497"/>
                    <a:pt x="17619" y="24497"/>
                  </a:cubicBezTo>
                  <a:cubicBezTo>
                    <a:pt x="17839" y="24497"/>
                    <a:pt x="18079" y="24378"/>
                    <a:pt x="18280" y="24126"/>
                  </a:cubicBezTo>
                  <a:cubicBezTo>
                    <a:pt x="24785" y="16054"/>
                    <a:pt x="23584" y="6614"/>
                    <a:pt x="23150" y="4179"/>
                  </a:cubicBezTo>
                  <a:cubicBezTo>
                    <a:pt x="23084" y="3812"/>
                    <a:pt x="22884" y="3545"/>
                    <a:pt x="22583" y="3512"/>
                  </a:cubicBezTo>
                  <a:lnTo>
                    <a:pt x="6939" y="9"/>
                  </a:lnTo>
                  <a:cubicBezTo>
                    <a:pt x="6905" y="3"/>
                    <a:pt x="6872" y="0"/>
                    <a:pt x="6838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37;p64">
              <a:extLst>
                <a:ext uri="{FF2B5EF4-FFF2-40B4-BE49-F238E27FC236}">
                  <a16:creationId xmlns:a16="http://schemas.microsoft.com/office/drawing/2014/main" id="{F87B2938-F1DC-6647-8D55-A07996A401E7}"/>
                </a:ext>
              </a:extLst>
            </p:cNvPr>
            <p:cNvSpPr/>
            <p:nvPr/>
          </p:nvSpPr>
          <p:spPr>
            <a:xfrm>
              <a:off x="3508500" y="1953500"/>
              <a:ext cx="490375" cy="488725"/>
            </a:xfrm>
            <a:custGeom>
              <a:avLst/>
              <a:gdLst/>
              <a:ahLst/>
              <a:cxnLst/>
              <a:rect l="l" t="t" r="r" b="b"/>
              <a:pathLst>
                <a:path w="19615" h="19549" extrusionOk="0">
                  <a:moveTo>
                    <a:pt x="4871" y="1"/>
                  </a:moveTo>
                  <a:cubicBezTo>
                    <a:pt x="4771" y="6672"/>
                    <a:pt x="2169" y="10975"/>
                    <a:pt x="1" y="13410"/>
                  </a:cubicBezTo>
                  <a:lnTo>
                    <a:pt x="14778" y="19548"/>
                  </a:lnTo>
                  <a:cubicBezTo>
                    <a:pt x="19615" y="13144"/>
                    <a:pt x="19215" y="6005"/>
                    <a:pt x="18781" y="3070"/>
                  </a:cubicBezTo>
                  <a:lnTo>
                    <a:pt x="4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38;p64">
              <a:extLst>
                <a:ext uri="{FF2B5EF4-FFF2-40B4-BE49-F238E27FC236}">
                  <a16:creationId xmlns:a16="http://schemas.microsoft.com/office/drawing/2014/main" id="{6E731CB5-33B9-3741-A004-934F1B9DE48D}"/>
                </a:ext>
              </a:extLst>
            </p:cNvPr>
            <p:cNvSpPr/>
            <p:nvPr/>
          </p:nvSpPr>
          <p:spPr>
            <a:xfrm>
              <a:off x="3475975" y="2182850"/>
              <a:ext cx="179325" cy="175150"/>
            </a:xfrm>
            <a:custGeom>
              <a:avLst/>
              <a:gdLst/>
              <a:ahLst/>
              <a:cxnLst/>
              <a:rect l="l" t="t" r="r" b="b"/>
              <a:pathLst>
                <a:path w="7173" h="7006" extrusionOk="0">
                  <a:moveTo>
                    <a:pt x="3337" y="0"/>
                  </a:moveTo>
                  <a:lnTo>
                    <a:pt x="1" y="4470"/>
                  </a:lnTo>
                  <a:lnTo>
                    <a:pt x="4638" y="7005"/>
                  </a:lnTo>
                  <a:cubicBezTo>
                    <a:pt x="4638" y="7005"/>
                    <a:pt x="7173" y="2468"/>
                    <a:pt x="333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39;p64">
              <a:extLst>
                <a:ext uri="{FF2B5EF4-FFF2-40B4-BE49-F238E27FC236}">
                  <a16:creationId xmlns:a16="http://schemas.microsoft.com/office/drawing/2014/main" id="{384DF96F-C351-744C-87F7-ACDF4ED318F0}"/>
                </a:ext>
              </a:extLst>
            </p:cNvPr>
            <p:cNvSpPr/>
            <p:nvPr/>
          </p:nvSpPr>
          <p:spPr>
            <a:xfrm>
              <a:off x="3792050" y="2348925"/>
              <a:ext cx="156800" cy="124975"/>
            </a:xfrm>
            <a:custGeom>
              <a:avLst/>
              <a:gdLst/>
              <a:ahLst/>
              <a:cxnLst/>
              <a:rect l="l" t="t" r="r" b="b"/>
              <a:pathLst>
                <a:path w="6272" h="4999" extrusionOk="0">
                  <a:moveTo>
                    <a:pt x="4697" y="0"/>
                  </a:moveTo>
                  <a:cubicBezTo>
                    <a:pt x="3354" y="0"/>
                    <a:pt x="1420" y="548"/>
                    <a:pt x="0" y="3231"/>
                  </a:cubicBezTo>
                  <a:lnTo>
                    <a:pt x="3636" y="4999"/>
                  </a:lnTo>
                  <a:lnTo>
                    <a:pt x="6271" y="262"/>
                  </a:lnTo>
                  <a:cubicBezTo>
                    <a:pt x="6271" y="262"/>
                    <a:pt x="5625" y="0"/>
                    <a:pt x="469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40;p64">
              <a:extLst>
                <a:ext uri="{FF2B5EF4-FFF2-40B4-BE49-F238E27FC236}">
                  <a16:creationId xmlns:a16="http://schemas.microsoft.com/office/drawing/2014/main" id="{404EE004-150D-264B-9ACC-5C729A9534FD}"/>
                </a:ext>
              </a:extLst>
            </p:cNvPr>
            <p:cNvSpPr/>
            <p:nvPr/>
          </p:nvSpPr>
          <p:spPr>
            <a:xfrm>
              <a:off x="3654450" y="1904700"/>
              <a:ext cx="343875" cy="251975"/>
            </a:xfrm>
            <a:custGeom>
              <a:avLst/>
              <a:gdLst/>
              <a:ahLst/>
              <a:cxnLst/>
              <a:rect l="l" t="t" r="r" b="b"/>
              <a:pathLst>
                <a:path w="13755" h="10079" extrusionOk="0">
                  <a:moveTo>
                    <a:pt x="5117" y="0"/>
                  </a:moveTo>
                  <a:cubicBezTo>
                    <a:pt x="3171" y="0"/>
                    <a:pt x="1521" y="402"/>
                    <a:pt x="1135" y="1152"/>
                  </a:cubicBezTo>
                  <a:cubicBezTo>
                    <a:pt x="0" y="3320"/>
                    <a:pt x="301" y="8724"/>
                    <a:pt x="6105" y="9925"/>
                  </a:cubicBezTo>
                  <a:cubicBezTo>
                    <a:pt x="6614" y="10031"/>
                    <a:pt x="7086" y="10079"/>
                    <a:pt x="7521" y="10079"/>
                  </a:cubicBezTo>
                  <a:cubicBezTo>
                    <a:pt x="12049" y="10079"/>
                    <a:pt x="12743" y="4888"/>
                    <a:pt x="12743" y="4888"/>
                  </a:cubicBezTo>
                  <a:cubicBezTo>
                    <a:pt x="13754" y="1502"/>
                    <a:pt x="8882" y="0"/>
                    <a:pt x="511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41;p64">
              <a:extLst>
                <a:ext uri="{FF2B5EF4-FFF2-40B4-BE49-F238E27FC236}">
                  <a16:creationId xmlns:a16="http://schemas.microsoft.com/office/drawing/2014/main" id="{6C6301BE-9EDF-1F4A-BE38-766A24B86394}"/>
                </a:ext>
              </a:extLst>
            </p:cNvPr>
            <p:cNvSpPr/>
            <p:nvPr/>
          </p:nvSpPr>
          <p:spPr>
            <a:xfrm>
              <a:off x="3183275" y="2100275"/>
              <a:ext cx="1225900" cy="199350"/>
            </a:xfrm>
            <a:custGeom>
              <a:avLst/>
              <a:gdLst/>
              <a:ahLst/>
              <a:cxnLst/>
              <a:rect l="l" t="t" r="r" b="b"/>
              <a:pathLst>
                <a:path w="49036" h="7974" extrusionOk="0">
                  <a:moveTo>
                    <a:pt x="2869" y="1"/>
                  </a:moveTo>
                  <a:cubicBezTo>
                    <a:pt x="1268" y="1"/>
                    <a:pt x="1" y="1268"/>
                    <a:pt x="1" y="2836"/>
                  </a:cubicBezTo>
                  <a:cubicBezTo>
                    <a:pt x="1" y="3770"/>
                    <a:pt x="434" y="4604"/>
                    <a:pt x="1135" y="5138"/>
                  </a:cubicBezTo>
                  <a:cubicBezTo>
                    <a:pt x="434" y="5638"/>
                    <a:pt x="1" y="6472"/>
                    <a:pt x="1" y="7406"/>
                  </a:cubicBezTo>
                  <a:cubicBezTo>
                    <a:pt x="1" y="7606"/>
                    <a:pt x="34" y="7773"/>
                    <a:pt x="67" y="7973"/>
                  </a:cubicBezTo>
                  <a:lnTo>
                    <a:pt x="48969" y="7973"/>
                  </a:lnTo>
                  <a:cubicBezTo>
                    <a:pt x="49002" y="7773"/>
                    <a:pt x="49036" y="7606"/>
                    <a:pt x="49036" y="7406"/>
                  </a:cubicBezTo>
                  <a:cubicBezTo>
                    <a:pt x="49036" y="6472"/>
                    <a:pt x="48602" y="5638"/>
                    <a:pt x="47901" y="5138"/>
                  </a:cubicBezTo>
                  <a:cubicBezTo>
                    <a:pt x="48602" y="4604"/>
                    <a:pt x="49036" y="3770"/>
                    <a:pt x="49036" y="2836"/>
                  </a:cubicBezTo>
                  <a:cubicBezTo>
                    <a:pt x="49036" y="1268"/>
                    <a:pt x="47768" y="1"/>
                    <a:pt x="46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42;p64">
              <a:extLst>
                <a:ext uri="{FF2B5EF4-FFF2-40B4-BE49-F238E27FC236}">
                  <a16:creationId xmlns:a16="http://schemas.microsoft.com/office/drawing/2014/main" id="{1CE06817-0385-A544-8A80-EB95196ACE9B}"/>
                </a:ext>
              </a:extLst>
            </p:cNvPr>
            <p:cNvSpPr/>
            <p:nvPr/>
          </p:nvSpPr>
          <p:spPr>
            <a:xfrm>
              <a:off x="3048175" y="1879275"/>
              <a:ext cx="1496100" cy="256900"/>
            </a:xfrm>
            <a:custGeom>
              <a:avLst/>
              <a:gdLst/>
              <a:ahLst/>
              <a:cxnLst/>
              <a:rect l="l" t="t" r="r" b="b"/>
              <a:pathLst>
                <a:path w="59844" h="10276" extrusionOk="0">
                  <a:moveTo>
                    <a:pt x="5171" y="1"/>
                  </a:moveTo>
                  <a:cubicBezTo>
                    <a:pt x="2336" y="1"/>
                    <a:pt x="1" y="2303"/>
                    <a:pt x="1" y="5138"/>
                  </a:cubicBezTo>
                  <a:cubicBezTo>
                    <a:pt x="1" y="7973"/>
                    <a:pt x="2336" y="10275"/>
                    <a:pt x="5171" y="10275"/>
                  </a:cubicBezTo>
                  <a:lnTo>
                    <a:pt x="54673" y="10275"/>
                  </a:lnTo>
                  <a:cubicBezTo>
                    <a:pt x="57508" y="10275"/>
                    <a:pt x="59843" y="7973"/>
                    <a:pt x="59843" y="5138"/>
                  </a:cubicBezTo>
                  <a:cubicBezTo>
                    <a:pt x="59843" y="2303"/>
                    <a:pt x="57508" y="1"/>
                    <a:pt x="54673" y="1"/>
                  </a:cubicBez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51B296C-627F-1643-B824-45FC441A19B8}"/>
              </a:ext>
            </a:extLst>
          </p:cNvPr>
          <p:cNvSpPr/>
          <p:nvPr/>
        </p:nvSpPr>
        <p:spPr>
          <a:xfrm>
            <a:off x="8723901" y="464419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subTitle" idx="1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2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721" name="Google Shape;721;p40"/>
          <p:cNvSpPr txBox="1">
            <a:spLocks noGrp="1"/>
          </p:cNvSpPr>
          <p:nvPr>
            <p:ph type="subTitle" idx="3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</a:t>
            </a:r>
            <a:endParaRPr dirty="0"/>
          </a:p>
        </p:txBody>
      </p:sp>
      <p:sp>
        <p:nvSpPr>
          <p:cNvPr id="722" name="Google Shape;722;p40"/>
          <p:cNvSpPr txBox="1">
            <a:spLocks noGrp="1"/>
          </p:cNvSpPr>
          <p:nvPr>
            <p:ph type="subTitle" idx="4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Evaluation</a:t>
            </a:r>
            <a:endParaRPr dirty="0"/>
          </a:p>
        </p:txBody>
      </p:sp>
      <p:sp>
        <p:nvSpPr>
          <p:cNvPr id="723" name="Google Shape;723;p40"/>
          <p:cNvSpPr txBox="1">
            <a:spLocks noGrp="1"/>
          </p:cNvSpPr>
          <p:nvPr>
            <p:ph type="subTitle" idx="5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384369"/>
              </a:buClr>
              <a:buSzPts val="1100"/>
            </a:pPr>
            <a:r>
              <a:rPr lang="en-US" dirty="0">
                <a:latin typeface="Constantia" panose="02030602050306030303" pitchFamily="18" charset="0"/>
              </a:rPr>
              <a:t>Exploratory Data Analysis</a:t>
            </a:r>
            <a:endParaRPr dirty="0"/>
          </a:p>
        </p:txBody>
      </p:sp>
      <p:sp>
        <p:nvSpPr>
          <p:cNvPr id="724" name="Google Shape;724;p40"/>
          <p:cNvSpPr txBox="1">
            <a:spLocks noGrp="1"/>
          </p:cNvSpPr>
          <p:nvPr>
            <p:ph type="subTitle" idx="6"/>
          </p:nvPr>
        </p:nvSpPr>
        <p:spPr>
          <a:xfrm>
            <a:off x="1597658" y="3849174"/>
            <a:ext cx="2614301" cy="1294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9213" indent="0" fontAlgn="base"/>
            <a:r>
              <a:rPr lang="en-US" dirty="0">
                <a:latin typeface="Constantia" panose="02030602050306030303" pitchFamily="18" charset="0"/>
              </a:rPr>
              <a:t>Training and making predictions using a 3 classification models (</a:t>
            </a:r>
            <a:r>
              <a:rPr lang="en-US" dirty="0" err="1">
                <a:latin typeface="Constantia" panose="02030602050306030303" pitchFamily="18" charset="0"/>
              </a:rPr>
              <a:t>Knn</a:t>
            </a:r>
            <a:r>
              <a:rPr lang="en-US" dirty="0">
                <a:latin typeface="Constantia" panose="02030602050306030303" pitchFamily="18" charset="0"/>
              </a:rPr>
              <a:t>, Naive Bayes and </a:t>
            </a:r>
            <a:r>
              <a:rPr lang="en-US" dirty="0" err="1">
                <a:latin typeface="Constantia" panose="02030602050306030303" pitchFamily="18" charset="0"/>
              </a:rPr>
              <a:t>Kmeans</a:t>
            </a:r>
            <a:r>
              <a:rPr lang="en-US" dirty="0">
                <a:latin typeface="Constantia" panose="02030602050306030303" pitchFamily="18" charset="0"/>
              </a:rPr>
              <a:t>)</a:t>
            </a:r>
            <a:r>
              <a:rPr lang="en-SA" dirty="0">
                <a:latin typeface="Constantia" panose="02030602050306030303" pitchFamily="18" charset="0"/>
              </a:rPr>
              <a:t> 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725" name="Google Shape;725;p40"/>
          <p:cNvSpPr txBox="1">
            <a:spLocks noGrp="1"/>
          </p:cNvSpPr>
          <p:nvPr>
            <p:ph type="subTitle" idx="7"/>
          </p:nvPr>
        </p:nvSpPr>
        <p:spPr>
          <a:xfrm>
            <a:off x="1590275" y="2748648"/>
            <a:ext cx="25389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213" indent="0" fontAlgn="base"/>
            <a:r>
              <a:rPr lang="en-US" dirty="0">
                <a:latin typeface="Constantia" panose="02030602050306030303" pitchFamily="18" charset="0"/>
              </a:rPr>
              <a:t>Preparing the data to train a model</a:t>
            </a:r>
          </a:p>
        </p:txBody>
      </p:sp>
      <p:sp>
        <p:nvSpPr>
          <p:cNvPr id="726" name="Google Shape;726;p40"/>
          <p:cNvSpPr txBox="1">
            <a:spLocks noGrp="1"/>
          </p:cNvSpPr>
          <p:nvPr>
            <p:ph type="subTitle" idx="8"/>
          </p:nvPr>
        </p:nvSpPr>
        <p:spPr>
          <a:xfrm>
            <a:off x="5701325" y="1652358"/>
            <a:ext cx="25389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213" indent="0"/>
            <a:r>
              <a:rPr lang="en-US" dirty="0">
                <a:latin typeface="Constantia" panose="02030602050306030303" pitchFamily="18" charset="0"/>
              </a:rPr>
              <a:t>Comparison of different Models</a:t>
            </a:r>
          </a:p>
        </p:txBody>
      </p:sp>
      <p:sp>
        <p:nvSpPr>
          <p:cNvPr id="727" name="Google Shape;727;p40"/>
          <p:cNvSpPr txBox="1">
            <a:spLocks noGrp="1"/>
          </p:cNvSpPr>
          <p:nvPr>
            <p:ph type="title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28" name="Google Shape;728;p40"/>
          <p:cNvSpPr txBox="1">
            <a:spLocks noGrp="1"/>
          </p:cNvSpPr>
          <p:nvPr>
            <p:ph type="title" idx="9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9" name="Google Shape;729;p40"/>
          <p:cNvSpPr txBox="1">
            <a:spLocks noGrp="1"/>
          </p:cNvSpPr>
          <p:nvPr>
            <p:ph type="title" idx="13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0" name="Google Shape;730;p40"/>
          <p:cNvSpPr txBox="1">
            <a:spLocks noGrp="1"/>
          </p:cNvSpPr>
          <p:nvPr>
            <p:ph type="title" idx="14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2" name="Google Shape;732;p40"/>
          <p:cNvSpPr txBox="1">
            <a:spLocks noGrp="1"/>
          </p:cNvSpPr>
          <p:nvPr>
            <p:ph type="subTitle" idx="16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Selection</a:t>
            </a:r>
            <a:endParaRPr dirty="0"/>
          </a:p>
        </p:txBody>
      </p:sp>
      <p:sp>
        <p:nvSpPr>
          <p:cNvPr id="733" name="Google Shape;733;p40"/>
          <p:cNvSpPr txBox="1">
            <a:spLocks noGrp="1"/>
          </p:cNvSpPr>
          <p:nvPr>
            <p:ph type="subTitle" idx="17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" indent="0"/>
            <a:r>
              <a:rPr lang="en-US" dirty="0">
                <a:latin typeface="Constantia" panose="02030602050306030303" pitchFamily="18" charset="0"/>
              </a:rPr>
              <a:t>find that the Naive Bayes is the best algorithm.</a:t>
            </a:r>
            <a:endParaRPr lang="en-SA" dirty="0">
              <a:latin typeface="Constantia" panose="02030602050306030303" pitchFamily="18" charset="0"/>
            </a:endParaRPr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 idx="18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81" name="Google Shape;781;p40"/>
          <p:cNvGrpSpPr/>
          <p:nvPr/>
        </p:nvGrpSpPr>
        <p:grpSpPr>
          <a:xfrm>
            <a:off x="7610250" y="3783965"/>
            <a:ext cx="542964" cy="465786"/>
            <a:chOff x="7610250" y="3783965"/>
            <a:chExt cx="542964" cy="465786"/>
          </a:xfrm>
        </p:grpSpPr>
        <p:sp>
          <p:nvSpPr>
            <p:cNvPr id="782" name="Google Shape;782;p40"/>
            <p:cNvSpPr/>
            <p:nvPr/>
          </p:nvSpPr>
          <p:spPr>
            <a:xfrm>
              <a:off x="7610250" y="3783965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7997058" y="4069029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88;p41">
            <a:extLst>
              <a:ext uri="{FF2B5EF4-FFF2-40B4-BE49-F238E27FC236}">
                <a16:creationId xmlns:a16="http://schemas.microsoft.com/office/drawing/2014/main" id="{DC73DF2A-3EE6-1844-A600-3E0831A02A5D}"/>
              </a:ext>
            </a:extLst>
          </p:cNvPr>
          <p:cNvSpPr txBox="1">
            <a:spLocks/>
          </p:cNvSpPr>
          <p:nvPr/>
        </p:nvSpPr>
        <p:spPr>
          <a:xfrm>
            <a:off x="903724" y="92560"/>
            <a:ext cx="4968727" cy="12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en-US" sz="4400" dirty="0">
                <a:latin typeface="Constantia" panose="02030602050306030303" pitchFamily="18" charset="0"/>
              </a:rPr>
              <a:t>Algorithms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grpSp>
        <p:nvGrpSpPr>
          <p:cNvPr id="82" name="Google Shape;1401;p55">
            <a:extLst>
              <a:ext uri="{FF2B5EF4-FFF2-40B4-BE49-F238E27FC236}">
                <a16:creationId xmlns:a16="http://schemas.microsoft.com/office/drawing/2014/main" id="{43FA3A3E-9114-D547-B1FD-3AB43E8ACACB}"/>
              </a:ext>
            </a:extLst>
          </p:cNvPr>
          <p:cNvGrpSpPr/>
          <p:nvPr/>
        </p:nvGrpSpPr>
        <p:grpSpPr>
          <a:xfrm>
            <a:off x="6395421" y="3557234"/>
            <a:ext cx="1103772" cy="1385031"/>
            <a:chOff x="713225" y="1409150"/>
            <a:chExt cx="1405718" cy="1888795"/>
          </a:xfrm>
        </p:grpSpPr>
        <p:grpSp>
          <p:nvGrpSpPr>
            <p:cNvPr id="83" name="Google Shape;1402;p55">
              <a:extLst>
                <a:ext uri="{FF2B5EF4-FFF2-40B4-BE49-F238E27FC236}">
                  <a16:creationId xmlns:a16="http://schemas.microsoft.com/office/drawing/2014/main" id="{14FD3C7A-D6FC-C041-93DA-D964A4556EAB}"/>
                </a:ext>
              </a:extLst>
            </p:cNvPr>
            <p:cNvGrpSpPr/>
            <p:nvPr/>
          </p:nvGrpSpPr>
          <p:grpSpPr>
            <a:xfrm>
              <a:off x="713225" y="1409150"/>
              <a:ext cx="1405718" cy="1313600"/>
              <a:chOff x="3261375" y="1536675"/>
              <a:chExt cx="1405718" cy="1313600"/>
            </a:xfrm>
          </p:grpSpPr>
          <p:sp>
            <p:nvSpPr>
              <p:cNvPr id="88" name="Google Shape;1403;p55">
                <a:extLst>
                  <a:ext uri="{FF2B5EF4-FFF2-40B4-BE49-F238E27FC236}">
                    <a16:creationId xmlns:a16="http://schemas.microsoft.com/office/drawing/2014/main" id="{5E8BE705-AEF0-194D-AAE3-63F1C06BFC5D}"/>
                  </a:ext>
                </a:extLst>
              </p:cNvPr>
              <p:cNvSpPr/>
              <p:nvPr/>
            </p:nvSpPr>
            <p:spPr>
              <a:xfrm>
                <a:off x="3261375" y="1620275"/>
                <a:ext cx="705149" cy="1127757"/>
              </a:xfrm>
              <a:custGeom>
                <a:avLst/>
                <a:gdLst/>
                <a:ahLst/>
                <a:cxnLst/>
                <a:rect l="l" t="t" r="r" b="b"/>
                <a:pathLst>
                  <a:path w="31057" h="49670" extrusionOk="0">
                    <a:moveTo>
                      <a:pt x="21116" y="0"/>
                    </a:moveTo>
                    <a:cubicBezTo>
                      <a:pt x="21116" y="0"/>
                      <a:pt x="14811" y="5471"/>
                      <a:pt x="14544" y="14444"/>
                    </a:cubicBezTo>
                    <a:cubicBezTo>
                      <a:pt x="14278" y="23451"/>
                      <a:pt x="19181" y="27320"/>
                      <a:pt x="14645" y="31189"/>
                    </a:cubicBezTo>
                    <a:cubicBezTo>
                      <a:pt x="10108" y="35059"/>
                      <a:pt x="1" y="39262"/>
                      <a:pt x="6105" y="49669"/>
                    </a:cubicBezTo>
                    <a:lnTo>
                      <a:pt x="31056" y="49669"/>
                    </a:lnTo>
                    <a:lnTo>
                      <a:pt x="31056" y="1868"/>
                    </a:lnTo>
                    <a:lnTo>
                      <a:pt x="21116" y="0"/>
                    </a:lnTo>
                    <a:close/>
                  </a:path>
                </a:pathLst>
              </a:custGeom>
              <a:solidFill>
                <a:srgbClr val="3F2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04;p55">
                <a:extLst>
                  <a:ext uri="{FF2B5EF4-FFF2-40B4-BE49-F238E27FC236}">
                    <a16:creationId xmlns:a16="http://schemas.microsoft.com/office/drawing/2014/main" id="{C20CB13D-E6F6-1C4B-9124-BEC320EE33AF}"/>
                  </a:ext>
                </a:extLst>
              </p:cNvPr>
              <p:cNvSpPr/>
              <p:nvPr/>
            </p:nvSpPr>
            <p:spPr>
              <a:xfrm>
                <a:off x="3961195" y="1620275"/>
                <a:ext cx="705898" cy="1127757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49670" extrusionOk="0">
                    <a:moveTo>
                      <a:pt x="9975" y="0"/>
                    </a:moveTo>
                    <a:lnTo>
                      <a:pt x="1" y="1868"/>
                    </a:lnTo>
                    <a:lnTo>
                      <a:pt x="1" y="49669"/>
                    </a:lnTo>
                    <a:lnTo>
                      <a:pt x="24952" y="49669"/>
                    </a:lnTo>
                    <a:cubicBezTo>
                      <a:pt x="31090" y="39262"/>
                      <a:pt x="20982" y="35059"/>
                      <a:pt x="16446" y="31189"/>
                    </a:cubicBezTo>
                    <a:cubicBezTo>
                      <a:pt x="11909" y="27320"/>
                      <a:pt x="16779" y="23451"/>
                      <a:pt x="16546" y="14444"/>
                    </a:cubicBezTo>
                    <a:cubicBezTo>
                      <a:pt x="16279" y="5471"/>
                      <a:pt x="9975" y="0"/>
                      <a:pt x="9975" y="0"/>
                    </a:cubicBezTo>
                    <a:close/>
                  </a:path>
                </a:pathLst>
              </a:custGeom>
              <a:solidFill>
                <a:srgbClr val="3F2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05;p55">
                <a:extLst>
                  <a:ext uri="{FF2B5EF4-FFF2-40B4-BE49-F238E27FC236}">
                    <a16:creationId xmlns:a16="http://schemas.microsoft.com/office/drawing/2014/main" id="{F87B9CB3-455B-B046-B253-B1BB397BC7EC}"/>
                  </a:ext>
                </a:extLst>
              </p:cNvPr>
              <p:cNvSpPr/>
              <p:nvPr/>
            </p:nvSpPr>
            <p:spPr>
              <a:xfrm>
                <a:off x="3312121" y="2450348"/>
                <a:ext cx="1298930" cy="399926"/>
              </a:xfrm>
              <a:custGeom>
                <a:avLst/>
                <a:gdLst/>
                <a:ahLst/>
                <a:cxnLst/>
                <a:rect l="l" t="t" r="r" b="b"/>
                <a:pathLst>
                  <a:path w="57209" h="17614" extrusionOk="0">
                    <a:moveTo>
                      <a:pt x="21983" y="1"/>
                    </a:moveTo>
                    <a:cubicBezTo>
                      <a:pt x="21983" y="1"/>
                      <a:pt x="20182" y="935"/>
                      <a:pt x="17713" y="2236"/>
                    </a:cubicBezTo>
                    <a:cubicBezTo>
                      <a:pt x="14811" y="3770"/>
                      <a:pt x="10942" y="5738"/>
                      <a:pt x="7973" y="7239"/>
                    </a:cubicBezTo>
                    <a:cubicBezTo>
                      <a:pt x="7740" y="7340"/>
                      <a:pt x="7539" y="7440"/>
                      <a:pt x="7339" y="7540"/>
                    </a:cubicBezTo>
                    <a:cubicBezTo>
                      <a:pt x="5905" y="8240"/>
                      <a:pt x="4737" y="8807"/>
                      <a:pt x="4004" y="9074"/>
                    </a:cubicBezTo>
                    <a:cubicBezTo>
                      <a:pt x="568" y="10475"/>
                      <a:pt x="1" y="17614"/>
                      <a:pt x="1" y="17614"/>
                    </a:cubicBezTo>
                    <a:lnTo>
                      <a:pt x="57208" y="17614"/>
                    </a:lnTo>
                    <a:cubicBezTo>
                      <a:pt x="57208" y="17614"/>
                      <a:pt x="56608" y="10475"/>
                      <a:pt x="53172" y="9074"/>
                    </a:cubicBezTo>
                    <a:cubicBezTo>
                      <a:pt x="51437" y="8407"/>
                      <a:pt x="46834" y="6105"/>
                      <a:pt x="42664" y="4004"/>
                    </a:cubicBezTo>
                    <a:cubicBezTo>
                      <a:pt x="41097" y="3237"/>
                      <a:pt x="39629" y="2469"/>
                      <a:pt x="38361" y="1836"/>
                    </a:cubicBezTo>
                    <a:cubicBezTo>
                      <a:pt x="36227" y="735"/>
                      <a:pt x="34759" y="1"/>
                      <a:pt x="34759" y="1"/>
                    </a:cubicBezTo>
                    <a:cubicBezTo>
                      <a:pt x="32651" y="502"/>
                      <a:pt x="30508" y="752"/>
                      <a:pt x="28366" y="752"/>
                    </a:cubicBezTo>
                    <a:cubicBezTo>
                      <a:pt x="26372" y="752"/>
                      <a:pt x="24379" y="535"/>
                      <a:pt x="22417" y="101"/>
                    </a:cubicBezTo>
                    <a:lnTo>
                      <a:pt x="219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06;p55">
                <a:extLst>
                  <a:ext uri="{FF2B5EF4-FFF2-40B4-BE49-F238E27FC236}">
                    <a16:creationId xmlns:a16="http://schemas.microsoft.com/office/drawing/2014/main" id="{74191E30-D338-A940-8AD9-AA27209C1ECD}"/>
                  </a:ext>
                </a:extLst>
              </p:cNvPr>
              <p:cNvSpPr/>
              <p:nvPr/>
            </p:nvSpPr>
            <p:spPr>
              <a:xfrm>
                <a:off x="3473442" y="2501094"/>
                <a:ext cx="419611" cy="349180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5379" extrusionOk="0">
                    <a:moveTo>
                      <a:pt x="10608" y="1"/>
                    </a:moveTo>
                    <a:cubicBezTo>
                      <a:pt x="10608" y="1"/>
                      <a:pt x="3236" y="201"/>
                      <a:pt x="1" y="2736"/>
                    </a:cubicBezTo>
                    <a:cubicBezTo>
                      <a:pt x="1" y="2736"/>
                      <a:pt x="334" y="3637"/>
                      <a:pt x="868" y="5004"/>
                    </a:cubicBezTo>
                    <a:cubicBezTo>
                      <a:pt x="1935" y="7706"/>
                      <a:pt x="3870" y="12243"/>
                      <a:pt x="6005" y="15379"/>
                    </a:cubicBezTo>
                    <a:lnTo>
                      <a:pt x="18481" y="15379"/>
                    </a:lnTo>
                    <a:cubicBezTo>
                      <a:pt x="16613" y="11009"/>
                      <a:pt x="13210" y="3537"/>
                      <a:pt x="106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407;p55">
                <a:extLst>
                  <a:ext uri="{FF2B5EF4-FFF2-40B4-BE49-F238E27FC236}">
                    <a16:creationId xmlns:a16="http://schemas.microsoft.com/office/drawing/2014/main" id="{2976D9E2-E106-1B4D-B4FA-A02861C6B5FC}"/>
                  </a:ext>
                </a:extLst>
              </p:cNvPr>
              <p:cNvSpPr/>
              <p:nvPr/>
            </p:nvSpPr>
            <p:spPr>
              <a:xfrm>
                <a:off x="4008149" y="2492012"/>
                <a:ext cx="420383" cy="358262"/>
              </a:xfrm>
              <a:custGeom>
                <a:avLst/>
                <a:gdLst/>
                <a:ahLst/>
                <a:cxnLst/>
                <a:rect l="l" t="t" r="r" b="b"/>
                <a:pathLst>
                  <a:path w="18515" h="15779" extrusionOk="0">
                    <a:moveTo>
                      <a:pt x="7706" y="1"/>
                    </a:moveTo>
                    <a:cubicBezTo>
                      <a:pt x="5071" y="3536"/>
                      <a:pt x="1902" y="11409"/>
                      <a:pt x="1" y="15779"/>
                    </a:cubicBezTo>
                    <a:lnTo>
                      <a:pt x="12510" y="15779"/>
                    </a:lnTo>
                    <a:cubicBezTo>
                      <a:pt x="14611" y="12643"/>
                      <a:pt x="16579" y="8106"/>
                      <a:pt x="17647" y="5404"/>
                    </a:cubicBezTo>
                    <a:cubicBezTo>
                      <a:pt x="18181" y="4037"/>
                      <a:pt x="18514" y="3136"/>
                      <a:pt x="18514" y="3136"/>
                    </a:cubicBezTo>
                    <a:cubicBezTo>
                      <a:pt x="15278" y="601"/>
                      <a:pt x="7706" y="1"/>
                      <a:pt x="77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08;p55">
                <a:extLst>
                  <a:ext uri="{FF2B5EF4-FFF2-40B4-BE49-F238E27FC236}">
                    <a16:creationId xmlns:a16="http://schemas.microsoft.com/office/drawing/2014/main" id="{91970D8F-462E-914B-9631-19F11EC5E289}"/>
                  </a:ext>
                </a:extLst>
              </p:cNvPr>
              <p:cNvSpPr/>
              <p:nvPr/>
            </p:nvSpPr>
            <p:spPr>
              <a:xfrm>
                <a:off x="3714299" y="2450348"/>
                <a:ext cx="468836" cy="399926"/>
              </a:xfrm>
              <a:custGeom>
                <a:avLst/>
                <a:gdLst/>
                <a:ahLst/>
                <a:cxnLst/>
                <a:rect l="l" t="t" r="r" b="b"/>
                <a:pathLst>
                  <a:path w="20649" h="17614" extrusionOk="0">
                    <a:moveTo>
                      <a:pt x="4270" y="1"/>
                    </a:moveTo>
                    <a:cubicBezTo>
                      <a:pt x="4270" y="1"/>
                      <a:pt x="2469" y="935"/>
                      <a:pt x="0" y="2236"/>
                    </a:cubicBezTo>
                    <a:cubicBezTo>
                      <a:pt x="267" y="3237"/>
                      <a:pt x="834" y="5338"/>
                      <a:pt x="1835" y="7706"/>
                    </a:cubicBezTo>
                    <a:cubicBezTo>
                      <a:pt x="3403" y="11543"/>
                      <a:pt x="5971" y="16046"/>
                      <a:pt x="9741" y="17614"/>
                    </a:cubicBezTo>
                    <a:lnTo>
                      <a:pt x="14244" y="17614"/>
                    </a:lnTo>
                    <a:cubicBezTo>
                      <a:pt x="16979" y="16146"/>
                      <a:pt x="18614" y="11876"/>
                      <a:pt x="19548" y="8007"/>
                    </a:cubicBezTo>
                    <a:cubicBezTo>
                      <a:pt x="20181" y="5505"/>
                      <a:pt x="20482" y="3170"/>
                      <a:pt x="20648" y="1836"/>
                    </a:cubicBezTo>
                    <a:cubicBezTo>
                      <a:pt x="18514" y="735"/>
                      <a:pt x="17046" y="1"/>
                      <a:pt x="17046" y="1"/>
                    </a:cubicBezTo>
                    <a:cubicBezTo>
                      <a:pt x="14938" y="502"/>
                      <a:pt x="12795" y="752"/>
                      <a:pt x="10653" y="752"/>
                    </a:cubicBezTo>
                    <a:cubicBezTo>
                      <a:pt x="8659" y="752"/>
                      <a:pt x="6666" y="535"/>
                      <a:pt x="4704" y="101"/>
                    </a:cubicBez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09;p55">
                <a:extLst>
                  <a:ext uri="{FF2B5EF4-FFF2-40B4-BE49-F238E27FC236}">
                    <a16:creationId xmlns:a16="http://schemas.microsoft.com/office/drawing/2014/main" id="{D79D1434-F43E-AA42-8509-77A3407FB0E1}"/>
                  </a:ext>
                </a:extLst>
              </p:cNvPr>
              <p:cNvSpPr/>
              <p:nvPr/>
            </p:nvSpPr>
            <p:spPr>
              <a:xfrm>
                <a:off x="3755940" y="2625313"/>
                <a:ext cx="402196" cy="224961"/>
              </a:xfrm>
              <a:custGeom>
                <a:avLst/>
                <a:gdLst/>
                <a:ahLst/>
                <a:cxnLst/>
                <a:rect l="l" t="t" r="r" b="b"/>
                <a:pathLst>
                  <a:path w="17714" h="99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69" y="3837"/>
                      <a:pt x="4137" y="8340"/>
                      <a:pt x="7907" y="9908"/>
                    </a:cubicBezTo>
                    <a:lnTo>
                      <a:pt x="12410" y="9908"/>
                    </a:lnTo>
                    <a:cubicBezTo>
                      <a:pt x="15145" y="8440"/>
                      <a:pt x="16780" y="4170"/>
                      <a:pt x="17714" y="301"/>
                    </a:cubicBezTo>
                    <a:lnTo>
                      <a:pt x="17714" y="301"/>
                    </a:lnTo>
                    <a:cubicBezTo>
                      <a:pt x="15612" y="1001"/>
                      <a:pt x="12743" y="1568"/>
                      <a:pt x="9074" y="1568"/>
                    </a:cubicBezTo>
                    <a:cubicBezTo>
                      <a:pt x="4904" y="1568"/>
                      <a:pt x="1969" y="8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10;p55">
                <a:extLst>
                  <a:ext uri="{FF2B5EF4-FFF2-40B4-BE49-F238E27FC236}">
                    <a16:creationId xmlns:a16="http://schemas.microsoft.com/office/drawing/2014/main" id="{98EA65CE-A8C4-B546-AD10-4F2B4C57A9C8}"/>
                  </a:ext>
                </a:extLst>
              </p:cNvPr>
              <p:cNvSpPr/>
              <p:nvPr/>
            </p:nvSpPr>
            <p:spPr>
              <a:xfrm>
                <a:off x="3796855" y="2286009"/>
                <a:ext cx="310536" cy="277228"/>
              </a:xfrm>
              <a:custGeom>
                <a:avLst/>
                <a:gdLst/>
                <a:ahLst/>
                <a:cxnLst/>
                <a:rect l="l" t="t" r="r" b="b"/>
                <a:pathLst>
                  <a:path w="13677" h="12210" extrusionOk="0">
                    <a:moveTo>
                      <a:pt x="12142" y="0"/>
                    </a:moveTo>
                    <a:lnTo>
                      <a:pt x="1601" y="434"/>
                    </a:lnTo>
                    <a:cubicBezTo>
                      <a:pt x="1635" y="1435"/>
                      <a:pt x="1568" y="3103"/>
                      <a:pt x="1101" y="5204"/>
                    </a:cubicBezTo>
                    <a:cubicBezTo>
                      <a:pt x="868" y="6338"/>
                      <a:pt x="501" y="7606"/>
                      <a:pt x="0" y="9007"/>
                    </a:cubicBezTo>
                    <a:cubicBezTo>
                      <a:pt x="0" y="9007"/>
                      <a:pt x="1401" y="12209"/>
                      <a:pt x="7406" y="12209"/>
                    </a:cubicBezTo>
                    <a:cubicBezTo>
                      <a:pt x="12576" y="12209"/>
                      <a:pt x="13677" y="8673"/>
                      <a:pt x="13677" y="8673"/>
                    </a:cubicBezTo>
                    <a:cubicBezTo>
                      <a:pt x="13677" y="8673"/>
                      <a:pt x="13076" y="5838"/>
                      <a:pt x="12576" y="3003"/>
                    </a:cubicBezTo>
                    <a:cubicBezTo>
                      <a:pt x="12409" y="1969"/>
                      <a:pt x="12242" y="901"/>
                      <a:pt x="12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11;p55">
                <a:extLst>
                  <a:ext uri="{FF2B5EF4-FFF2-40B4-BE49-F238E27FC236}">
                    <a16:creationId xmlns:a16="http://schemas.microsoft.com/office/drawing/2014/main" id="{C50762F4-6D1E-7A4E-AC0B-6774B9A23CBD}"/>
                  </a:ext>
                </a:extLst>
              </p:cNvPr>
              <p:cNvSpPr/>
              <p:nvPr/>
            </p:nvSpPr>
            <p:spPr>
              <a:xfrm>
                <a:off x="3557110" y="1922524"/>
                <a:ext cx="207183" cy="248007"/>
              </a:xfrm>
              <a:custGeom>
                <a:avLst/>
                <a:gdLst/>
                <a:ahLst/>
                <a:cxnLst/>
                <a:rect l="l" t="t" r="r" b="b"/>
                <a:pathLst>
                  <a:path w="9125" h="10923" extrusionOk="0">
                    <a:moveTo>
                      <a:pt x="4118" y="0"/>
                    </a:moveTo>
                    <a:cubicBezTo>
                      <a:pt x="3512" y="0"/>
                      <a:pt x="2897" y="232"/>
                      <a:pt x="2320" y="832"/>
                    </a:cubicBezTo>
                    <a:cubicBezTo>
                      <a:pt x="1" y="3211"/>
                      <a:pt x="3774" y="10922"/>
                      <a:pt x="7819" y="10922"/>
                    </a:cubicBezTo>
                    <a:cubicBezTo>
                      <a:pt x="8254" y="10922"/>
                      <a:pt x="8691" y="10833"/>
                      <a:pt x="9125" y="10639"/>
                    </a:cubicBezTo>
                    <a:lnTo>
                      <a:pt x="8124" y="2667"/>
                    </a:lnTo>
                    <a:cubicBezTo>
                      <a:pt x="8124" y="2667"/>
                      <a:pt x="6174" y="0"/>
                      <a:pt x="4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12;p55">
                <a:extLst>
                  <a:ext uri="{FF2B5EF4-FFF2-40B4-BE49-F238E27FC236}">
                    <a16:creationId xmlns:a16="http://schemas.microsoft.com/office/drawing/2014/main" id="{80C9F0D4-0424-4D49-BC43-6A8FA040F96B}"/>
                  </a:ext>
                </a:extLst>
              </p:cNvPr>
              <p:cNvSpPr/>
              <p:nvPr/>
            </p:nvSpPr>
            <p:spPr>
              <a:xfrm>
                <a:off x="4170991" y="1922524"/>
                <a:ext cx="206502" cy="248007"/>
              </a:xfrm>
              <a:custGeom>
                <a:avLst/>
                <a:gdLst/>
                <a:ahLst/>
                <a:cxnLst/>
                <a:rect l="l" t="t" r="r" b="b"/>
                <a:pathLst>
                  <a:path w="9095" h="10923" extrusionOk="0">
                    <a:moveTo>
                      <a:pt x="5007" y="0"/>
                    </a:moveTo>
                    <a:cubicBezTo>
                      <a:pt x="2951" y="0"/>
                      <a:pt x="1001" y="2667"/>
                      <a:pt x="1001" y="2667"/>
                    </a:cubicBezTo>
                    <a:lnTo>
                      <a:pt x="1" y="10639"/>
                    </a:lnTo>
                    <a:cubicBezTo>
                      <a:pt x="431" y="10833"/>
                      <a:pt x="866" y="10922"/>
                      <a:pt x="1298" y="10922"/>
                    </a:cubicBezTo>
                    <a:cubicBezTo>
                      <a:pt x="5319" y="10922"/>
                      <a:pt x="9095" y="3211"/>
                      <a:pt x="6806" y="832"/>
                    </a:cubicBezTo>
                    <a:cubicBezTo>
                      <a:pt x="6228" y="232"/>
                      <a:pt x="5613" y="0"/>
                      <a:pt x="5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13;p55">
                <a:extLst>
                  <a:ext uri="{FF2B5EF4-FFF2-40B4-BE49-F238E27FC236}">
                    <a16:creationId xmlns:a16="http://schemas.microsoft.com/office/drawing/2014/main" id="{1815F989-029D-A742-A5D6-BF0686C667A2}"/>
                  </a:ext>
                </a:extLst>
              </p:cNvPr>
              <p:cNvSpPr/>
              <p:nvPr/>
            </p:nvSpPr>
            <p:spPr>
              <a:xfrm>
                <a:off x="3679105" y="1679876"/>
                <a:ext cx="564605" cy="691049"/>
              </a:xfrm>
              <a:custGeom>
                <a:avLst/>
                <a:gdLst/>
                <a:ahLst/>
                <a:cxnLst/>
                <a:rect l="l" t="t" r="r" b="b"/>
                <a:pathLst>
                  <a:path w="24867" h="30436" extrusionOk="0">
                    <a:moveTo>
                      <a:pt x="13455" y="1"/>
                    </a:moveTo>
                    <a:cubicBezTo>
                      <a:pt x="4298" y="1"/>
                      <a:pt x="1" y="5144"/>
                      <a:pt x="716" y="15555"/>
                    </a:cubicBezTo>
                    <a:cubicBezTo>
                      <a:pt x="1183" y="22193"/>
                      <a:pt x="4753" y="30266"/>
                      <a:pt x="12592" y="30432"/>
                    </a:cubicBezTo>
                    <a:cubicBezTo>
                      <a:pt x="12678" y="30435"/>
                      <a:pt x="12765" y="30436"/>
                      <a:pt x="12851" y="30436"/>
                    </a:cubicBezTo>
                    <a:cubicBezTo>
                      <a:pt x="20843" y="30436"/>
                      <a:pt x="24502" y="21286"/>
                      <a:pt x="24667" y="14488"/>
                    </a:cubicBezTo>
                    <a:cubicBezTo>
                      <a:pt x="24867" y="7283"/>
                      <a:pt x="23166" y="2479"/>
                      <a:pt x="17195" y="511"/>
                    </a:cubicBezTo>
                    <a:cubicBezTo>
                      <a:pt x="16761" y="378"/>
                      <a:pt x="14626" y="11"/>
                      <a:pt x="14159" y="11"/>
                    </a:cubicBezTo>
                    <a:cubicBezTo>
                      <a:pt x="13921" y="4"/>
                      <a:pt x="13687" y="1"/>
                      <a:pt x="134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14;p55">
                <a:extLst>
                  <a:ext uri="{FF2B5EF4-FFF2-40B4-BE49-F238E27FC236}">
                    <a16:creationId xmlns:a16="http://schemas.microsoft.com/office/drawing/2014/main" id="{C63221A1-D9CD-5143-9CAA-1E4C5E960EB5}"/>
                  </a:ext>
                </a:extLst>
              </p:cNvPr>
              <p:cNvSpPr/>
              <p:nvPr/>
            </p:nvSpPr>
            <p:spPr>
              <a:xfrm>
                <a:off x="3678697" y="1901250"/>
                <a:ext cx="69704" cy="174987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7707" extrusionOk="0">
                    <a:moveTo>
                      <a:pt x="301" y="1"/>
                    </a:moveTo>
                    <a:cubicBezTo>
                      <a:pt x="301" y="1"/>
                      <a:pt x="1" y="5171"/>
                      <a:pt x="1135" y="7706"/>
                    </a:cubicBezTo>
                    <a:cubicBezTo>
                      <a:pt x="1135" y="7706"/>
                      <a:pt x="3069" y="3637"/>
                      <a:pt x="2436" y="635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3F2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15;p55">
                <a:extLst>
                  <a:ext uri="{FF2B5EF4-FFF2-40B4-BE49-F238E27FC236}">
                    <a16:creationId xmlns:a16="http://schemas.microsoft.com/office/drawing/2014/main" id="{3BFD509F-35B4-CE45-B384-AC8F09611CC8}"/>
                  </a:ext>
                </a:extLst>
              </p:cNvPr>
              <p:cNvSpPr/>
              <p:nvPr/>
            </p:nvSpPr>
            <p:spPr>
              <a:xfrm>
                <a:off x="4186136" y="1901250"/>
                <a:ext cx="70476" cy="174987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7707" extrusionOk="0">
                    <a:moveTo>
                      <a:pt x="2769" y="1"/>
                    </a:moveTo>
                    <a:lnTo>
                      <a:pt x="668" y="635"/>
                    </a:lnTo>
                    <a:cubicBezTo>
                      <a:pt x="1" y="3637"/>
                      <a:pt x="1936" y="7706"/>
                      <a:pt x="1936" y="7706"/>
                    </a:cubicBezTo>
                    <a:cubicBezTo>
                      <a:pt x="3103" y="5171"/>
                      <a:pt x="2769" y="1"/>
                      <a:pt x="2769" y="1"/>
                    </a:cubicBezTo>
                    <a:close/>
                  </a:path>
                </a:pathLst>
              </a:custGeom>
              <a:solidFill>
                <a:srgbClr val="3F2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16;p55">
                <a:extLst>
                  <a:ext uri="{FF2B5EF4-FFF2-40B4-BE49-F238E27FC236}">
                    <a16:creationId xmlns:a16="http://schemas.microsoft.com/office/drawing/2014/main" id="{9AF3D424-D043-3346-A48D-8777AF5A6063}"/>
                  </a:ext>
                </a:extLst>
              </p:cNvPr>
              <p:cNvSpPr/>
              <p:nvPr/>
            </p:nvSpPr>
            <p:spPr>
              <a:xfrm>
                <a:off x="3640075" y="1536675"/>
                <a:ext cx="701357" cy="411755"/>
              </a:xfrm>
              <a:custGeom>
                <a:avLst/>
                <a:gdLst/>
                <a:ahLst/>
                <a:cxnLst/>
                <a:rect l="l" t="t" r="r" b="b"/>
                <a:pathLst>
                  <a:path w="30890" h="18135" extrusionOk="0">
                    <a:moveTo>
                      <a:pt x="14105" y="0"/>
                    </a:moveTo>
                    <a:cubicBezTo>
                      <a:pt x="10040" y="0"/>
                      <a:pt x="6511" y="1627"/>
                      <a:pt x="4437" y="3682"/>
                    </a:cubicBezTo>
                    <a:cubicBezTo>
                      <a:pt x="2068" y="5984"/>
                      <a:pt x="267" y="9787"/>
                      <a:pt x="134" y="12088"/>
                    </a:cubicBezTo>
                    <a:cubicBezTo>
                      <a:pt x="0" y="14457"/>
                      <a:pt x="601" y="16758"/>
                      <a:pt x="2369" y="17659"/>
                    </a:cubicBezTo>
                    <a:cubicBezTo>
                      <a:pt x="3016" y="17989"/>
                      <a:pt x="3745" y="18134"/>
                      <a:pt x="4526" y="18134"/>
                    </a:cubicBezTo>
                    <a:cubicBezTo>
                      <a:pt x="10384" y="18134"/>
                      <a:pt x="19214" y="9954"/>
                      <a:pt x="19214" y="9954"/>
                    </a:cubicBezTo>
                    <a:cubicBezTo>
                      <a:pt x="19214" y="9954"/>
                      <a:pt x="23074" y="17738"/>
                      <a:pt x="26177" y="17738"/>
                    </a:cubicBezTo>
                    <a:cubicBezTo>
                      <a:pt x="26247" y="17738"/>
                      <a:pt x="26317" y="17734"/>
                      <a:pt x="26386" y="17726"/>
                    </a:cubicBezTo>
                    <a:cubicBezTo>
                      <a:pt x="29555" y="17326"/>
                      <a:pt x="30889" y="8152"/>
                      <a:pt x="23384" y="2982"/>
                    </a:cubicBezTo>
                    <a:cubicBezTo>
                      <a:pt x="20241" y="845"/>
                      <a:pt x="17034" y="0"/>
                      <a:pt x="14105" y="0"/>
                    </a:cubicBezTo>
                    <a:close/>
                  </a:path>
                </a:pathLst>
              </a:custGeom>
              <a:solidFill>
                <a:srgbClr val="3F2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1417;p55">
              <a:extLst>
                <a:ext uri="{FF2B5EF4-FFF2-40B4-BE49-F238E27FC236}">
                  <a16:creationId xmlns:a16="http://schemas.microsoft.com/office/drawing/2014/main" id="{D7A6D992-96FC-0140-B74D-1482C2F08D1E}"/>
                </a:ext>
              </a:extLst>
            </p:cNvPr>
            <p:cNvGrpSpPr/>
            <p:nvPr/>
          </p:nvGrpSpPr>
          <p:grpSpPr>
            <a:xfrm flipH="1">
              <a:off x="969402" y="2405086"/>
              <a:ext cx="893364" cy="892859"/>
              <a:chOff x="889282" y="2874625"/>
              <a:chExt cx="1356253" cy="1355487"/>
            </a:xfrm>
          </p:grpSpPr>
          <p:sp>
            <p:nvSpPr>
              <p:cNvPr id="85" name="Google Shape;1418;p55">
                <a:extLst>
                  <a:ext uri="{FF2B5EF4-FFF2-40B4-BE49-F238E27FC236}">
                    <a16:creationId xmlns:a16="http://schemas.microsoft.com/office/drawing/2014/main" id="{EF33A83F-1A60-A441-B5D9-5A1DA8EC9383}"/>
                  </a:ext>
                </a:extLst>
              </p:cNvPr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19;p55">
                <a:extLst>
                  <a:ext uri="{FF2B5EF4-FFF2-40B4-BE49-F238E27FC236}">
                    <a16:creationId xmlns:a16="http://schemas.microsoft.com/office/drawing/2014/main" id="{DC7D7580-FCE9-3D4D-81BE-6EFA3B6E33EE}"/>
                  </a:ext>
                </a:extLst>
              </p:cNvPr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20;p55">
                <a:extLst>
                  <a:ext uri="{FF2B5EF4-FFF2-40B4-BE49-F238E27FC236}">
                    <a16:creationId xmlns:a16="http://schemas.microsoft.com/office/drawing/2014/main" id="{1FE05CEC-F95E-EA46-ACFD-1894686D780C}"/>
                  </a:ext>
                </a:extLst>
              </p:cNvPr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B6D870-6761-9345-84E5-C9207C94EA4B}"/>
              </a:ext>
            </a:extLst>
          </p:cNvPr>
          <p:cNvSpPr/>
          <p:nvPr/>
        </p:nvSpPr>
        <p:spPr>
          <a:xfrm>
            <a:off x="8723901" y="464419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48"/>
          <p:cNvGrpSpPr/>
          <p:nvPr/>
        </p:nvGrpSpPr>
        <p:grpSpPr>
          <a:xfrm>
            <a:off x="474613" y="1955940"/>
            <a:ext cx="477214" cy="393911"/>
            <a:chOff x="474613" y="1955940"/>
            <a:chExt cx="477214" cy="393911"/>
          </a:xfrm>
        </p:grpSpPr>
        <p:sp>
          <p:nvSpPr>
            <p:cNvPr id="1217" name="Google Shape;1217;p48"/>
            <p:cNvSpPr/>
            <p:nvPr/>
          </p:nvSpPr>
          <p:spPr>
            <a:xfrm>
              <a:off x="474613" y="1955940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5671" y="2169129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CA34C3F-03D6-2549-B367-249D3727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77" y="322794"/>
            <a:ext cx="4672404" cy="448756"/>
          </a:xfrm>
        </p:spPr>
        <p:txBody>
          <a:bodyPr/>
          <a:lstStyle/>
          <a:p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tantia" panose="02030602050306030303" pitchFamily="18" charset="0"/>
              </a:rPr>
              <a:t> Plot how many family members for borrower</a:t>
            </a:r>
            <a:b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tantia" panose="02030602050306030303" pitchFamily="18" charset="0"/>
              </a:rPr>
            </a:br>
            <a:b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tantia" panose="02030602050306030303" pitchFamily="18" charset="0"/>
              </a:rPr>
            </a:br>
            <a:endParaRPr lang="en-SA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3E9B6D9-23B5-F843-8E4F-DAB3AF24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3" y="669411"/>
            <a:ext cx="2946508" cy="1761434"/>
          </a:xfrm>
          <a:prstGeom prst="rect">
            <a:avLst/>
          </a:prstGeom>
        </p:spPr>
      </p:pic>
      <p:pic>
        <p:nvPicPr>
          <p:cNvPr id="9" name="Picture 8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36C650A7-58EC-4249-8E9F-03BBA8D4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13" y="2888063"/>
            <a:ext cx="2946508" cy="19851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CE98894-C703-4D46-B429-37FADAE04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550" y="681570"/>
            <a:ext cx="3018322" cy="175001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6325ACE-0911-3445-8CFE-252B7F97B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550" y="2888064"/>
            <a:ext cx="3018322" cy="1985112"/>
          </a:xfrm>
          <a:prstGeom prst="rect">
            <a:avLst/>
          </a:prstGeom>
        </p:spPr>
      </p:pic>
      <p:sp>
        <p:nvSpPr>
          <p:cNvPr id="74" name="Subtitle 4">
            <a:extLst>
              <a:ext uri="{FF2B5EF4-FFF2-40B4-BE49-F238E27FC236}">
                <a16:creationId xmlns:a16="http://schemas.microsoft.com/office/drawing/2014/main" id="{91B58EF1-5DFE-324C-8651-487E7DEB844F}"/>
              </a:ext>
            </a:extLst>
          </p:cNvPr>
          <p:cNvSpPr txBox="1">
            <a:spLocks/>
          </p:cNvSpPr>
          <p:nvPr/>
        </p:nvSpPr>
        <p:spPr>
          <a:xfrm>
            <a:off x="4644008" y="334704"/>
            <a:ext cx="4672404" cy="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tantia" panose="02030602050306030303" pitchFamily="18" charset="0"/>
              </a:rPr>
              <a:t>Line plot for Age and Income features</a:t>
            </a:r>
            <a:endParaRPr lang="en-SA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5" name="Subtitle 4">
            <a:extLst>
              <a:ext uri="{FF2B5EF4-FFF2-40B4-BE49-F238E27FC236}">
                <a16:creationId xmlns:a16="http://schemas.microsoft.com/office/drawing/2014/main" id="{AE5E83AE-2724-9D4E-BC22-6117C528F33A}"/>
              </a:ext>
            </a:extLst>
          </p:cNvPr>
          <p:cNvSpPr txBox="1">
            <a:spLocks/>
          </p:cNvSpPr>
          <p:nvPr/>
        </p:nvSpPr>
        <p:spPr>
          <a:xfrm>
            <a:off x="4644008" y="2545454"/>
            <a:ext cx="4672404" cy="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tantia" panose="02030602050306030303" pitchFamily="18" charset="0"/>
              </a:rPr>
              <a:t>Scatter plot for Education and Income features</a:t>
            </a:r>
            <a:endParaRPr lang="en-SA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nstantia" panose="02030602050306030303" pitchFamily="18" charset="0"/>
            </a:endParaRPr>
          </a:p>
        </p:txBody>
      </p:sp>
      <p:sp>
        <p:nvSpPr>
          <p:cNvPr id="76" name="Subtitle 4">
            <a:extLst>
              <a:ext uri="{FF2B5EF4-FFF2-40B4-BE49-F238E27FC236}">
                <a16:creationId xmlns:a16="http://schemas.microsoft.com/office/drawing/2014/main" id="{E503F6A8-3228-B845-BE06-6346DF45C32D}"/>
              </a:ext>
            </a:extLst>
          </p:cNvPr>
          <p:cNvSpPr txBox="1">
            <a:spLocks/>
          </p:cNvSpPr>
          <p:nvPr/>
        </p:nvSpPr>
        <p:spPr>
          <a:xfrm>
            <a:off x="258413" y="2569273"/>
            <a:ext cx="4672404" cy="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sz="1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tantia" panose="02030602050306030303" pitchFamily="18" charset="0"/>
              </a:rPr>
              <a:t>Relplot</a:t>
            </a: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tantia" panose="02030602050306030303" pitchFamily="18" charset="0"/>
              </a:rPr>
              <a:t> for for Age, Income and Family size Features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1D8C7A-E498-A04A-B281-9F5236C8B75E}"/>
              </a:ext>
            </a:extLst>
          </p:cNvPr>
          <p:cNvSpPr/>
          <p:nvPr/>
        </p:nvSpPr>
        <p:spPr>
          <a:xfrm>
            <a:off x="8723901" y="464419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48"/>
          <p:cNvGrpSpPr/>
          <p:nvPr/>
        </p:nvGrpSpPr>
        <p:grpSpPr>
          <a:xfrm>
            <a:off x="474613" y="1955940"/>
            <a:ext cx="477214" cy="393911"/>
            <a:chOff x="474613" y="1955940"/>
            <a:chExt cx="477214" cy="393911"/>
          </a:xfrm>
        </p:grpSpPr>
        <p:sp>
          <p:nvSpPr>
            <p:cNvPr id="1217" name="Google Shape;1217;p48"/>
            <p:cNvSpPr/>
            <p:nvPr/>
          </p:nvSpPr>
          <p:spPr>
            <a:xfrm>
              <a:off x="474613" y="1955940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5671" y="2169129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1" name="صورة 1">
            <a:extLst>
              <a:ext uri="{FF2B5EF4-FFF2-40B4-BE49-F238E27FC236}">
                <a16:creationId xmlns:a16="http://schemas.microsoft.com/office/drawing/2014/main" id="{C712818A-775A-7846-92B6-62A2A53F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0" y="1155578"/>
            <a:ext cx="40386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صورة 2">
            <a:extLst>
              <a:ext uri="{FF2B5EF4-FFF2-40B4-BE49-F238E27FC236}">
                <a16:creationId xmlns:a16="http://schemas.microsoft.com/office/drawing/2014/main" id="{02940BAF-FACA-024E-AD85-93FAA087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7" y="3168937"/>
            <a:ext cx="40386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صورة 3">
            <a:extLst>
              <a:ext uri="{FF2B5EF4-FFF2-40B4-BE49-F238E27FC236}">
                <a16:creationId xmlns:a16="http://schemas.microsoft.com/office/drawing/2014/main" id="{FBA063A3-2DB3-2346-8E5F-EA16991B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83" y="2268107"/>
            <a:ext cx="40386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E91E2B7-E713-824F-B878-568AF7C0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916" y="1940552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SA" i="0" u="none" strike="noStrike" normalizeH="0" baseline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kumimoji="0" lang="en-US" altLang="en-SA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model results:</a:t>
            </a:r>
            <a:endParaRPr kumimoji="0" lang="en-US" altLang="en-SA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B5C96F6-9D02-8F48-8502-69CD46392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46996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E00A8-06ED-5246-8185-4AF49F3E8B11}"/>
              </a:ext>
            </a:extLst>
          </p:cNvPr>
          <p:cNvSpPr txBox="1"/>
          <p:nvPr/>
        </p:nvSpPr>
        <p:spPr>
          <a:xfrm>
            <a:off x="353550" y="2861160"/>
            <a:ext cx="589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SA" sz="14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Naive Bayes model results:</a:t>
            </a:r>
            <a:endParaRPr kumimoji="0" lang="en-US" altLang="en-SA" sz="9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89DFD-E7BA-EF42-A6C8-393C9FA861A2}"/>
              </a:ext>
            </a:extLst>
          </p:cNvPr>
          <p:cNvSpPr txBox="1"/>
          <p:nvPr/>
        </p:nvSpPr>
        <p:spPr>
          <a:xfrm>
            <a:off x="328159" y="872283"/>
            <a:ext cx="589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pitchFamily="18" charset="0"/>
              </a:rPr>
              <a:t>Knn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pitchFamily="18" charset="0"/>
              </a:rPr>
              <a:t> model results</a:t>
            </a:r>
            <a:r>
              <a:rPr lang="en-S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kumimoji="0" lang="en-US" altLang="en-SA" sz="14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US" altLang="en-SA" sz="9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7" name="Google Shape;872;p42">
            <a:extLst>
              <a:ext uri="{FF2B5EF4-FFF2-40B4-BE49-F238E27FC236}">
                <a16:creationId xmlns:a16="http://schemas.microsoft.com/office/drawing/2014/main" id="{3637D696-EE29-A04F-82BB-3C40C5FF6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4848" y="17999"/>
            <a:ext cx="3627681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Results</a:t>
            </a:r>
            <a:endParaRPr dirty="0"/>
          </a:p>
        </p:txBody>
      </p:sp>
      <p:grpSp>
        <p:nvGrpSpPr>
          <p:cNvPr id="18" name="Google Shape;1795;p63">
            <a:extLst>
              <a:ext uri="{FF2B5EF4-FFF2-40B4-BE49-F238E27FC236}">
                <a16:creationId xmlns:a16="http://schemas.microsoft.com/office/drawing/2014/main" id="{D3EC0922-5E99-984A-A69E-7CDD451675E1}"/>
              </a:ext>
            </a:extLst>
          </p:cNvPr>
          <p:cNvGrpSpPr/>
          <p:nvPr/>
        </p:nvGrpSpPr>
        <p:grpSpPr>
          <a:xfrm>
            <a:off x="6568469" y="275984"/>
            <a:ext cx="2731956" cy="1473630"/>
            <a:chOff x="5957831" y="2103576"/>
            <a:chExt cx="3272239" cy="1792100"/>
          </a:xfrm>
        </p:grpSpPr>
        <p:grpSp>
          <p:nvGrpSpPr>
            <p:cNvPr id="19" name="Google Shape;1796;p63">
              <a:extLst>
                <a:ext uri="{FF2B5EF4-FFF2-40B4-BE49-F238E27FC236}">
                  <a16:creationId xmlns:a16="http://schemas.microsoft.com/office/drawing/2014/main" id="{77BAD7A2-1AF8-6E4D-AEB5-8CFA84DA3469}"/>
                </a:ext>
              </a:extLst>
            </p:cNvPr>
            <p:cNvGrpSpPr/>
            <p:nvPr/>
          </p:nvGrpSpPr>
          <p:grpSpPr>
            <a:xfrm flipH="1">
              <a:off x="5957909" y="2860341"/>
              <a:ext cx="1084404" cy="989505"/>
              <a:chOff x="760050" y="2874625"/>
              <a:chExt cx="1485485" cy="1355487"/>
            </a:xfrm>
          </p:grpSpPr>
          <p:sp>
            <p:nvSpPr>
              <p:cNvPr id="26" name="Google Shape;1797;p63">
                <a:extLst>
                  <a:ext uri="{FF2B5EF4-FFF2-40B4-BE49-F238E27FC236}">
                    <a16:creationId xmlns:a16="http://schemas.microsoft.com/office/drawing/2014/main" id="{C6AA8337-D193-9143-BEAA-231323C463C6}"/>
                  </a:ext>
                </a:extLst>
              </p:cNvPr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0" h="60177" extrusionOk="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8;p63">
                <a:extLst>
                  <a:ext uri="{FF2B5EF4-FFF2-40B4-BE49-F238E27FC236}">
                    <a16:creationId xmlns:a16="http://schemas.microsoft.com/office/drawing/2014/main" id="{10BC49E6-DB38-0D41-9F2C-12A6ADD1FB38}"/>
                  </a:ext>
                </a:extLst>
              </p:cNvPr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99;p63">
                <a:extLst>
                  <a:ext uri="{FF2B5EF4-FFF2-40B4-BE49-F238E27FC236}">
                    <a16:creationId xmlns:a16="http://schemas.microsoft.com/office/drawing/2014/main" id="{FDF68123-4227-D145-B6AA-5B720A5D8B8B}"/>
                  </a:ext>
                </a:extLst>
              </p:cNvPr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00;p63">
                <a:extLst>
                  <a:ext uri="{FF2B5EF4-FFF2-40B4-BE49-F238E27FC236}">
                    <a16:creationId xmlns:a16="http://schemas.microsoft.com/office/drawing/2014/main" id="{41464EA8-4C8D-A244-8D2B-5D2603E9541C}"/>
                  </a:ext>
                </a:extLst>
              </p:cNvPr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801;p63">
              <a:extLst>
                <a:ext uri="{FF2B5EF4-FFF2-40B4-BE49-F238E27FC236}">
                  <a16:creationId xmlns:a16="http://schemas.microsoft.com/office/drawing/2014/main" id="{4DC9A92D-DE4C-4942-81C6-7A686C27BD1F}"/>
                </a:ext>
              </a:extLst>
            </p:cNvPr>
            <p:cNvGrpSpPr/>
            <p:nvPr/>
          </p:nvGrpSpPr>
          <p:grpSpPr>
            <a:xfrm>
              <a:off x="5957831" y="2103576"/>
              <a:ext cx="3272239" cy="1792100"/>
              <a:chOff x="6136975" y="1993000"/>
              <a:chExt cx="2250663" cy="1232616"/>
            </a:xfrm>
          </p:grpSpPr>
          <p:sp>
            <p:nvSpPr>
              <p:cNvPr id="21" name="Google Shape;1802;p63">
                <a:extLst>
                  <a:ext uri="{FF2B5EF4-FFF2-40B4-BE49-F238E27FC236}">
                    <a16:creationId xmlns:a16="http://schemas.microsoft.com/office/drawing/2014/main" id="{777EA7B0-03D4-4749-A217-57056EABE1C3}"/>
                  </a:ext>
                </a:extLst>
              </p:cNvPr>
              <p:cNvSpPr/>
              <p:nvPr/>
            </p:nvSpPr>
            <p:spPr>
              <a:xfrm>
                <a:off x="6136975" y="1993000"/>
                <a:ext cx="1227664" cy="514011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13911" extrusionOk="0">
                    <a:moveTo>
                      <a:pt x="33224" y="3804"/>
                    </a:moveTo>
                    <a:cubicBezTo>
                      <a:pt x="32924" y="3737"/>
                      <a:pt x="29255" y="701"/>
                      <a:pt x="29021" y="668"/>
                    </a:cubicBezTo>
                    <a:cubicBezTo>
                      <a:pt x="25752" y="1"/>
                      <a:pt x="13410" y="668"/>
                      <a:pt x="13410" y="668"/>
                    </a:cubicBezTo>
                    <a:lnTo>
                      <a:pt x="6138" y="5438"/>
                    </a:lnTo>
                    <a:cubicBezTo>
                      <a:pt x="6138" y="5438"/>
                      <a:pt x="1" y="12176"/>
                      <a:pt x="701" y="12944"/>
                    </a:cubicBezTo>
                    <a:cubicBezTo>
                      <a:pt x="1402" y="13677"/>
                      <a:pt x="3170" y="13911"/>
                      <a:pt x="4337" y="12910"/>
                    </a:cubicBezTo>
                    <a:cubicBezTo>
                      <a:pt x="5505" y="11910"/>
                      <a:pt x="9708" y="5472"/>
                      <a:pt x="9708" y="5472"/>
                    </a:cubicBezTo>
                    <a:cubicBezTo>
                      <a:pt x="9708" y="5472"/>
                      <a:pt x="15011" y="3837"/>
                      <a:pt x="15345" y="3837"/>
                    </a:cubicBezTo>
                    <a:cubicBezTo>
                      <a:pt x="15679" y="3837"/>
                      <a:pt x="25386" y="7506"/>
                      <a:pt x="25386" y="75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03;p63">
                <a:extLst>
                  <a:ext uri="{FF2B5EF4-FFF2-40B4-BE49-F238E27FC236}">
                    <a16:creationId xmlns:a16="http://schemas.microsoft.com/office/drawing/2014/main" id="{9914743E-4775-ED4C-AE2B-54FD9038F32F}"/>
                  </a:ext>
                </a:extLst>
              </p:cNvPr>
              <p:cNvSpPr/>
              <p:nvPr/>
            </p:nvSpPr>
            <p:spPr>
              <a:xfrm>
                <a:off x="6193695" y="2015208"/>
                <a:ext cx="2193943" cy="1210408"/>
              </a:xfrm>
              <a:custGeom>
                <a:avLst/>
                <a:gdLst/>
                <a:ahLst/>
                <a:cxnLst/>
                <a:rect l="l" t="t" r="r" b="b"/>
                <a:pathLst>
                  <a:path w="59376" h="32758" extrusionOk="0">
                    <a:moveTo>
                      <a:pt x="59376" y="10475"/>
                    </a:moveTo>
                    <a:cubicBezTo>
                      <a:pt x="45833" y="8974"/>
                      <a:pt x="40362" y="4871"/>
                      <a:pt x="27486" y="67"/>
                    </a:cubicBezTo>
                    <a:cubicBezTo>
                      <a:pt x="27286" y="0"/>
                      <a:pt x="13143" y="968"/>
                      <a:pt x="12643" y="868"/>
                    </a:cubicBezTo>
                    <a:cubicBezTo>
                      <a:pt x="12142" y="801"/>
                      <a:pt x="3870" y="7506"/>
                      <a:pt x="3870" y="7506"/>
                    </a:cubicBezTo>
                    <a:cubicBezTo>
                      <a:pt x="3870" y="7506"/>
                      <a:pt x="0" y="14477"/>
                      <a:pt x="200" y="14744"/>
                    </a:cubicBezTo>
                    <a:cubicBezTo>
                      <a:pt x="434" y="15045"/>
                      <a:pt x="2369" y="16245"/>
                      <a:pt x="4837" y="13844"/>
                    </a:cubicBezTo>
                    <a:cubicBezTo>
                      <a:pt x="7272" y="11409"/>
                      <a:pt x="8773" y="8840"/>
                      <a:pt x="8773" y="8840"/>
                    </a:cubicBezTo>
                    <a:cubicBezTo>
                      <a:pt x="8773" y="8840"/>
                      <a:pt x="13810" y="7639"/>
                      <a:pt x="14044" y="7673"/>
                    </a:cubicBezTo>
                    <a:cubicBezTo>
                      <a:pt x="28320" y="9040"/>
                      <a:pt x="29154" y="14344"/>
                      <a:pt x="27687" y="20315"/>
                    </a:cubicBezTo>
                    <a:cubicBezTo>
                      <a:pt x="27220" y="22083"/>
                      <a:pt x="22850" y="24885"/>
                      <a:pt x="22550" y="24818"/>
                    </a:cubicBezTo>
                    <a:cubicBezTo>
                      <a:pt x="22283" y="24751"/>
                      <a:pt x="16512" y="27887"/>
                      <a:pt x="14711" y="29221"/>
                    </a:cubicBezTo>
                    <a:cubicBezTo>
                      <a:pt x="12909" y="30556"/>
                      <a:pt x="15078" y="32757"/>
                      <a:pt x="16045" y="32757"/>
                    </a:cubicBezTo>
                    <a:cubicBezTo>
                      <a:pt x="17012" y="32757"/>
                      <a:pt x="25652" y="30722"/>
                      <a:pt x="26819" y="30489"/>
                    </a:cubicBezTo>
                    <a:cubicBezTo>
                      <a:pt x="27386" y="30355"/>
                      <a:pt x="33224" y="29822"/>
                      <a:pt x="37293" y="28654"/>
                    </a:cubicBezTo>
                    <a:cubicBezTo>
                      <a:pt x="37994" y="28421"/>
                      <a:pt x="48335" y="23517"/>
                      <a:pt x="48368" y="23517"/>
                    </a:cubicBezTo>
                    <a:cubicBezTo>
                      <a:pt x="48802" y="23551"/>
                      <a:pt x="56340" y="23751"/>
                      <a:pt x="58542" y="23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04;p63">
                <a:extLst>
                  <a:ext uri="{FF2B5EF4-FFF2-40B4-BE49-F238E27FC236}">
                    <a16:creationId xmlns:a16="http://schemas.microsoft.com/office/drawing/2014/main" id="{C8EDC75D-0BAA-3645-95C0-17A47D5430F4}"/>
                  </a:ext>
                </a:extLst>
              </p:cNvPr>
              <p:cNvSpPr/>
              <p:nvPr/>
            </p:nvSpPr>
            <p:spPr>
              <a:xfrm>
                <a:off x="6729854" y="3061661"/>
                <a:ext cx="198495" cy="154118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4171" extrusionOk="0">
                    <a:moveTo>
                      <a:pt x="3103" y="334"/>
                    </a:moveTo>
                    <a:cubicBezTo>
                      <a:pt x="2102" y="668"/>
                      <a:pt x="601" y="1235"/>
                      <a:pt x="301" y="2035"/>
                    </a:cubicBezTo>
                    <a:cubicBezTo>
                      <a:pt x="1" y="2836"/>
                      <a:pt x="468" y="3670"/>
                      <a:pt x="1135" y="3903"/>
                    </a:cubicBezTo>
                    <a:cubicBezTo>
                      <a:pt x="1835" y="4170"/>
                      <a:pt x="3870" y="3503"/>
                      <a:pt x="4304" y="3336"/>
                    </a:cubicBezTo>
                    <a:cubicBezTo>
                      <a:pt x="5371" y="2969"/>
                      <a:pt x="4137" y="1"/>
                      <a:pt x="3103" y="334"/>
                    </a:cubicBezTo>
                    <a:close/>
                  </a:path>
                </a:pathLst>
              </a:custGeom>
              <a:solidFill>
                <a:srgbClr val="FDE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05;p63">
                <a:extLst>
                  <a:ext uri="{FF2B5EF4-FFF2-40B4-BE49-F238E27FC236}">
                    <a16:creationId xmlns:a16="http://schemas.microsoft.com/office/drawing/2014/main" id="{23D3149C-9D22-F14F-B3CB-5AA732A0F2D2}"/>
                  </a:ext>
                </a:extLst>
              </p:cNvPr>
              <p:cNvSpPr/>
              <p:nvPr/>
            </p:nvSpPr>
            <p:spPr>
              <a:xfrm>
                <a:off x="6192439" y="2414575"/>
                <a:ext cx="104827" cy="147948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4004" extrusionOk="0">
                    <a:moveTo>
                      <a:pt x="2669" y="34"/>
                    </a:moveTo>
                    <a:cubicBezTo>
                      <a:pt x="2536" y="0"/>
                      <a:pt x="1969" y="0"/>
                      <a:pt x="1969" y="0"/>
                    </a:cubicBezTo>
                    <a:cubicBezTo>
                      <a:pt x="1969" y="0"/>
                      <a:pt x="1" y="3669"/>
                      <a:pt x="134" y="3836"/>
                    </a:cubicBezTo>
                    <a:cubicBezTo>
                      <a:pt x="301" y="4003"/>
                      <a:pt x="801" y="3836"/>
                      <a:pt x="1202" y="3536"/>
                    </a:cubicBezTo>
                    <a:cubicBezTo>
                      <a:pt x="1635" y="3236"/>
                      <a:pt x="2536" y="934"/>
                      <a:pt x="2669" y="601"/>
                    </a:cubicBezTo>
                    <a:cubicBezTo>
                      <a:pt x="2836" y="334"/>
                      <a:pt x="2669" y="34"/>
                      <a:pt x="2669" y="34"/>
                    </a:cubicBezTo>
                    <a:close/>
                  </a:path>
                </a:pathLst>
              </a:custGeom>
              <a:solidFill>
                <a:srgbClr val="FDE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06;p63">
                <a:extLst>
                  <a:ext uri="{FF2B5EF4-FFF2-40B4-BE49-F238E27FC236}">
                    <a16:creationId xmlns:a16="http://schemas.microsoft.com/office/drawing/2014/main" id="{9C69BDEE-714C-0D4B-8DDF-9D065F6CC931}"/>
                  </a:ext>
                </a:extLst>
              </p:cNvPr>
              <p:cNvSpPr/>
              <p:nvPr/>
            </p:nvSpPr>
            <p:spPr>
              <a:xfrm>
                <a:off x="6151792" y="2318428"/>
                <a:ext cx="129436" cy="1491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037" extrusionOk="0">
                    <a:moveTo>
                      <a:pt x="3302" y="100"/>
                    </a:moveTo>
                    <a:cubicBezTo>
                      <a:pt x="3169" y="34"/>
                      <a:pt x="2802" y="0"/>
                      <a:pt x="2502" y="367"/>
                    </a:cubicBezTo>
                    <a:cubicBezTo>
                      <a:pt x="2235" y="768"/>
                      <a:pt x="0" y="3770"/>
                      <a:pt x="133" y="3870"/>
                    </a:cubicBezTo>
                    <a:cubicBezTo>
                      <a:pt x="300" y="4037"/>
                      <a:pt x="834" y="3836"/>
                      <a:pt x="1234" y="3536"/>
                    </a:cubicBezTo>
                    <a:cubicBezTo>
                      <a:pt x="1635" y="3269"/>
                      <a:pt x="3169" y="1001"/>
                      <a:pt x="3336" y="667"/>
                    </a:cubicBezTo>
                    <a:cubicBezTo>
                      <a:pt x="3503" y="367"/>
                      <a:pt x="3302" y="100"/>
                      <a:pt x="3302" y="100"/>
                    </a:cubicBezTo>
                    <a:close/>
                  </a:path>
                </a:pathLst>
              </a:custGeom>
              <a:solidFill>
                <a:srgbClr val="FDE8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53AED-D846-F947-B9EC-3AC0A714C85B}"/>
              </a:ext>
            </a:extLst>
          </p:cNvPr>
          <p:cNvSpPr/>
          <p:nvPr/>
        </p:nvSpPr>
        <p:spPr>
          <a:xfrm>
            <a:off x="8723901" y="464419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67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48"/>
          <p:cNvGrpSpPr/>
          <p:nvPr/>
        </p:nvGrpSpPr>
        <p:grpSpPr>
          <a:xfrm>
            <a:off x="474613" y="1955940"/>
            <a:ext cx="477214" cy="393911"/>
            <a:chOff x="474613" y="1955940"/>
            <a:chExt cx="477214" cy="393911"/>
          </a:xfrm>
        </p:grpSpPr>
        <p:sp>
          <p:nvSpPr>
            <p:cNvPr id="1217" name="Google Shape;1217;p48"/>
            <p:cNvSpPr/>
            <p:nvPr/>
          </p:nvSpPr>
          <p:spPr>
            <a:xfrm>
              <a:off x="474613" y="1955940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5671" y="2169129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2D9CA0-A71D-C242-9AEE-EF9CBDAB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511" y="4443689"/>
            <a:ext cx="3737347" cy="572700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10000"/>
                  </a:schemeClr>
                </a:solidFill>
                <a:latin typeface="Constantia" panose="02030602050306030303" pitchFamily="18" charset="0"/>
              </a:rPr>
              <a:t>The Naive Bayes is the best algorithm.</a:t>
            </a:r>
            <a:br>
              <a:rPr lang="en-SA" sz="1400" dirty="0">
                <a:solidFill>
                  <a:schemeClr val="tx1">
                    <a:lumMod val="10000"/>
                  </a:schemeClr>
                </a:solidFill>
                <a:latin typeface="Constantia" panose="02030602050306030303" pitchFamily="18" charset="0"/>
              </a:rPr>
            </a:br>
            <a:endParaRPr lang="en-SA" sz="1400" dirty="0">
              <a:solidFill>
                <a:schemeClr val="tx1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صورة 12">
            <a:extLst>
              <a:ext uri="{FF2B5EF4-FFF2-40B4-BE49-F238E27FC236}">
                <a16:creationId xmlns:a16="http://schemas.microsoft.com/office/drawing/2014/main" id="{5455C35B-472C-0D43-811D-90E52D959E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0085" y="1346695"/>
            <a:ext cx="4178200" cy="3096994"/>
          </a:xfrm>
          <a:prstGeom prst="rect">
            <a:avLst/>
          </a:prstGeom>
        </p:spPr>
      </p:pic>
      <p:grpSp>
        <p:nvGrpSpPr>
          <p:cNvPr id="56" name="Google Shape;1521;p57">
            <a:extLst>
              <a:ext uri="{FF2B5EF4-FFF2-40B4-BE49-F238E27FC236}">
                <a16:creationId xmlns:a16="http://schemas.microsoft.com/office/drawing/2014/main" id="{CCD19D1E-FB90-364F-B149-AE3B51269C9A}"/>
              </a:ext>
            </a:extLst>
          </p:cNvPr>
          <p:cNvGrpSpPr/>
          <p:nvPr/>
        </p:nvGrpSpPr>
        <p:grpSpPr>
          <a:xfrm>
            <a:off x="6714961" y="3145465"/>
            <a:ext cx="1821668" cy="1278780"/>
            <a:chOff x="1787525" y="1422050"/>
            <a:chExt cx="4638425" cy="2838975"/>
          </a:xfrm>
        </p:grpSpPr>
        <p:sp>
          <p:nvSpPr>
            <p:cNvPr id="57" name="Google Shape;1522;p57">
              <a:extLst>
                <a:ext uri="{FF2B5EF4-FFF2-40B4-BE49-F238E27FC236}">
                  <a16:creationId xmlns:a16="http://schemas.microsoft.com/office/drawing/2014/main" id="{E88B2FFD-6E63-F346-9500-89E2A04A8C82}"/>
                </a:ext>
              </a:extLst>
            </p:cNvPr>
            <p:cNvSpPr/>
            <p:nvPr/>
          </p:nvSpPr>
          <p:spPr>
            <a:xfrm>
              <a:off x="4096850" y="3055050"/>
              <a:ext cx="2329100" cy="1205975"/>
            </a:xfrm>
            <a:custGeom>
              <a:avLst/>
              <a:gdLst/>
              <a:ahLst/>
              <a:cxnLst/>
              <a:rect l="l" t="t" r="r" b="b"/>
              <a:pathLst>
                <a:path w="93164" h="48239" extrusionOk="0">
                  <a:moveTo>
                    <a:pt x="0" y="0"/>
                  </a:moveTo>
                  <a:lnTo>
                    <a:pt x="0" y="48238"/>
                  </a:lnTo>
                  <a:lnTo>
                    <a:pt x="93163" y="48238"/>
                  </a:lnTo>
                  <a:lnTo>
                    <a:pt x="93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3;p57">
              <a:extLst>
                <a:ext uri="{FF2B5EF4-FFF2-40B4-BE49-F238E27FC236}">
                  <a16:creationId xmlns:a16="http://schemas.microsoft.com/office/drawing/2014/main" id="{3CF66209-272E-8B43-AAC1-0BB3B35A603A}"/>
                </a:ext>
              </a:extLst>
            </p:cNvPr>
            <p:cNvSpPr/>
            <p:nvPr/>
          </p:nvSpPr>
          <p:spPr>
            <a:xfrm>
              <a:off x="4259475" y="3217675"/>
              <a:ext cx="2003850" cy="880725"/>
            </a:xfrm>
            <a:custGeom>
              <a:avLst/>
              <a:gdLst/>
              <a:ahLst/>
              <a:cxnLst/>
              <a:rect l="l" t="t" r="r" b="b"/>
              <a:pathLst>
                <a:path w="80154" h="35229" extrusionOk="0">
                  <a:moveTo>
                    <a:pt x="6505" y="0"/>
                  </a:moveTo>
                  <a:cubicBezTo>
                    <a:pt x="6505" y="3587"/>
                    <a:pt x="3587" y="6505"/>
                    <a:pt x="0" y="6505"/>
                  </a:cubicBezTo>
                  <a:lnTo>
                    <a:pt x="0" y="28724"/>
                  </a:lnTo>
                  <a:cubicBezTo>
                    <a:pt x="3587" y="28724"/>
                    <a:pt x="6505" y="31642"/>
                    <a:pt x="6505" y="35228"/>
                  </a:cubicBezTo>
                  <a:lnTo>
                    <a:pt x="73649" y="35228"/>
                  </a:lnTo>
                  <a:cubicBezTo>
                    <a:pt x="73649" y="31642"/>
                    <a:pt x="76567" y="28724"/>
                    <a:pt x="80154" y="28724"/>
                  </a:cubicBezTo>
                  <a:lnTo>
                    <a:pt x="80154" y="6505"/>
                  </a:lnTo>
                  <a:cubicBezTo>
                    <a:pt x="76567" y="6505"/>
                    <a:pt x="73649" y="3587"/>
                    <a:pt x="73649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4;p57">
              <a:extLst>
                <a:ext uri="{FF2B5EF4-FFF2-40B4-BE49-F238E27FC236}">
                  <a16:creationId xmlns:a16="http://schemas.microsoft.com/office/drawing/2014/main" id="{9B66ACE5-5BCA-A44F-BEEB-57249EE2F6FE}"/>
                </a:ext>
              </a:extLst>
            </p:cNvPr>
            <p:cNvSpPr/>
            <p:nvPr/>
          </p:nvSpPr>
          <p:spPr>
            <a:xfrm>
              <a:off x="4814175" y="3211575"/>
              <a:ext cx="894425" cy="893675"/>
            </a:xfrm>
            <a:custGeom>
              <a:avLst/>
              <a:gdLst/>
              <a:ahLst/>
              <a:cxnLst/>
              <a:rect l="l" t="t" r="r" b="b"/>
              <a:pathLst>
                <a:path w="35777" h="35747" extrusionOk="0">
                  <a:moveTo>
                    <a:pt x="17874" y="1"/>
                  </a:moveTo>
                  <a:cubicBezTo>
                    <a:pt x="8025" y="1"/>
                    <a:pt x="1" y="7995"/>
                    <a:pt x="1" y="17873"/>
                  </a:cubicBezTo>
                  <a:cubicBezTo>
                    <a:pt x="1" y="27752"/>
                    <a:pt x="8025" y="35746"/>
                    <a:pt x="17874" y="35746"/>
                  </a:cubicBezTo>
                  <a:cubicBezTo>
                    <a:pt x="27752" y="35746"/>
                    <a:pt x="35777" y="27752"/>
                    <a:pt x="35777" y="17873"/>
                  </a:cubicBezTo>
                  <a:cubicBezTo>
                    <a:pt x="35777" y="7995"/>
                    <a:pt x="27752" y="1"/>
                    <a:pt x="17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5;p57">
              <a:extLst>
                <a:ext uri="{FF2B5EF4-FFF2-40B4-BE49-F238E27FC236}">
                  <a16:creationId xmlns:a16="http://schemas.microsoft.com/office/drawing/2014/main" id="{91A56D18-C20F-264A-8D76-BDDF9BAACAC8}"/>
                </a:ext>
              </a:extLst>
            </p:cNvPr>
            <p:cNvSpPr/>
            <p:nvPr/>
          </p:nvSpPr>
          <p:spPr>
            <a:xfrm>
              <a:off x="4873450" y="3270100"/>
              <a:ext cx="775875" cy="775875"/>
            </a:xfrm>
            <a:custGeom>
              <a:avLst/>
              <a:gdLst/>
              <a:ahLst/>
              <a:cxnLst/>
              <a:rect l="l" t="t" r="r" b="b"/>
              <a:pathLst>
                <a:path w="31035" h="31035" extrusionOk="0">
                  <a:moveTo>
                    <a:pt x="15503" y="0"/>
                  </a:moveTo>
                  <a:cubicBezTo>
                    <a:pt x="6961" y="0"/>
                    <a:pt x="1" y="6961"/>
                    <a:pt x="1" y="15532"/>
                  </a:cubicBezTo>
                  <a:cubicBezTo>
                    <a:pt x="1" y="24074"/>
                    <a:pt x="6961" y="31034"/>
                    <a:pt x="15503" y="31034"/>
                  </a:cubicBezTo>
                  <a:cubicBezTo>
                    <a:pt x="24074" y="31034"/>
                    <a:pt x="31035" y="24074"/>
                    <a:pt x="31035" y="15532"/>
                  </a:cubicBezTo>
                  <a:cubicBezTo>
                    <a:pt x="31035" y="6961"/>
                    <a:pt x="24074" y="0"/>
                    <a:pt x="15503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6;p57">
              <a:extLst>
                <a:ext uri="{FF2B5EF4-FFF2-40B4-BE49-F238E27FC236}">
                  <a16:creationId xmlns:a16="http://schemas.microsoft.com/office/drawing/2014/main" id="{F1FC9E22-4A2C-E140-BF6E-4604C802026C}"/>
                </a:ext>
              </a:extLst>
            </p:cNvPr>
            <p:cNvSpPr/>
            <p:nvPr/>
          </p:nvSpPr>
          <p:spPr>
            <a:xfrm>
              <a:off x="5084700" y="3375725"/>
              <a:ext cx="352625" cy="564625"/>
            </a:xfrm>
            <a:custGeom>
              <a:avLst/>
              <a:gdLst/>
              <a:ahLst/>
              <a:cxnLst/>
              <a:rect l="l" t="t" r="r" b="b"/>
              <a:pathLst>
                <a:path w="14105" h="22585" extrusionOk="0">
                  <a:moveTo>
                    <a:pt x="6202" y="5502"/>
                  </a:moveTo>
                  <a:lnTo>
                    <a:pt x="6202" y="9089"/>
                  </a:lnTo>
                  <a:cubicBezTo>
                    <a:pt x="5290" y="8663"/>
                    <a:pt x="4651" y="8116"/>
                    <a:pt x="4651" y="7234"/>
                  </a:cubicBezTo>
                  <a:cubicBezTo>
                    <a:pt x="4651" y="6231"/>
                    <a:pt x="5259" y="5654"/>
                    <a:pt x="6202" y="5502"/>
                  </a:cubicBezTo>
                  <a:close/>
                  <a:moveTo>
                    <a:pt x="7843" y="13435"/>
                  </a:moveTo>
                  <a:cubicBezTo>
                    <a:pt x="8846" y="13830"/>
                    <a:pt x="9515" y="14347"/>
                    <a:pt x="9515" y="15259"/>
                  </a:cubicBezTo>
                  <a:cubicBezTo>
                    <a:pt x="9515" y="16232"/>
                    <a:pt x="8876" y="16900"/>
                    <a:pt x="7843" y="17083"/>
                  </a:cubicBezTo>
                  <a:lnTo>
                    <a:pt x="7843" y="13435"/>
                  </a:lnTo>
                  <a:close/>
                  <a:moveTo>
                    <a:pt x="6202" y="0"/>
                  </a:moveTo>
                  <a:lnTo>
                    <a:pt x="6202" y="2098"/>
                  </a:lnTo>
                  <a:cubicBezTo>
                    <a:pt x="2706" y="2310"/>
                    <a:pt x="1" y="4225"/>
                    <a:pt x="1" y="7447"/>
                  </a:cubicBezTo>
                  <a:cubicBezTo>
                    <a:pt x="1" y="11459"/>
                    <a:pt x="3466" y="12250"/>
                    <a:pt x="6202" y="12949"/>
                  </a:cubicBezTo>
                  <a:lnTo>
                    <a:pt x="6202" y="17022"/>
                  </a:lnTo>
                  <a:cubicBezTo>
                    <a:pt x="5320" y="16748"/>
                    <a:pt x="4803" y="16080"/>
                    <a:pt x="4712" y="15046"/>
                  </a:cubicBezTo>
                  <a:lnTo>
                    <a:pt x="31" y="15046"/>
                  </a:lnTo>
                  <a:cubicBezTo>
                    <a:pt x="183" y="18359"/>
                    <a:pt x="2706" y="20183"/>
                    <a:pt x="6202" y="20487"/>
                  </a:cubicBezTo>
                  <a:lnTo>
                    <a:pt x="6202" y="22584"/>
                  </a:lnTo>
                  <a:lnTo>
                    <a:pt x="7843" y="22584"/>
                  </a:lnTo>
                  <a:lnTo>
                    <a:pt x="7843" y="20517"/>
                  </a:lnTo>
                  <a:cubicBezTo>
                    <a:pt x="11916" y="20335"/>
                    <a:pt x="14104" y="17903"/>
                    <a:pt x="14104" y="15107"/>
                  </a:cubicBezTo>
                  <a:cubicBezTo>
                    <a:pt x="14104" y="11125"/>
                    <a:pt x="10609" y="10396"/>
                    <a:pt x="7843" y="9605"/>
                  </a:cubicBezTo>
                  <a:lnTo>
                    <a:pt x="7843" y="5623"/>
                  </a:lnTo>
                  <a:cubicBezTo>
                    <a:pt x="8572" y="5897"/>
                    <a:pt x="9059" y="6475"/>
                    <a:pt x="9150" y="7447"/>
                  </a:cubicBezTo>
                  <a:lnTo>
                    <a:pt x="13861" y="7447"/>
                  </a:lnTo>
                  <a:cubicBezTo>
                    <a:pt x="13618" y="4164"/>
                    <a:pt x="11369" y="2371"/>
                    <a:pt x="7843" y="2098"/>
                  </a:cubicBezTo>
                  <a:lnTo>
                    <a:pt x="7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7;p57">
              <a:extLst>
                <a:ext uri="{FF2B5EF4-FFF2-40B4-BE49-F238E27FC236}">
                  <a16:creationId xmlns:a16="http://schemas.microsoft.com/office/drawing/2014/main" id="{1FD334EB-E830-6845-B061-BE7819716472}"/>
                </a:ext>
              </a:extLst>
            </p:cNvPr>
            <p:cNvSpPr/>
            <p:nvPr/>
          </p:nvSpPr>
          <p:spPr>
            <a:xfrm>
              <a:off x="2094525" y="1734350"/>
              <a:ext cx="2526675" cy="2526675"/>
            </a:xfrm>
            <a:custGeom>
              <a:avLst/>
              <a:gdLst/>
              <a:ahLst/>
              <a:cxnLst/>
              <a:rect l="l" t="t" r="r" b="b"/>
              <a:pathLst>
                <a:path w="101067" h="101067" extrusionOk="0">
                  <a:moveTo>
                    <a:pt x="50549" y="1"/>
                  </a:moveTo>
                  <a:cubicBezTo>
                    <a:pt x="22676" y="1"/>
                    <a:pt x="1" y="22676"/>
                    <a:pt x="1" y="50549"/>
                  </a:cubicBezTo>
                  <a:cubicBezTo>
                    <a:pt x="1" y="78421"/>
                    <a:pt x="22676" y="101066"/>
                    <a:pt x="50549" y="101066"/>
                  </a:cubicBezTo>
                  <a:cubicBezTo>
                    <a:pt x="78422" y="101066"/>
                    <a:pt x="101066" y="78421"/>
                    <a:pt x="101066" y="50549"/>
                  </a:cubicBezTo>
                  <a:cubicBezTo>
                    <a:pt x="101066" y="22676"/>
                    <a:pt x="78422" y="1"/>
                    <a:pt x="50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8;p57">
              <a:extLst>
                <a:ext uri="{FF2B5EF4-FFF2-40B4-BE49-F238E27FC236}">
                  <a16:creationId xmlns:a16="http://schemas.microsoft.com/office/drawing/2014/main" id="{BFDE7C31-1D62-9844-8862-1EB8A5899983}"/>
                </a:ext>
              </a:extLst>
            </p:cNvPr>
            <p:cNvSpPr/>
            <p:nvPr/>
          </p:nvSpPr>
          <p:spPr>
            <a:xfrm>
              <a:off x="2094525" y="1734350"/>
              <a:ext cx="2526675" cy="2526675"/>
            </a:xfrm>
            <a:custGeom>
              <a:avLst/>
              <a:gdLst/>
              <a:ahLst/>
              <a:cxnLst/>
              <a:rect l="l" t="t" r="r" b="b"/>
              <a:pathLst>
                <a:path w="101067" h="101067" extrusionOk="0">
                  <a:moveTo>
                    <a:pt x="38421" y="6202"/>
                  </a:moveTo>
                  <a:lnTo>
                    <a:pt x="38421" y="6202"/>
                  </a:lnTo>
                  <a:cubicBezTo>
                    <a:pt x="33223" y="10275"/>
                    <a:pt x="28877" y="15746"/>
                    <a:pt x="25594" y="22190"/>
                  </a:cubicBezTo>
                  <a:cubicBezTo>
                    <a:pt x="23101" y="20852"/>
                    <a:pt x="20731" y="19302"/>
                    <a:pt x="18572" y="17569"/>
                  </a:cubicBezTo>
                  <a:cubicBezTo>
                    <a:pt x="24044" y="12250"/>
                    <a:pt x="30852" y="8299"/>
                    <a:pt x="38421" y="6202"/>
                  </a:cubicBezTo>
                  <a:close/>
                  <a:moveTo>
                    <a:pt x="62677" y="6202"/>
                  </a:moveTo>
                  <a:lnTo>
                    <a:pt x="62677" y="6202"/>
                  </a:lnTo>
                  <a:cubicBezTo>
                    <a:pt x="70245" y="8299"/>
                    <a:pt x="77054" y="12250"/>
                    <a:pt x="82525" y="17569"/>
                  </a:cubicBezTo>
                  <a:cubicBezTo>
                    <a:pt x="80367" y="19332"/>
                    <a:pt x="78026" y="20913"/>
                    <a:pt x="75534" y="22250"/>
                  </a:cubicBezTo>
                  <a:cubicBezTo>
                    <a:pt x="72251" y="15776"/>
                    <a:pt x="67874" y="10275"/>
                    <a:pt x="62677" y="6202"/>
                  </a:cubicBezTo>
                  <a:close/>
                  <a:moveTo>
                    <a:pt x="48269" y="5594"/>
                  </a:moveTo>
                  <a:lnTo>
                    <a:pt x="48269" y="28330"/>
                  </a:lnTo>
                  <a:cubicBezTo>
                    <a:pt x="41764" y="28026"/>
                    <a:pt x="35472" y="26597"/>
                    <a:pt x="29758" y="24196"/>
                  </a:cubicBezTo>
                  <a:cubicBezTo>
                    <a:pt x="30336" y="23041"/>
                    <a:pt x="30944" y="21916"/>
                    <a:pt x="31612" y="20822"/>
                  </a:cubicBezTo>
                  <a:cubicBezTo>
                    <a:pt x="35959" y="13770"/>
                    <a:pt x="41795" y="8451"/>
                    <a:pt x="48269" y="5594"/>
                  </a:cubicBezTo>
                  <a:close/>
                  <a:moveTo>
                    <a:pt x="52828" y="5594"/>
                  </a:moveTo>
                  <a:cubicBezTo>
                    <a:pt x="59303" y="8451"/>
                    <a:pt x="65139" y="13770"/>
                    <a:pt x="69485" y="20822"/>
                  </a:cubicBezTo>
                  <a:cubicBezTo>
                    <a:pt x="70154" y="21916"/>
                    <a:pt x="70792" y="23071"/>
                    <a:pt x="71370" y="24257"/>
                  </a:cubicBezTo>
                  <a:cubicBezTo>
                    <a:pt x="65655" y="26658"/>
                    <a:pt x="59364" y="28086"/>
                    <a:pt x="52828" y="28330"/>
                  </a:cubicBezTo>
                  <a:lnTo>
                    <a:pt x="52828" y="5594"/>
                  </a:lnTo>
                  <a:close/>
                  <a:moveTo>
                    <a:pt x="15442" y="20913"/>
                  </a:moveTo>
                  <a:cubicBezTo>
                    <a:pt x="18025" y="23010"/>
                    <a:pt x="20791" y="24834"/>
                    <a:pt x="23679" y="26384"/>
                  </a:cubicBezTo>
                  <a:cubicBezTo>
                    <a:pt x="20974" y="33010"/>
                    <a:pt x="19363" y="40427"/>
                    <a:pt x="19120" y="48269"/>
                  </a:cubicBezTo>
                  <a:lnTo>
                    <a:pt x="4651" y="48269"/>
                  </a:lnTo>
                  <a:cubicBezTo>
                    <a:pt x="5168" y="37874"/>
                    <a:pt x="9119" y="28390"/>
                    <a:pt x="15442" y="20913"/>
                  </a:cubicBezTo>
                  <a:close/>
                  <a:moveTo>
                    <a:pt x="27843" y="28390"/>
                  </a:moveTo>
                  <a:cubicBezTo>
                    <a:pt x="34287" y="31126"/>
                    <a:pt x="41248" y="32646"/>
                    <a:pt x="48269" y="32919"/>
                  </a:cubicBezTo>
                  <a:lnTo>
                    <a:pt x="48269" y="48269"/>
                  </a:lnTo>
                  <a:lnTo>
                    <a:pt x="23679" y="48269"/>
                  </a:lnTo>
                  <a:cubicBezTo>
                    <a:pt x="23953" y="41308"/>
                    <a:pt x="25381" y="34500"/>
                    <a:pt x="27843" y="28390"/>
                  </a:cubicBezTo>
                  <a:close/>
                  <a:moveTo>
                    <a:pt x="73254" y="28421"/>
                  </a:moveTo>
                  <a:cubicBezTo>
                    <a:pt x="75716" y="34530"/>
                    <a:pt x="77145" y="41308"/>
                    <a:pt x="77388" y="48269"/>
                  </a:cubicBezTo>
                  <a:lnTo>
                    <a:pt x="52828" y="48269"/>
                  </a:lnTo>
                  <a:lnTo>
                    <a:pt x="52828" y="32919"/>
                  </a:lnTo>
                  <a:cubicBezTo>
                    <a:pt x="59880" y="32646"/>
                    <a:pt x="66841" y="31156"/>
                    <a:pt x="73254" y="28421"/>
                  </a:cubicBezTo>
                  <a:close/>
                  <a:moveTo>
                    <a:pt x="85656" y="20913"/>
                  </a:moveTo>
                  <a:cubicBezTo>
                    <a:pt x="91978" y="28390"/>
                    <a:pt x="95930" y="37874"/>
                    <a:pt x="96446" y="48269"/>
                  </a:cubicBezTo>
                  <a:lnTo>
                    <a:pt x="81978" y="48269"/>
                  </a:lnTo>
                  <a:cubicBezTo>
                    <a:pt x="81704" y="40457"/>
                    <a:pt x="80124" y="33041"/>
                    <a:pt x="77419" y="26445"/>
                  </a:cubicBezTo>
                  <a:cubicBezTo>
                    <a:pt x="80337" y="24864"/>
                    <a:pt x="83103" y="23041"/>
                    <a:pt x="85656" y="20913"/>
                  </a:cubicBezTo>
                  <a:close/>
                  <a:moveTo>
                    <a:pt x="48269" y="52828"/>
                  </a:moveTo>
                  <a:lnTo>
                    <a:pt x="48269" y="68178"/>
                  </a:lnTo>
                  <a:cubicBezTo>
                    <a:pt x="41217" y="68421"/>
                    <a:pt x="34257" y="69941"/>
                    <a:pt x="27843" y="72677"/>
                  </a:cubicBezTo>
                  <a:cubicBezTo>
                    <a:pt x="25381" y="66567"/>
                    <a:pt x="23953" y="59759"/>
                    <a:pt x="23679" y="52828"/>
                  </a:cubicBezTo>
                  <a:close/>
                  <a:moveTo>
                    <a:pt x="77388" y="52828"/>
                  </a:moveTo>
                  <a:cubicBezTo>
                    <a:pt x="77145" y="59789"/>
                    <a:pt x="75716" y="66598"/>
                    <a:pt x="73254" y="72707"/>
                  </a:cubicBezTo>
                  <a:cubicBezTo>
                    <a:pt x="66810" y="69971"/>
                    <a:pt x="59850" y="68452"/>
                    <a:pt x="52828" y="68178"/>
                  </a:cubicBezTo>
                  <a:lnTo>
                    <a:pt x="52828" y="52828"/>
                  </a:lnTo>
                  <a:close/>
                  <a:moveTo>
                    <a:pt x="19120" y="52828"/>
                  </a:moveTo>
                  <a:cubicBezTo>
                    <a:pt x="19363" y="60640"/>
                    <a:pt x="20974" y="68057"/>
                    <a:pt x="23679" y="74652"/>
                  </a:cubicBezTo>
                  <a:cubicBezTo>
                    <a:pt x="20761" y="76203"/>
                    <a:pt x="17995" y="78057"/>
                    <a:pt x="15442" y="80154"/>
                  </a:cubicBezTo>
                  <a:cubicBezTo>
                    <a:pt x="9119" y="72707"/>
                    <a:pt x="5168" y="63224"/>
                    <a:pt x="4651" y="52828"/>
                  </a:cubicBezTo>
                  <a:close/>
                  <a:moveTo>
                    <a:pt x="96446" y="52828"/>
                  </a:moveTo>
                  <a:cubicBezTo>
                    <a:pt x="95930" y="63224"/>
                    <a:pt x="91948" y="72707"/>
                    <a:pt x="85656" y="80184"/>
                  </a:cubicBezTo>
                  <a:cubicBezTo>
                    <a:pt x="83072" y="78087"/>
                    <a:pt x="80306" y="76263"/>
                    <a:pt x="77419" y="74713"/>
                  </a:cubicBezTo>
                  <a:cubicBezTo>
                    <a:pt x="80093" y="68087"/>
                    <a:pt x="81704" y="60640"/>
                    <a:pt x="81978" y="52828"/>
                  </a:cubicBezTo>
                  <a:close/>
                  <a:moveTo>
                    <a:pt x="25563" y="78847"/>
                  </a:moveTo>
                  <a:cubicBezTo>
                    <a:pt x="28846" y="85321"/>
                    <a:pt x="33223" y="90823"/>
                    <a:pt x="38421" y="94896"/>
                  </a:cubicBezTo>
                  <a:cubicBezTo>
                    <a:pt x="30852" y="92799"/>
                    <a:pt x="24044" y="88847"/>
                    <a:pt x="18542" y="83528"/>
                  </a:cubicBezTo>
                  <a:cubicBezTo>
                    <a:pt x="20731" y="81765"/>
                    <a:pt x="23071" y="80184"/>
                    <a:pt x="25563" y="78847"/>
                  </a:cubicBezTo>
                  <a:close/>
                  <a:moveTo>
                    <a:pt x="75504" y="78877"/>
                  </a:moveTo>
                  <a:cubicBezTo>
                    <a:pt x="77996" y="80245"/>
                    <a:pt x="80367" y="81795"/>
                    <a:pt x="82525" y="83528"/>
                  </a:cubicBezTo>
                  <a:cubicBezTo>
                    <a:pt x="77054" y="88847"/>
                    <a:pt x="70245" y="92799"/>
                    <a:pt x="62677" y="94896"/>
                  </a:cubicBezTo>
                  <a:cubicBezTo>
                    <a:pt x="67874" y="90823"/>
                    <a:pt x="72221" y="85352"/>
                    <a:pt x="75504" y="78877"/>
                  </a:cubicBezTo>
                  <a:close/>
                  <a:moveTo>
                    <a:pt x="48269" y="72768"/>
                  </a:moveTo>
                  <a:lnTo>
                    <a:pt x="48269" y="95504"/>
                  </a:lnTo>
                  <a:cubicBezTo>
                    <a:pt x="41795" y="92647"/>
                    <a:pt x="35959" y="87327"/>
                    <a:pt x="31612" y="80276"/>
                  </a:cubicBezTo>
                  <a:cubicBezTo>
                    <a:pt x="30944" y="79151"/>
                    <a:pt x="30305" y="78026"/>
                    <a:pt x="29728" y="76841"/>
                  </a:cubicBezTo>
                  <a:cubicBezTo>
                    <a:pt x="35442" y="74440"/>
                    <a:pt x="41734" y="73011"/>
                    <a:pt x="48269" y="72768"/>
                  </a:cubicBezTo>
                  <a:close/>
                  <a:moveTo>
                    <a:pt x="52828" y="72768"/>
                  </a:moveTo>
                  <a:cubicBezTo>
                    <a:pt x="59333" y="73072"/>
                    <a:pt x="65625" y="74500"/>
                    <a:pt x="71339" y="76902"/>
                  </a:cubicBezTo>
                  <a:cubicBezTo>
                    <a:pt x="70762" y="78057"/>
                    <a:pt x="70154" y="79181"/>
                    <a:pt x="69485" y="80276"/>
                  </a:cubicBezTo>
                  <a:cubicBezTo>
                    <a:pt x="65139" y="87327"/>
                    <a:pt x="59303" y="92647"/>
                    <a:pt x="52828" y="95504"/>
                  </a:cubicBezTo>
                  <a:lnTo>
                    <a:pt x="52828" y="72768"/>
                  </a:lnTo>
                  <a:close/>
                  <a:moveTo>
                    <a:pt x="50549" y="1"/>
                  </a:moveTo>
                  <a:cubicBezTo>
                    <a:pt x="22676" y="1"/>
                    <a:pt x="1" y="22676"/>
                    <a:pt x="1" y="50549"/>
                  </a:cubicBezTo>
                  <a:cubicBezTo>
                    <a:pt x="1" y="78421"/>
                    <a:pt x="22676" y="101066"/>
                    <a:pt x="50549" y="101066"/>
                  </a:cubicBezTo>
                  <a:cubicBezTo>
                    <a:pt x="78422" y="101066"/>
                    <a:pt x="101066" y="78421"/>
                    <a:pt x="101066" y="50549"/>
                  </a:cubicBezTo>
                  <a:cubicBezTo>
                    <a:pt x="101066" y="22676"/>
                    <a:pt x="78422" y="1"/>
                    <a:pt x="50549" y="1"/>
                  </a:cubicBez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9;p57">
              <a:extLst>
                <a:ext uri="{FF2B5EF4-FFF2-40B4-BE49-F238E27FC236}">
                  <a16:creationId xmlns:a16="http://schemas.microsoft.com/office/drawing/2014/main" id="{36FCD2FE-F2AD-934C-BD18-F6A4F1E0712E}"/>
                </a:ext>
              </a:extLst>
            </p:cNvPr>
            <p:cNvSpPr/>
            <p:nvPr/>
          </p:nvSpPr>
          <p:spPr>
            <a:xfrm>
              <a:off x="2457750" y="1870375"/>
              <a:ext cx="2886875" cy="2200675"/>
            </a:xfrm>
            <a:custGeom>
              <a:avLst/>
              <a:gdLst/>
              <a:ahLst/>
              <a:cxnLst/>
              <a:rect l="l" t="t" r="r" b="b"/>
              <a:pathLst>
                <a:path w="115475" h="88027" extrusionOk="0">
                  <a:moveTo>
                    <a:pt x="108240" y="1"/>
                  </a:moveTo>
                  <a:lnTo>
                    <a:pt x="78270" y="51612"/>
                  </a:lnTo>
                  <a:lnTo>
                    <a:pt x="66385" y="31703"/>
                  </a:lnTo>
                  <a:lnTo>
                    <a:pt x="43649" y="71400"/>
                  </a:lnTo>
                  <a:lnTo>
                    <a:pt x="24044" y="38177"/>
                  </a:lnTo>
                  <a:lnTo>
                    <a:pt x="1" y="77540"/>
                  </a:lnTo>
                  <a:lnTo>
                    <a:pt x="7144" y="81886"/>
                  </a:lnTo>
                  <a:lnTo>
                    <a:pt x="23922" y="54409"/>
                  </a:lnTo>
                  <a:lnTo>
                    <a:pt x="43740" y="88026"/>
                  </a:lnTo>
                  <a:lnTo>
                    <a:pt x="66537" y="48269"/>
                  </a:lnTo>
                  <a:lnTo>
                    <a:pt x="78331" y="68087"/>
                  </a:lnTo>
                  <a:lnTo>
                    <a:pt x="115474" y="4226"/>
                  </a:lnTo>
                  <a:lnTo>
                    <a:pt x="108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0;p57">
              <a:extLst>
                <a:ext uri="{FF2B5EF4-FFF2-40B4-BE49-F238E27FC236}">
                  <a16:creationId xmlns:a16="http://schemas.microsoft.com/office/drawing/2014/main" id="{F9CC4403-288C-DC47-94B3-272ACD7CEC25}"/>
                </a:ext>
              </a:extLst>
            </p:cNvPr>
            <p:cNvSpPr/>
            <p:nvPr/>
          </p:nvSpPr>
          <p:spPr>
            <a:xfrm>
              <a:off x="4707050" y="1422050"/>
              <a:ext cx="816150" cy="1005350"/>
            </a:xfrm>
            <a:custGeom>
              <a:avLst/>
              <a:gdLst/>
              <a:ahLst/>
              <a:cxnLst/>
              <a:rect l="l" t="t" r="r" b="b"/>
              <a:pathLst>
                <a:path w="32646" h="40214" extrusionOk="0">
                  <a:moveTo>
                    <a:pt x="32645" y="0"/>
                  </a:moveTo>
                  <a:lnTo>
                    <a:pt x="0" y="24438"/>
                  </a:lnTo>
                  <a:lnTo>
                    <a:pt x="20517" y="23526"/>
                  </a:lnTo>
                  <a:lnTo>
                    <a:pt x="32372" y="40214"/>
                  </a:lnTo>
                  <a:lnTo>
                    <a:pt x="32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1;p57">
              <a:extLst>
                <a:ext uri="{FF2B5EF4-FFF2-40B4-BE49-F238E27FC236}">
                  <a16:creationId xmlns:a16="http://schemas.microsoft.com/office/drawing/2014/main" id="{56595791-8A88-CE44-B6FD-A9D86538C04A}"/>
                </a:ext>
              </a:extLst>
            </p:cNvPr>
            <p:cNvSpPr/>
            <p:nvPr/>
          </p:nvSpPr>
          <p:spPr>
            <a:xfrm>
              <a:off x="1787525" y="3340775"/>
              <a:ext cx="1190775" cy="920250"/>
            </a:xfrm>
            <a:custGeom>
              <a:avLst/>
              <a:gdLst/>
              <a:ahLst/>
              <a:cxnLst/>
              <a:rect l="l" t="t" r="r" b="b"/>
              <a:pathLst>
                <a:path w="47631" h="36810" extrusionOk="0">
                  <a:moveTo>
                    <a:pt x="5594" y="0"/>
                  </a:moveTo>
                  <a:cubicBezTo>
                    <a:pt x="2493" y="0"/>
                    <a:pt x="1" y="2493"/>
                    <a:pt x="1" y="5562"/>
                  </a:cubicBezTo>
                  <a:lnTo>
                    <a:pt x="1" y="31247"/>
                  </a:lnTo>
                  <a:cubicBezTo>
                    <a:pt x="1" y="34317"/>
                    <a:pt x="2493" y="36809"/>
                    <a:pt x="5594" y="36809"/>
                  </a:cubicBezTo>
                  <a:lnTo>
                    <a:pt x="42038" y="36809"/>
                  </a:lnTo>
                  <a:cubicBezTo>
                    <a:pt x="45138" y="36809"/>
                    <a:pt x="47631" y="34317"/>
                    <a:pt x="47631" y="31247"/>
                  </a:cubicBezTo>
                  <a:lnTo>
                    <a:pt x="47631" y="5562"/>
                  </a:lnTo>
                  <a:cubicBezTo>
                    <a:pt x="47631" y="2493"/>
                    <a:pt x="45138" y="0"/>
                    <a:pt x="4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2;p57">
              <a:extLst>
                <a:ext uri="{FF2B5EF4-FFF2-40B4-BE49-F238E27FC236}">
                  <a16:creationId xmlns:a16="http://schemas.microsoft.com/office/drawing/2014/main" id="{294F8024-8EE0-D548-A505-DF212688012A}"/>
                </a:ext>
              </a:extLst>
            </p:cNvPr>
            <p:cNvSpPr/>
            <p:nvPr/>
          </p:nvSpPr>
          <p:spPr>
            <a:xfrm>
              <a:off x="1925075" y="2687250"/>
              <a:ext cx="915700" cy="653550"/>
            </a:xfrm>
            <a:custGeom>
              <a:avLst/>
              <a:gdLst/>
              <a:ahLst/>
              <a:cxnLst/>
              <a:rect l="l" t="t" r="r" b="b"/>
              <a:pathLst>
                <a:path w="36628" h="26142" extrusionOk="0">
                  <a:moveTo>
                    <a:pt x="18329" y="1"/>
                  </a:moveTo>
                  <a:cubicBezTo>
                    <a:pt x="8207" y="1"/>
                    <a:pt x="0" y="8177"/>
                    <a:pt x="0" y="18299"/>
                  </a:cubicBezTo>
                  <a:lnTo>
                    <a:pt x="0" y="26141"/>
                  </a:lnTo>
                  <a:lnTo>
                    <a:pt x="5137" y="26141"/>
                  </a:lnTo>
                  <a:lnTo>
                    <a:pt x="5137" y="18299"/>
                  </a:lnTo>
                  <a:cubicBezTo>
                    <a:pt x="5137" y="11034"/>
                    <a:pt x="11034" y="5107"/>
                    <a:pt x="18329" y="5107"/>
                  </a:cubicBezTo>
                  <a:cubicBezTo>
                    <a:pt x="25594" y="5107"/>
                    <a:pt x="31521" y="11034"/>
                    <a:pt x="31521" y="18299"/>
                  </a:cubicBezTo>
                  <a:lnTo>
                    <a:pt x="36627" y="18299"/>
                  </a:lnTo>
                  <a:cubicBezTo>
                    <a:pt x="36627" y="8177"/>
                    <a:pt x="28420" y="1"/>
                    <a:pt x="18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33;p57">
              <a:extLst>
                <a:ext uri="{FF2B5EF4-FFF2-40B4-BE49-F238E27FC236}">
                  <a16:creationId xmlns:a16="http://schemas.microsoft.com/office/drawing/2014/main" id="{1268BDA5-9D79-3A4A-AE60-551353919447}"/>
                </a:ext>
              </a:extLst>
            </p:cNvPr>
            <p:cNvSpPr/>
            <p:nvPr/>
          </p:nvSpPr>
          <p:spPr>
            <a:xfrm>
              <a:off x="2246500" y="3558100"/>
              <a:ext cx="272825" cy="461275"/>
            </a:xfrm>
            <a:custGeom>
              <a:avLst/>
              <a:gdLst/>
              <a:ahLst/>
              <a:cxnLst/>
              <a:rect l="l" t="t" r="r" b="b"/>
              <a:pathLst>
                <a:path w="10913" h="18451" extrusionOk="0">
                  <a:moveTo>
                    <a:pt x="5472" y="0"/>
                  </a:moveTo>
                  <a:cubicBezTo>
                    <a:pt x="2433" y="0"/>
                    <a:pt x="1" y="2432"/>
                    <a:pt x="1" y="5471"/>
                  </a:cubicBezTo>
                  <a:cubicBezTo>
                    <a:pt x="1" y="7508"/>
                    <a:pt x="1095" y="9271"/>
                    <a:pt x="2736" y="10213"/>
                  </a:cubicBezTo>
                  <a:lnTo>
                    <a:pt x="1855" y="18450"/>
                  </a:lnTo>
                  <a:lnTo>
                    <a:pt x="9059" y="18450"/>
                  </a:lnTo>
                  <a:lnTo>
                    <a:pt x="8177" y="10213"/>
                  </a:lnTo>
                  <a:cubicBezTo>
                    <a:pt x="9819" y="9271"/>
                    <a:pt x="10913" y="7508"/>
                    <a:pt x="10913" y="5471"/>
                  </a:cubicBezTo>
                  <a:cubicBezTo>
                    <a:pt x="10913" y="2432"/>
                    <a:pt x="8481" y="0"/>
                    <a:pt x="5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34;p57">
              <a:extLst>
                <a:ext uri="{FF2B5EF4-FFF2-40B4-BE49-F238E27FC236}">
                  <a16:creationId xmlns:a16="http://schemas.microsoft.com/office/drawing/2014/main" id="{41625C65-BD26-D949-8E08-413211A2ECC9}"/>
                </a:ext>
              </a:extLst>
            </p:cNvPr>
            <p:cNvSpPr/>
            <p:nvPr/>
          </p:nvSpPr>
          <p:spPr>
            <a:xfrm>
              <a:off x="4382575" y="4098375"/>
              <a:ext cx="699875" cy="162650"/>
            </a:xfrm>
            <a:custGeom>
              <a:avLst/>
              <a:gdLst/>
              <a:ahLst/>
              <a:cxnLst/>
              <a:rect l="l" t="t" r="r" b="b"/>
              <a:pathLst>
                <a:path w="27995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27995" y="6505"/>
                  </a:lnTo>
                  <a:lnTo>
                    <a:pt x="27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5;p57">
              <a:extLst>
                <a:ext uri="{FF2B5EF4-FFF2-40B4-BE49-F238E27FC236}">
                  <a16:creationId xmlns:a16="http://schemas.microsoft.com/office/drawing/2014/main" id="{4DFF19C3-4502-8548-A5F1-32B57AFB49B5}"/>
                </a:ext>
              </a:extLst>
            </p:cNvPr>
            <p:cNvSpPr/>
            <p:nvPr/>
          </p:nvSpPr>
          <p:spPr>
            <a:xfrm>
              <a:off x="4382575" y="4121925"/>
              <a:ext cx="699875" cy="116300"/>
            </a:xfrm>
            <a:custGeom>
              <a:avLst/>
              <a:gdLst/>
              <a:ahLst/>
              <a:cxnLst/>
              <a:rect l="l" t="t" r="r" b="b"/>
              <a:pathLst>
                <a:path w="27995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27995" y="4651"/>
                  </a:lnTo>
                  <a:lnTo>
                    <a:pt x="27995" y="1"/>
                  </a:ln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36;p57">
              <a:extLst>
                <a:ext uri="{FF2B5EF4-FFF2-40B4-BE49-F238E27FC236}">
                  <a16:creationId xmlns:a16="http://schemas.microsoft.com/office/drawing/2014/main" id="{14B420D4-E926-E843-8B1C-306FC9899AC4}"/>
                </a:ext>
              </a:extLst>
            </p:cNvPr>
            <p:cNvSpPr/>
            <p:nvPr/>
          </p:nvSpPr>
          <p:spPr>
            <a:xfrm>
              <a:off x="44030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37;p57">
              <a:extLst>
                <a:ext uri="{FF2B5EF4-FFF2-40B4-BE49-F238E27FC236}">
                  <a16:creationId xmlns:a16="http://schemas.microsoft.com/office/drawing/2014/main" id="{5FFC2899-61A5-4741-9CDB-DBFC8CFB4D19}"/>
                </a:ext>
              </a:extLst>
            </p:cNvPr>
            <p:cNvSpPr/>
            <p:nvPr/>
          </p:nvSpPr>
          <p:spPr>
            <a:xfrm>
              <a:off x="445247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38;p57">
              <a:extLst>
                <a:ext uri="{FF2B5EF4-FFF2-40B4-BE49-F238E27FC236}">
                  <a16:creationId xmlns:a16="http://schemas.microsoft.com/office/drawing/2014/main" id="{F8036A73-040D-8C42-B8E5-88606CD939D8}"/>
                </a:ext>
              </a:extLst>
            </p:cNvPr>
            <p:cNvSpPr/>
            <p:nvPr/>
          </p:nvSpPr>
          <p:spPr>
            <a:xfrm>
              <a:off x="45026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39;p57">
              <a:extLst>
                <a:ext uri="{FF2B5EF4-FFF2-40B4-BE49-F238E27FC236}">
                  <a16:creationId xmlns:a16="http://schemas.microsoft.com/office/drawing/2014/main" id="{FEC5B485-382D-7A48-8737-617687320351}"/>
                </a:ext>
              </a:extLst>
            </p:cNvPr>
            <p:cNvSpPr/>
            <p:nvPr/>
          </p:nvSpPr>
          <p:spPr>
            <a:xfrm>
              <a:off x="455202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0;p57">
              <a:extLst>
                <a:ext uri="{FF2B5EF4-FFF2-40B4-BE49-F238E27FC236}">
                  <a16:creationId xmlns:a16="http://schemas.microsoft.com/office/drawing/2014/main" id="{C9ADFE42-BE91-5242-A299-FED95E32287F}"/>
                </a:ext>
              </a:extLst>
            </p:cNvPr>
            <p:cNvSpPr/>
            <p:nvPr/>
          </p:nvSpPr>
          <p:spPr>
            <a:xfrm>
              <a:off x="46021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41;p57">
              <a:extLst>
                <a:ext uri="{FF2B5EF4-FFF2-40B4-BE49-F238E27FC236}">
                  <a16:creationId xmlns:a16="http://schemas.microsoft.com/office/drawing/2014/main" id="{2704B385-4BC1-7442-BBB7-BA2D2C1DA943}"/>
                </a:ext>
              </a:extLst>
            </p:cNvPr>
            <p:cNvSpPr/>
            <p:nvPr/>
          </p:nvSpPr>
          <p:spPr>
            <a:xfrm>
              <a:off x="46523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42;p57">
              <a:extLst>
                <a:ext uri="{FF2B5EF4-FFF2-40B4-BE49-F238E27FC236}">
                  <a16:creationId xmlns:a16="http://schemas.microsoft.com/office/drawing/2014/main" id="{2ABF0DFB-393A-1E4D-8FE0-06C844F005C9}"/>
                </a:ext>
              </a:extLst>
            </p:cNvPr>
            <p:cNvSpPr/>
            <p:nvPr/>
          </p:nvSpPr>
          <p:spPr>
            <a:xfrm>
              <a:off x="47017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43;p57">
              <a:extLst>
                <a:ext uri="{FF2B5EF4-FFF2-40B4-BE49-F238E27FC236}">
                  <a16:creationId xmlns:a16="http://schemas.microsoft.com/office/drawing/2014/main" id="{713B97D8-70C9-3844-9CC7-51B3F8441533}"/>
                </a:ext>
              </a:extLst>
            </p:cNvPr>
            <p:cNvSpPr/>
            <p:nvPr/>
          </p:nvSpPr>
          <p:spPr>
            <a:xfrm>
              <a:off x="47518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44;p57">
              <a:extLst>
                <a:ext uri="{FF2B5EF4-FFF2-40B4-BE49-F238E27FC236}">
                  <a16:creationId xmlns:a16="http://schemas.microsoft.com/office/drawing/2014/main" id="{4F883AE9-AE91-9241-BA38-97E27022BA86}"/>
                </a:ext>
              </a:extLst>
            </p:cNvPr>
            <p:cNvSpPr/>
            <p:nvPr/>
          </p:nvSpPr>
          <p:spPr>
            <a:xfrm>
              <a:off x="48012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45;p57">
              <a:extLst>
                <a:ext uri="{FF2B5EF4-FFF2-40B4-BE49-F238E27FC236}">
                  <a16:creationId xmlns:a16="http://schemas.microsoft.com/office/drawing/2014/main" id="{D3BB486D-3539-1B40-8298-CB431026E4F6}"/>
                </a:ext>
              </a:extLst>
            </p:cNvPr>
            <p:cNvSpPr/>
            <p:nvPr/>
          </p:nvSpPr>
          <p:spPr>
            <a:xfrm>
              <a:off x="48514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46;p57">
              <a:extLst>
                <a:ext uri="{FF2B5EF4-FFF2-40B4-BE49-F238E27FC236}">
                  <a16:creationId xmlns:a16="http://schemas.microsoft.com/office/drawing/2014/main" id="{D9E1B802-0150-7944-9A6E-72B870D818A0}"/>
                </a:ext>
              </a:extLst>
            </p:cNvPr>
            <p:cNvSpPr/>
            <p:nvPr/>
          </p:nvSpPr>
          <p:spPr>
            <a:xfrm>
              <a:off x="490082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86" y="3831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47;p57">
              <a:extLst>
                <a:ext uri="{FF2B5EF4-FFF2-40B4-BE49-F238E27FC236}">
                  <a16:creationId xmlns:a16="http://schemas.microsoft.com/office/drawing/2014/main" id="{DCC5D2C3-C661-3D4F-AA71-33A158A7D917}"/>
                </a:ext>
              </a:extLst>
            </p:cNvPr>
            <p:cNvSpPr/>
            <p:nvPr/>
          </p:nvSpPr>
          <p:spPr>
            <a:xfrm>
              <a:off x="49509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48;p57">
              <a:extLst>
                <a:ext uri="{FF2B5EF4-FFF2-40B4-BE49-F238E27FC236}">
                  <a16:creationId xmlns:a16="http://schemas.microsoft.com/office/drawing/2014/main" id="{D4FF6412-7B33-A847-B6FD-58C2B3C216B5}"/>
                </a:ext>
              </a:extLst>
            </p:cNvPr>
            <p:cNvSpPr/>
            <p:nvPr/>
          </p:nvSpPr>
          <p:spPr>
            <a:xfrm>
              <a:off x="5000350" y="4131800"/>
              <a:ext cx="12200" cy="95775"/>
            </a:xfrm>
            <a:custGeom>
              <a:avLst/>
              <a:gdLst/>
              <a:ahLst/>
              <a:cxnLst/>
              <a:rect l="l" t="t" r="r" b="b"/>
              <a:pathLst>
                <a:path w="488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49;p57">
              <a:extLst>
                <a:ext uri="{FF2B5EF4-FFF2-40B4-BE49-F238E27FC236}">
                  <a16:creationId xmlns:a16="http://schemas.microsoft.com/office/drawing/2014/main" id="{E56E9240-F414-0041-92B9-868451CBBF39}"/>
                </a:ext>
              </a:extLst>
            </p:cNvPr>
            <p:cNvSpPr/>
            <p:nvPr/>
          </p:nvSpPr>
          <p:spPr>
            <a:xfrm>
              <a:off x="5050500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0;p57">
              <a:extLst>
                <a:ext uri="{FF2B5EF4-FFF2-40B4-BE49-F238E27FC236}">
                  <a16:creationId xmlns:a16="http://schemas.microsoft.com/office/drawing/2014/main" id="{8058811B-4519-9544-BA69-ABF22ED0B150}"/>
                </a:ext>
              </a:extLst>
            </p:cNvPr>
            <p:cNvSpPr/>
            <p:nvPr/>
          </p:nvSpPr>
          <p:spPr>
            <a:xfrm>
              <a:off x="4266300" y="3935750"/>
              <a:ext cx="699900" cy="162650"/>
            </a:xfrm>
            <a:custGeom>
              <a:avLst/>
              <a:gdLst/>
              <a:ahLst/>
              <a:cxnLst/>
              <a:rect l="l" t="t" r="r" b="b"/>
              <a:pathLst>
                <a:path w="27996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27995" y="6505"/>
                  </a:lnTo>
                  <a:lnTo>
                    <a:pt x="27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1;p57">
              <a:extLst>
                <a:ext uri="{FF2B5EF4-FFF2-40B4-BE49-F238E27FC236}">
                  <a16:creationId xmlns:a16="http://schemas.microsoft.com/office/drawing/2014/main" id="{0C674E36-2BC3-7646-A638-13C857DC8666}"/>
                </a:ext>
              </a:extLst>
            </p:cNvPr>
            <p:cNvSpPr/>
            <p:nvPr/>
          </p:nvSpPr>
          <p:spPr>
            <a:xfrm>
              <a:off x="4266300" y="3959325"/>
              <a:ext cx="699900" cy="116275"/>
            </a:xfrm>
            <a:custGeom>
              <a:avLst/>
              <a:gdLst/>
              <a:ahLst/>
              <a:cxnLst/>
              <a:rect l="l" t="t" r="r" b="b"/>
              <a:pathLst>
                <a:path w="27996" h="4651" extrusionOk="0">
                  <a:moveTo>
                    <a:pt x="1" y="0"/>
                  </a:moveTo>
                  <a:lnTo>
                    <a:pt x="1" y="4651"/>
                  </a:lnTo>
                  <a:lnTo>
                    <a:pt x="27995" y="4651"/>
                  </a:lnTo>
                  <a:lnTo>
                    <a:pt x="27995" y="0"/>
                  </a:ln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2;p57">
              <a:extLst>
                <a:ext uri="{FF2B5EF4-FFF2-40B4-BE49-F238E27FC236}">
                  <a16:creationId xmlns:a16="http://schemas.microsoft.com/office/drawing/2014/main" id="{F03ADC84-ADFE-8E4F-9D85-A041F0177916}"/>
                </a:ext>
              </a:extLst>
            </p:cNvPr>
            <p:cNvSpPr/>
            <p:nvPr/>
          </p:nvSpPr>
          <p:spPr>
            <a:xfrm>
              <a:off x="4286825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3;p57">
              <a:extLst>
                <a:ext uri="{FF2B5EF4-FFF2-40B4-BE49-F238E27FC236}">
                  <a16:creationId xmlns:a16="http://schemas.microsoft.com/office/drawing/2014/main" id="{DD814658-341C-4C4C-AF20-A038E69C4387}"/>
                </a:ext>
              </a:extLst>
            </p:cNvPr>
            <p:cNvSpPr/>
            <p:nvPr/>
          </p:nvSpPr>
          <p:spPr>
            <a:xfrm>
              <a:off x="4336225" y="39692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86" y="383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54;p57">
              <a:extLst>
                <a:ext uri="{FF2B5EF4-FFF2-40B4-BE49-F238E27FC236}">
                  <a16:creationId xmlns:a16="http://schemas.microsoft.com/office/drawing/2014/main" id="{30BD3F3F-4D54-5D45-A783-AA4CCBFC6387}"/>
                </a:ext>
              </a:extLst>
            </p:cNvPr>
            <p:cNvSpPr/>
            <p:nvPr/>
          </p:nvSpPr>
          <p:spPr>
            <a:xfrm>
              <a:off x="4386375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55;p57">
              <a:extLst>
                <a:ext uri="{FF2B5EF4-FFF2-40B4-BE49-F238E27FC236}">
                  <a16:creationId xmlns:a16="http://schemas.microsoft.com/office/drawing/2014/main" id="{6EB42B5B-453B-B443-936A-0FF59F3954C0}"/>
                </a:ext>
              </a:extLst>
            </p:cNvPr>
            <p:cNvSpPr/>
            <p:nvPr/>
          </p:nvSpPr>
          <p:spPr>
            <a:xfrm>
              <a:off x="4436525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56;p57">
              <a:extLst>
                <a:ext uri="{FF2B5EF4-FFF2-40B4-BE49-F238E27FC236}">
                  <a16:creationId xmlns:a16="http://schemas.microsoft.com/office/drawing/2014/main" id="{C3D83E17-8647-DA43-A746-8C5FB5C6B23C}"/>
                </a:ext>
              </a:extLst>
            </p:cNvPr>
            <p:cNvSpPr/>
            <p:nvPr/>
          </p:nvSpPr>
          <p:spPr>
            <a:xfrm>
              <a:off x="448590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57;p57">
              <a:extLst>
                <a:ext uri="{FF2B5EF4-FFF2-40B4-BE49-F238E27FC236}">
                  <a16:creationId xmlns:a16="http://schemas.microsoft.com/office/drawing/2014/main" id="{4D3A8566-E7F8-2045-A025-0F297503C3D6}"/>
                </a:ext>
              </a:extLst>
            </p:cNvPr>
            <p:cNvSpPr/>
            <p:nvPr/>
          </p:nvSpPr>
          <p:spPr>
            <a:xfrm>
              <a:off x="4536075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58;p57">
              <a:extLst>
                <a:ext uri="{FF2B5EF4-FFF2-40B4-BE49-F238E27FC236}">
                  <a16:creationId xmlns:a16="http://schemas.microsoft.com/office/drawing/2014/main" id="{2CCE67FB-00C7-7947-949D-E507201CE8F5}"/>
                </a:ext>
              </a:extLst>
            </p:cNvPr>
            <p:cNvSpPr/>
            <p:nvPr/>
          </p:nvSpPr>
          <p:spPr>
            <a:xfrm>
              <a:off x="458545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59;p57">
              <a:extLst>
                <a:ext uri="{FF2B5EF4-FFF2-40B4-BE49-F238E27FC236}">
                  <a16:creationId xmlns:a16="http://schemas.microsoft.com/office/drawing/2014/main" id="{92CB6E06-C2A2-4A4C-B6A1-56386EDC9537}"/>
                </a:ext>
              </a:extLst>
            </p:cNvPr>
            <p:cNvSpPr/>
            <p:nvPr/>
          </p:nvSpPr>
          <p:spPr>
            <a:xfrm>
              <a:off x="463560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0;p57">
              <a:extLst>
                <a:ext uri="{FF2B5EF4-FFF2-40B4-BE49-F238E27FC236}">
                  <a16:creationId xmlns:a16="http://schemas.microsoft.com/office/drawing/2014/main" id="{DF821A2C-BC98-3A4D-BABD-992AF4805E7E}"/>
                </a:ext>
              </a:extLst>
            </p:cNvPr>
            <p:cNvSpPr/>
            <p:nvPr/>
          </p:nvSpPr>
          <p:spPr>
            <a:xfrm>
              <a:off x="4685000" y="39692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87" y="383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1;p57">
              <a:extLst>
                <a:ext uri="{FF2B5EF4-FFF2-40B4-BE49-F238E27FC236}">
                  <a16:creationId xmlns:a16="http://schemas.microsoft.com/office/drawing/2014/main" id="{29D0C196-AD62-1147-B43E-4B66710C5298}"/>
                </a:ext>
              </a:extLst>
            </p:cNvPr>
            <p:cNvSpPr/>
            <p:nvPr/>
          </p:nvSpPr>
          <p:spPr>
            <a:xfrm>
              <a:off x="473515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2;p57">
              <a:extLst>
                <a:ext uri="{FF2B5EF4-FFF2-40B4-BE49-F238E27FC236}">
                  <a16:creationId xmlns:a16="http://schemas.microsoft.com/office/drawing/2014/main" id="{3F00A74C-2F5C-3846-8607-873DF214DE39}"/>
                </a:ext>
              </a:extLst>
            </p:cNvPr>
            <p:cNvSpPr/>
            <p:nvPr/>
          </p:nvSpPr>
          <p:spPr>
            <a:xfrm>
              <a:off x="4784550" y="39692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87" y="383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63;p57">
              <a:extLst>
                <a:ext uri="{FF2B5EF4-FFF2-40B4-BE49-F238E27FC236}">
                  <a16:creationId xmlns:a16="http://schemas.microsoft.com/office/drawing/2014/main" id="{FD4066B9-C7FC-2D40-B08E-2D783C8BC779}"/>
                </a:ext>
              </a:extLst>
            </p:cNvPr>
            <p:cNvSpPr/>
            <p:nvPr/>
          </p:nvSpPr>
          <p:spPr>
            <a:xfrm>
              <a:off x="483470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64;p57">
              <a:extLst>
                <a:ext uri="{FF2B5EF4-FFF2-40B4-BE49-F238E27FC236}">
                  <a16:creationId xmlns:a16="http://schemas.microsoft.com/office/drawing/2014/main" id="{A80776D2-462E-1241-B2AE-43C0420CF3B2}"/>
                </a:ext>
              </a:extLst>
            </p:cNvPr>
            <p:cNvSpPr/>
            <p:nvPr/>
          </p:nvSpPr>
          <p:spPr>
            <a:xfrm>
              <a:off x="488485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65;p57">
              <a:extLst>
                <a:ext uri="{FF2B5EF4-FFF2-40B4-BE49-F238E27FC236}">
                  <a16:creationId xmlns:a16="http://schemas.microsoft.com/office/drawing/2014/main" id="{CB4E7352-3267-F54F-8677-24000F9E9A91}"/>
                </a:ext>
              </a:extLst>
            </p:cNvPr>
            <p:cNvSpPr/>
            <p:nvPr/>
          </p:nvSpPr>
          <p:spPr>
            <a:xfrm>
              <a:off x="493425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66;p57">
              <a:extLst>
                <a:ext uri="{FF2B5EF4-FFF2-40B4-BE49-F238E27FC236}">
                  <a16:creationId xmlns:a16="http://schemas.microsoft.com/office/drawing/2014/main" id="{5D0B2F18-0686-0E48-A684-4BF5C15A49B3}"/>
                </a:ext>
              </a:extLst>
            </p:cNvPr>
            <p:cNvSpPr/>
            <p:nvPr/>
          </p:nvSpPr>
          <p:spPr>
            <a:xfrm>
              <a:off x="4322525" y="3773150"/>
              <a:ext cx="700650" cy="162625"/>
            </a:xfrm>
            <a:custGeom>
              <a:avLst/>
              <a:gdLst/>
              <a:ahLst/>
              <a:cxnLst/>
              <a:rect l="l" t="t" r="r" b="b"/>
              <a:pathLst>
                <a:path w="2802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28026" y="6505"/>
                  </a:lnTo>
                  <a:lnTo>
                    <a:pt x="28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67;p57">
              <a:extLst>
                <a:ext uri="{FF2B5EF4-FFF2-40B4-BE49-F238E27FC236}">
                  <a16:creationId xmlns:a16="http://schemas.microsoft.com/office/drawing/2014/main" id="{B8D87CAD-388A-F240-AB38-8AC54976C333}"/>
                </a:ext>
              </a:extLst>
            </p:cNvPr>
            <p:cNvSpPr/>
            <p:nvPr/>
          </p:nvSpPr>
          <p:spPr>
            <a:xfrm>
              <a:off x="4322525" y="3796700"/>
              <a:ext cx="700650" cy="115525"/>
            </a:xfrm>
            <a:custGeom>
              <a:avLst/>
              <a:gdLst/>
              <a:ahLst/>
              <a:cxnLst/>
              <a:rect l="l" t="t" r="r" b="b"/>
              <a:pathLst>
                <a:path w="28026" h="4621" extrusionOk="0">
                  <a:moveTo>
                    <a:pt x="1" y="0"/>
                  </a:moveTo>
                  <a:lnTo>
                    <a:pt x="1" y="4621"/>
                  </a:lnTo>
                  <a:lnTo>
                    <a:pt x="28026" y="4621"/>
                  </a:lnTo>
                  <a:lnTo>
                    <a:pt x="28026" y="0"/>
                  </a:ln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68;p57">
              <a:extLst>
                <a:ext uri="{FF2B5EF4-FFF2-40B4-BE49-F238E27FC236}">
                  <a16:creationId xmlns:a16="http://schemas.microsoft.com/office/drawing/2014/main" id="{19E7305D-2D3C-9B4D-B0EB-EED0DE3CDF53}"/>
                </a:ext>
              </a:extLst>
            </p:cNvPr>
            <p:cNvSpPr/>
            <p:nvPr/>
          </p:nvSpPr>
          <p:spPr>
            <a:xfrm>
              <a:off x="43430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69;p57">
              <a:extLst>
                <a:ext uri="{FF2B5EF4-FFF2-40B4-BE49-F238E27FC236}">
                  <a16:creationId xmlns:a16="http://schemas.microsoft.com/office/drawing/2014/main" id="{41969954-4AF7-0A43-BA6A-07BB15481F9E}"/>
                </a:ext>
              </a:extLst>
            </p:cNvPr>
            <p:cNvSpPr/>
            <p:nvPr/>
          </p:nvSpPr>
          <p:spPr>
            <a:xfrm>
              <a:off x="439320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0;p57">
              <a:extLst>
                <a:ext uri="{FF2B5EF4-FFF2-40B4-BE49-F238E27FC236}">
                  <a16:creationId xmlns:a16="http://schemas.microsoft.com/office/drawing/2014/main" id="{E89B1597-34AC-6744-BEA5-2F67C0F0F935}"/>
                </a:ext>
              </a:extLst>
            </p:cNvPr>
            <p:cNvSpPr/>
            <p:nvPr/>
          </p:nvSpPr>
          <p:spPr>
            <a:xfrm>
              <a:off x="4442600" y="3806575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87" y="383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71;p57">
              <a:extLst>
                <a:ext uri="{FF2B5EF4-FFF2-40B4-BE49-F238E27FC236}">
                  <a16:creationId xmlns:a16="http://schemas.microsoft.com/office/drawing/2014/main" id="{6BAA52FA-B776-A943-8997-6A76649BFECF}"/>
                </a:ext>
              </a:extLst>
            </p:cNvPr>
            <p:cNvSpPr/>
            <p:nvPr/>
          </p:nvSpPr>
          <p:spPr>
            <a:xfrm>
              <a:off x="44927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2;p57">
              <a:extLst>
                <a:ext uri="{FF2B5EF4-FFF2-40B4-BE49-F238E27FC236}">
                  <a16:creationId xmlns:a16="http://schemas.microsoft.com/office/drawing/2014/main" id="{4A417276-5BB5-2342-AE8B-02606F6CD621}"/>
                </a:ext>
              </a:extLst>
            </p:cNvPr>
            <p:cNvSpPr/>
            <p:nvPr/>
          </p:nvSpPr>
          <p:spPr>
            <a:xfrm>
              <a:off x="4542150" y="3806575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87" y="383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73;p57">
              <a:extLst>
                <a:ext uri="{FF2B5EF4-FFF2-40B4-BE49-F238E27FC236}">
                  <a16:creationId xmlns:a16="http://schemas.microsoft.com/office/drawing/2014/main" id="{3616FD9D-6DF0-6D4F-B989-D55362EC3B8B}"/>
                </a:ext>
              </a:extLst>
            </p:cNvPr>
            <p:cNvSpPr/>
            <p:nvPr/>
          </p:nvSpPr>
          <p:spPr>
            <a:xfrm>
              <a:off x="459230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74;p57">
              <a:extLst>
                <a:ext uri="{FF2B5EF4-FFF2-40B4-BE49-F238E27FC236}">
                  <a16:creationId xmlns:a16="http://schemas.microsoft.com/office/drawing/2014/main" id="{D03A48A9-C6E8-2042-BE5F-6A4A13C73129}"/>
                </a:ext>
              </a:extLst>
            </p:cNvPr>
            <p:cNvSpPr/>
            <p:nvPr/>
          </p:nvSpPr>
          <p:spPr>
            <a:xfrm>
              <a:off x="46424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75;p57">
              <a:extLst>
                <a:ext uri="{FF2B5EF4-FFF2-40B4-BE49-F238E27FC236}">
                  <a16:creationId xmlns:a16="http://schemas.microsoft.com/office/drawing/2014/main" id="{20EE3F98-0FBA-7D4C-9955-A153F135B376}"/>
                </a:ext>
              </a:extLst>
            </p:cNvPr>
            <p:cNvSpPr/>
            <p:nvPr/>
          </p:nvSpPr>
          <p:spPr>
            <a:xfrm>
              <a:off x="46918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76;p57">
              <a:extLst>
                <a:ext uri="{FF2B5EF4-FFF2-40B4-BE49-F238E27FC236}">
                  <a16:creationId xmlns:a16="http://schemas.microsoft.com/office/drawing/2014/main" id="{97F1C013-409B-B440-855F-309A0AF04767}"/>
                </a:ext>
              </a:extLst>
            </p:cNvPr>
            <p:cNvSpPr/>
            <p:nvPr/>
          </p:nvSpPr>
          <p:spPr>
            <a:xfrm>
              <a:off x="474200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77;p57">
              <a:extLst>
                <a:ext uri="{FF2B5EF4-FFF2-40B4-BE49-F238E27FC236}">
                  <a16:creationId xmlns:a16="http://schemas.microsoft.com/office/drawing/2014/main" id="{845893D2-03D8-9B4B-A436-BE43D438ED5D}"/>
                </a:ext>
              </a:extLst>
            </p:cNvPr>
            <p:cNvSpPr/>
            <p:nvPr/>
          </p:nvSpPr>
          <p:spPr>
            <a:xfrm>
              <a:off x="4791400" y="3806575"/>
              <a:ext cx="11400" cy="95775"/>
            </a:xfrm>
            <a:custGeom>
              <a:avLst/>
              <a:gdLst/>
              <a:ahLst/>
              <a:cxnLst/>
              <a:rect l="l" t="t" r="r" b="b"/>
              <a:pathLst>
                <a:path w="456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78;p57">
              <a:extLst>
                <a:ext uri="{FF2B5EF4-FFF2-40B4-BE49-F238E27FC236}">
                  <a16:creationId xmlns:a16="http://schemas.microsoft.com/office/drawing/2014/main" id="{E3835138-B001-9B4C-B16A-B361BE9FB629}"/>
                </a:ext>
              </a:extLst>
            </p:cNvPr>
            <p:cNvSpPr/>
            <p:nvPr/>
          </p:nvSpPr>
          <p:spPr>
            <a:xfrm>
              <a:off x="48415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79;p57">
              <a:extLst>
                <a:ext uri="{FF2B5EF4-FFF2-40B4-BE49-F238E27FC236}">
                  <a16:creationId xmlns:a16="http://schemas.microsoft.com/office/drawing/2014/main" id="{FB85F181-5040-B244-A648-508138E1AC29}"/>
                </a:ext>
              </a:extLst>
            </p:cNvPr>
            <p:cNvSpPr/>
            <p:nvPr/>
          </p:nvSpPr>
          <p:spPr>
            <a:xfrm>
              <a:off x="4890925" y="3806575"/>
              <a:ext cx="12200" cy="95775"/>
            </a:xfrm>
            <a:custGeom>
              <a:avLst/>
              <a:gdLst/>
              <a:ahLst/>
              <a:cxnLst/>
              <a:rect l="l" t="t" r="r" b="b"/>
              <a:pathLst>
                <a:path w="488" h="3831" extrusionOk="0">
                  <a:moveTo>
                    <a:pt x="1" y="1"/>
                  </a:moveTo>
                  <a:lnTo>
                    <a:pt x="1" y="3830"/>
                  </a:lnTo>
                  <a:lnTo>
                    <a:pt x="487" y="383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80;p57">
              <a:extLst>
                <a:ext uri="{FF2B5EF4-FFF2-40B4-BE49-F238E27FC236}">
                  <a16:creationId xmlns:a16="http://schemas.microsoft.com/office/drawing/2014/main" id="{083850C6-FCDB-7642-A255-DEE98236076B}"/>
                </a:ext>
              </a:extLst>
            </p:cNvPr>
            <p:cNvSpPr/>
            <p:nvPr/>
          </p:nvSpPr>
          <p:spPr>
            <a:xfrm>
              <a:off x="4941100" y="3806575"/>
              <a:ext cx="11400" cy="95775"/>
            </a:xfrm>
            <a:custGeom>
              <a:avLst/>
              <a:gdLst/>
              <a:ahLst/>
              <a:cxnLst/>
              <a:rect l="l" t="t" r="r" b="b"/>
              <a:pathLst>
                <a:path w="456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81;p57">
              <a:extLst>
                <a:ext uri="{FF2B5EF4-FFF2-40B4-BE49-F238E27FC236}">
                  <a16:creationId xmlns:a16="http://schemas.microsoft.com/office/drawing/2014/main" id="{AB4D09A5-FB4C-584F-93ED-BB1CA832060C}"/>
                </a:ext>
              </a:extLst>
            </p:cNvPr>
            <p:cNvSpPr/>
            <p:nvPr/>
          </p:nvSpPr>
          <p:spPr>
            <a:xfrm>
              <a:off x="49912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82;p57">
              <a:extLst>
                <a:ext uri="{FF2B5EF4-FFF2-40B4-BE49-F238E27FC236}">
                  <a16:creationId xmlns:a16="http://schemas.microsoft.com/office/drawing/2014/main" id="{321FF9AF-4064-B040-B793-FB4A4700A8E4}"/>
                </a:ext>
              </a:extLst>
            </p:cNvPr>
            <p:cNvSpPr/>
            <p:nvPr/>
          </p:nvSpPr>
          <p:spPr>
            <a:xfrm>
              <a:off x="3429650" y="4098375"/>
              <a:ext cx="699900" cy="162650"/>
            </a:xfrm>
            <a:custGeom>
              <a:avLst/>
              <a:gdLst/>
              <a:ahLst/>
              <a:cxnLst/>
              <a:rect l="l" t="t" r="r" b="b"/>
              <a:pathLst>
                <a:path w="27996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27995" y="6505"/>
                  </a:lnTo>
                  <a:lnTo>
                    <a:pt x="27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83;p57">
              <a:extLst>
                <a:ext uri="{FF2B5EF4-FFF2-40B4-BE49-F238E27FC236}">
                  <a16:creationId xmlns:a16="http://schemas.microsoft.com/office/drawing/2014/main" id="{ACC0B094-D23B-714D-9A59-760F9A47D425}"/>
                </a:ext>
              </a:extLst>
            </p:cNvPr>
            <p:cNvSpPr/>
            <p:nvPr/>
          </p:nvSpPr>
          <p:spPr>
            <a:xfrm>
              <a:off x="3429650" y="4121925"/>
              <a:ext cx="699900" cy="116300"/>
            </a:xfrm>
            <a:custGeom>
              <a:avLst/>
              <a:gdLst/>
              <a:ahLst/>
              <a:cxnLst/>
              <a:rect l="l" t="t" r="r" b="b"/>
              <a:pathLst>
                <a:path w="27996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27995" y="4651"/>
                  </a:lnTo>
                  <a:lnTo>
                    <a:pt x="27995" y="1"/>
                  </a:ln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84;p57">
              <a:extLst>
                <a:ext uri="{FF2B5EF4-FFF2-40B4-BE49-F238E27FC236}">
                  <a16:creationId xmlns:a16="http://schemas.microsoft.com/office/drawing/2014/main" id="{8C6C5215-84F5-9E4D-836A-6D0E228281B3}"/>
                </a:ext>
              </a:extLst>
            </p:cNvPr>
            <p:cNvSpPr/>
            <p:nvPr/>
          </p:nvSpPr>
          <p:spPr>
            <a:xfrm>
              <a:off x="34501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85;p57">
              <a:extLst>
                <a:ext uri="{FF2B5EF4-FFF2-40B4-BE49-F238E27FC236}">
                  <a16:creationId xmlns:a16="http://schemas.microsoft.com/office/drawing/2014/main" id="{15D7D457-9613-5D4F-81BF-9C22D30DC00C}"/>
                </a:ext>
              </a:extLst>
            </p:cNvPr>
            <p:cNvSpPr/>
            <p:nvPr/>
          </p:nvSpPr>
          <p:spPr>
            <a:xfrm>
              <a:off x="349957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86;p57">
              <a:extLst>
                <a:ext uri="{FF2B5EF4-FFF2-40B4-BE49-F238E27FC236}">
                  <a16:creationId xmlns:a16="http://schemas.microsoft.com/office/drawing/2014/main" id="{2397EE40-5674-414C-B672-38AE4612053F}"/>
                </a:ext>
              </a:extLst>
            </p:cNvPr>
            <p:cNvSpPr/>
            <p:nvPr/>
          </p:nvSpPr>
          <p:spPr>
            <a:xfrm>
              <a:off x="35497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87;p57">
              <a:extLst>
                <a:ext uri="{FF2B5EF4-FFF2-40B4-BE49-F238E27FC236}">
                  <a16:creationId xmlns:a16="http://schemas.microsoft.com/office/drawing/2014/main" id="{3B107663-00CC-524D-A685-6105363CD5F4}"/>
                </a:ext>
              </a:extLst>
            </p:cNvPr>
            <p:cNvSpPr/>
            <p:nvPr/>
          </p:nvSpPr>
          <p:spPr>
            <a:xfrm>
              <a:off x="359912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88;p57">
              <a:extLst>
                <a:ext uri="{FF2B5EF4-FFF2-40B4-BE49-F238E27FC236}">
                  <a16:creationId xmlns:a16="http://schemas.microsoft.com/office/drawing/2014/main" id="{189D5FE6-4372-9041-BF41-CE9904A40ECB}"/>
                </a:ext>
              </a:extLst>
            </p:cNvPr>
            <p:cNvSpPr/>
            <p:nvPr/>
          </p:nvSpPr>
          <p:spPr>
            <a:xfrm>
              <a:off x="36492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89;p57">
              <a:extLst>
                <a:ext uri="{FF2B5EF4-FFF2-40B4-BE49-F238E27FC236}">
                  <a16:creationId xmlns:a16="http://schemas.microsoft.com/office/drawing/2014/main" id="{5B390FF3-45EC-C545-A21E-F866EC849831}"/>
                </a:ext>
              </a:extLst>
            </p:cNvPr>
            <p:cNvSpPr/>
            <p:nvPr/>
          </p:nvSpPr>
          <p:spPr>
            <a:xfrm>
              <a:off x="36994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90;p57">
              <a:extLst>
                <a:ext uri="{FF2B5EF4-FFF2-40B4-BE49-F238E27FC236}">
                  <a16:creationId xmlns:a16="http://schemas.microsoft.com/office/drawing/2014/main" id="{5264FD61-B8EA-8040-919F-8992F1197FC9}"/>
                </a:ext>
              </a:extLst>
            </p:cNvPr>
            <p:cNvSpPr/>
            <p:nvPr/>
          </p:nvSpPr>
          <p:spPr>
            <a:xfrm>
              <a:off x="37488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91;p57">
              <a:extLst>
                <a:ext uri="{FF2B5EF4-FFF2-40B4-BE49-F238E27FC236}">
                  <a16:creationId xmlns:a16="http://schemas.microsoft.com/office/drawing/2014/main" id="{5628BC93-78F4-DE41-AA83-5C5BA7B97985}"/>
                </a:ext>
              </a:extLst>
            </p:cNvPr>
            <p:cNvSpPr/>
            <p:nvPr/>
          </p:nvSpPr>
          <p:spPr>
            <a:xfrm>
              <a:off x="37989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92;p57">
              <a:extLst>
                <a:ext uri="{FF2B5EF4-FFF2-40B4-BE49-F238E27FC236}">
                  <a16:creationId xmlns:a16="http://schemas.microsoft.com/office/drawing/2014/main" id="{6CAAEC20-AFE6-C141-A281-39ECC9519E59}"/>
                </a:ext>
              </a:extLst>
            </p:cNvPr>
            <p:cNvSpPr/>
            <p:nvPr/>
          </p:nvSpPr>
          <p:spPr>
            <a:xfrm>
              <a:off x="3848350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93;p57">
              <a:extLst>
                <a:ext uri="{FF2B5EF4-FFF2-40B4-BE49-F238E27FC236}">
                  <a16:creationId xmlns:a16="http://schemas.microsoft.com/office/drawing/2014/main" id="{9B6D100D-03C2-DE46-B79D-FB2D7661C435}"/>
                </a:ext>
              </a:extLst>
            </p:cNvPr>
            <p:cNvSpPr/>
            <p:nvPr/>
          </p:nvSpPr>
          <p:spPr>
            <a:xfrm>
              <a:off x="38985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94;p57">
              <a:extLst>
                <a:ext uri="{FF2B5EF4-FFF2-40B4-BE49-F238E27FC236}">
                  <a16:creationId xmlns:a16="http://schemas.microsoft.com/office/drawing/2014/main" id="{00B503AE-65D6-3B48-A87B-13A20A5E598F}"/>
                </a:ext>
              </a:extLst>
            </p:cNvPr>
            <p:cNvSpPr/>
            <p:nvPr/>
          </p:nvSpPr>
          <p:spPr>
            <a:xfrm>
              <a:off x="3947900" y="4131800"/>
              <a:ext cx="12200" cy="95775"/>
            </a:xfrm>
            <a:custGeom>
              <a:avLst/>
              <a:gdLst/>
              <a:ahLst/>
              <a:cxnLst/>
              <a:rect l="l" t="t" r="r" b="b"/>
              <a:pathLst>
                <a:path w="488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95;p57">
              <a:extLst>
                <a:ext uri="{FF2B5EF4-FFF2-40B4-BE49-F238E27FC236}">
                  <a16:creationId xmlns:a16="http://schemas.microsoft.com/office/drawing/2014/main" id="{75068476-9FD1-D441-A56D-805C2F700D6E}"/>
                </a:ext>
              </a:extLst>
            </p:cNvPr>
            <p:cNvSpPr/>
            <p:nvPr/>
          </p:nvSpPr>
          <p:spPr>
            <a:xfrm>
              <a:off x="3998050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96;p57">
              <a:extLst>
                <a:ext uri="{FF2B5EF4-FFF2-40B4-BE49-F238E27FC236}">
                  <a16:creationId xmlns:a16="http://schemas.microsoft.com/office/drawing/2014/main" id="{DB715AC0-BCED-3A4D-AFA5-1F9B4A00051F}"/>
                </a:ext>
              </a:extLst>
            </p:cNvPr>
            <p:cNvSpPr/>
            <p:nvPr/>
          </p:nvSpPr>
          <p:spPr>
            <a:xfrm>
              <a:off x="4048225" y="4131800"/>
              <a:ext cx="11400" cy="95775"/>
            </a:xfrm>
            <a:custGeom>
              <a:avLst/>
              <a:gdLst/>
              <a:ahLst/>
              <a:cxnLst/>
              <a:rect l="l" t="t" r="r" b="b"/>
              <a:pathLst>
                <a:path w="456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97;p57">
              <a:extLst>
                <a:ext uri="{FF2B5EF4-FFF2-40B4-BE49-F238E27FC236}">
                  <a16:creationId xmlns:a16="http://schemas.microsoft.com/office/drawing/2014/main" id="{573BDB2D-77D9-624F-9EA2-F7579B9321C1}"/>
                </a:ext>
              </a:extLst>
            </p:cNvPr>
            <p:cNvSpPr/>
            <p:nvPr/>
          </p:nvSpPr>
          <p:spPr>
            <a:xfrm>
              <a:off x="4097600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98;p57">
              <a:extLst>
                <a:ext uri="{FF2B5EF4-FFF2-40B4-BE49-F238E27FC236}">
                  <a16:creationId xmlns:a16="http://schemas.microsoft.com/office/drawing/2014/main" id="{05B2EC5E-AF52-6C41-8E77-5CE514186BF8}"/>
                </a:ext>
              </a:extLst>
            </p:cNvPr>
            <p:cNvSpPr/>
            <p:nvPr/>
          </p:nvSpPr>
          <p:spPr>
            <a:xfrm>
              <a:off x="4660675" y="3072525"/>
              <a:ext cx="410375" cy="700650"/>
            </a:xfrm>
            <a:custGeom>
              <a:avLst/>
              <a:gdLst/>
              <a:ahLst/>
              <a:cxnLst/>
              <a:rect l="l" t="t" r="r" b="b"/>
              <a:pathLst>
                <a:path w="16415" h="28026" extrusionOk="0">
                  <a:moveTo>
                    <a:pt x="1" y="0"/>
                  </a:moveTo>
                  <a:lnTo>
                    <a:pt x="1" y="28025"/>
                  </a:lnTo>
                  <a:lnTo>
                    <a:pt x="2402" y="28025"/>
                  </a:lnTo>
                  <a:cubicBezTo>
                    <a:pt x="10153" y="28025"/>
                    <a:pt x="16415" y="21764"/>
                    <a:pt x="16415" y="14013"/>
                  </a:cubicBezTo>
                  <a:cubicBezTo>
                    <a:pt x="16415" y="6292"/>
                    <a:pt x="10153" y="0"/>
                    <a:pt x="2402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99;p57">
              <a:extLst>
                <a:ext uri="{FF2B5EF4-FFF2-40B4-BE49-F238E27FC236}">
                  <a16:creationId xmlns:a16="http://schemas.microsoft.com/office/drawing/2014/main" id="{5EDB07D7-EF0A-A84F-8350-955B3D881AA0}"/>
                </a:ext>
              </a:extLst>
            </p:cNvPr>
            <p:cNvSpPr/>
            <p:nvPr/>
          </p:nvSpPr>
          <p:spPr>
            <a:xfrm>
              <a:off x="4322525" y="3072525"/>
              <a:ext cx="700650" cy="700650"/>
            </a:xfrm>
            <a:custGeom>
              <a:avLst/>
              <a:gdLst/>
              <a:ahLst/>
              <a:cxnLst/>
              <a:rect l="l" t="t" r="r" b="b"/>
              <a:pathLst>
                <a:path w="28026" h="28026" extrusionOk="0">
                  <a:moveTo>
                    <a:pt x="14013" y="0"/>
                  </a:moveTo>
                  <a:cubicBezTo>
                    <a:pt x="6262" y="0"/>
                    <a:pt x="1" y="6292"/>
                    <a:pt x="1" y="14013"/>
                  </a:cubicBezTo>
                  <a:cubicBezTo>
                    <a:pt x="1" y="21764"/>
                    <a:pt x="6262" y="28025"/>
                    <a:pt x="14013" y="28025"/>
                  </a:cubicBezTo>
                  <a:cubicBezTo>
                    <a:pt x="21734" y="28025"/>
                    <a:pt x="28026" y="21764"/>
                    <a:pt x="28026" y="14013"/>
                  </a:cubicBezTo>
                  <a:cubicBezTo>
                    <a:pt x="28026" y="6292"/>
                    <a:pt x="21734" y="0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00;p57">
              <a:extLst>
                <a:ext uri="{FF2B5EF4-FFF2-40B4-BE49-F238E27FC236}">
                  <a16:creationId xmlns:a16="http://schemas.microsoft.com/office/drawing/2014/main" id="{174E489F-E7F3-0041-8519-C6D878DD4AB8}"/>
                </a:ext>
              </a:extLst>
            </p:cNvPr>
            <p:cNvSpPr/>
            <p:nvPr/>
          </p:nvSpPr>
          <p:spPr>
            <a:xfrm>
              <a:off x="4409925" y="3158400"/>
              <a:ext cx="477225" cy="335875"/>
            </a:xfrm>
            <a:custGeom>
              <a:avLst/>
              <a:gdLst/>
              <a:ahLst/>
              <a:cxnLst/>
              <a:rect l="l" t="t" r="r" b="b"/>
              <a:pathLst>
                <a:path w="19089" h="13435" extrusionOk="0">
                  <a:moveTo>
                    <a:pt x="10517" y="0"/>
                  </a:moveTo>
                  <a:cubicBezTo>
                    <a:pt x="4712" y="0"/>
                    <a:pt x="0" y="4742"/>
                    <a:pt x="0" y="10547"/>
                  </a:cubicBezTo>
                  <a:cubicBezTo>
                    <a:pt x="0" y="11550"/>
                    <a:pt x="122" y="12523"/>
                    <a:pt x="396" y="13435"/>
                  </a:cubicBezTo>
                  <a:lnTo>
                    <a:pt x="19089" y="4438"/>
                  </a:lnTo>
                  <a:cubicBezTo>
                    <a:pt x="17174" y="1763"/>
                    <a:pt x="14043" y="0"/>
                    <a:pt x="10517" y="0"/>
                  </a:cubicBezTo>
                  <a:close/>
                </a:path>
              </a:pathLst>
            </a:custGeom>
            <a:solidFill>
              <a:srgbClr val="FFF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01;p57">
              <a:extLst>
                <a:ext uri="{FF2B5EF4-FFF2-40B4-BE49-F238E27FC236}">
                  <a16:creationId xmlns:a16="http://schemas.microsoft.com/office/drawing/2014/main" id="{87E80A22-BA34-634B-8DF3-42FC18486EF3}"/>
                </a:ext>
              </a:extLst>
            </p:cNvPr>
            <p:cNvSpPr/>
            <p:nvPr/>
          </p:nvSpPr>
          <p:spPr>
            <a:xfrm>
              <a:off x="4409925" y="3158400"/>
              <a:ext cx="275100" cy="526625"/>
            </a:xfrm>
            <a:custGeom>
              <a:avLst/>
              <a:gdLst/>
              <a:ahLst/>
              <a:cxnLst/>
              <a:rect l="l" t="t" r="r" b="b"/>
              <a:pathLst>
                <a:path w="11004" h="21065" extrusionOk="0">
                  <a:moveTo>
                    <a:pt x="10517" y="0"/>
                  </a:moveTo>
                  <a:cubicBezTo>
                    <a:pt x="4712" y="0"/>
                    <a:pt x="0" y="4742"/>
                    <a:pt x="0" y="10547"/>
                  </a:cubicBezTo>
                  <a:cubicBezTo>
                    <a:pt x="0" y="16353"/>
                    <a:pt x="4712" y="21064"/>
                    <a:pt x="10517" y="21064"/>
                  </a:cubicBezTo>
                  <a:lnTo>
                    <a:pt x="11004" y="21064"/>
                  </a:lnTo>
                  <a:cubicBezTo>
                    <a:pt x="5441" y="20791"/>
                    <a:pt x="973" y="16171"/>
                    <a:pt x="973" y="10547"/>
                  </a:cubicBezTo>
                  <a:cubicBezTo>
                    <a:pt x="973" y="4894"/>
                    <a:pt x="5441" y="274"/>
                    <a:pt x="11004" y="31"/>
                  </a:cubicBezTo>
                  <a:cubicBezTo>
                    <a:pt x="10852" y="31"/>
                    <a:pt x="10669" y="0"/>
                    <a:pt x="10517" y="0"/>
                  </a:cubicBezTo>
                  <a:close/>
                </a:path>
              </a:pathLst>
            </a:custGeom>
            <a:solidFill>
              <a:srgbClr val="FA9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02;p57">
              <a:extLst>
                <a:ext uri="{FF2B5EF4-FFF2-40B4-BE49-F238E27FC236}">
                  <a16:creationId xmlns:a16="http://schemas.microsoft.com/office/drawing/2014/main" id="{2313CF77-91AF-4B49-9470-4D353E4CEAB5}"/>
                </a:ext>
              </a:extLst>
            </p:cNvPr>
            <p:cNvSpPr/>
            <p:nvPr/>
          </p:nvSpPr>
          <p:spPr>
            <a:xfrm>
              <a:off x="4409925" y="3158400"/>
              <a:ext cx="525875" cy="526625"/>
            </a:xfrm>
            <a:custGeom>
              <a:avLst/>
              <a:gdLst/>
              <a:ahLst/>
              <a:cxnLst/>
              <a:rect l="l" t="t" r="r" b="b"/>
              <a:pathLst>
                <a:path w="21035" h="21065" extrusionOk="0">
                  <a:moveTo>
                    <a:pt x="10517" y="0"/>
                  </a:moveTo>
                  <a:cubicBezTo>
                    <a:pt x="4712" y="0"/>
                    <a:pt x="0" y="4742"/>
                    <a:pt x="0" y="10547"/>
                  </a:cubicBezTo>
                  <a:cubicBezTo>
                    <a:pt x="0" y="16353"/>
                    <a:pt x="4712" y="21064"/>
                    <a:pt x="10517" y="21064"/>
                  </a:cubicBezTo>
                  <a:cubicBezTo>
                    <a:pt x="16323" y="21064"/>
                    <a:pt x="21034" y="16353"/>
                    <a:pt x="21034" y="10547"/>
                  </a:cubicBezTo>
                  <a:cubicBezTo>
                    <a:pt x="21034" y="4742"/>
                    <a:pt x="16323" y="0"/>
                    <a:pt x="1051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603;p57">
            <a:extLst>
              <a:ext uri="{FF2B5EF4-FFF2-40B4-BE49-F238E27FC236}">
                <a16:creationId xmlns:a16="http://schemas.microsoft.com/office/drawing/2014/main" id="{FD4482DA-1784-414A-86B4-1F9E68AF856C}"/>
              </a:ext>
            </a:extLst>
          </p:cNvPr>
          <p:cNvGrpSpPr/>
          <p:nvPr/>
        </p:nvGrpSpPr>
        <p:grpSpPr>
          <a:xfrm>
            <a:off x="7148002" y="2401974"/>
            <a:ext cx="480951" cy="493217"/>
            <a:chOff x="7148002" y="2401974"/>
            <a:chExt cx="480951" cy="493217"/>
          </a:xfrm>
        </p:grpSpPr>
        <p:sp>
          <p:nvSpPr>
            <p:cNvPr id="139" name="Google Shape;1604;p57">
              <a:extLst>
                <a:ext uri="{FF2B5EF4-FFF2-40B4-BE49-F238E27FC236}">
                  <a16:creationId xmlns:a16="http://schemas.microsoft.com/office/drawing/2014/main" id="{0670CE25-C13A-2843-BC7A-EB608255D54E}"/>
                </a:ext>
              </a:extLst>
            </p:cNvPr>
            <p:cNvSpPr/>
            <p:nvPr/>
          </p:nvSpPr>
          <p:spPr>
            <a:xfrm rot="798727">
              <a:off x="7177519" y="2426508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05;p57">
              <a:extLst>
                <a:ext uri="{FF2B5EF4-FFF2-40B4-BE49-F238E27FC236}">
                  <a16:creationId xmlns:a16="http://schemas.microsoft.com/office/drawing/2014/main" id="{F2AB87C2-2E0F-3345-8C05-56A3CD9D2839}"/>
                </a:ext>
              </a:extLst>
            </p:cNvPr>
            <p:cNvSpPr/>
            <p:nvPr/>
          </p:nvSpPr>
          <p:spPr>
            <a:xfrm rot="798727">
              <a:off x="7454087" y="2698918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ED3BFD51-6EF3-BB4D-A831-047EE747C7B2}"/>
              </a:ext>
            </a:extLst>
          </p:cNvPr>
          <p:cNvSpPr txBox="1"/>
          <p:nvPr/>
        </p:nvSpPr>
        <p:spPr>
          <a:xfrm>
            <a:off x="706074" y="673125"/>
            <a:ext cx="4646710" cy="41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600" dirty="0">
                <a:solidFill>
                  <a:srgbClr val="39B1D1"/>
                </a:solidFill>
                <a:latin typeface="HK Grotesk Medium"/>
              </a:rPr>
              <a:t>WHAT IS THE FINAL RESULT?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FF5D00-F0BA-9243-BDD0-7F6AC7E4C07C}"/>
              </a:ext>
            </a:extLst>
          </p:cNvPr>
          <p:cNvSpPr/>
          <p:nvPr/>
        </p:nvSpPr>
        <p:spPr>
          <a:xfrm>
            <a:off x="8723901" y="464419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73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4"/>
          <p:cNvSpPr txBox="1">
            <a:spLocks noGrp="1"/>
          </p:cNvSpPr>
          <p:nvPr>
            <p:ph type="subTitle" idx="1"/>
          </p:nvPr>
        </p:nvSpPr>
        <p:spPr>
          <a:xfrm>
            <a:off x="713251" y="1609375"/>
            <a:ext cx="241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endParaRPr dirty="0"/>
          </a:p>
        </p:txBody>
      </p:sp>
      <p:sp>
        <p:nvSpPr>
          <p:cNvPr id="1338" name="Google Shape;1338;p54"/>
          <p:cNvSpPr txBox="1">
            <a:spLocks noGrp="1"/>
          </p:cNvSpPr>
          <p:nvPr>
            <p:ph type="subTitle" idx="2"/>
          </p:nvPr>
        </p:nvSpPr>
        <p:spPr>
          <a:xfrm>
            <a:off x="3248851" y="1609375"/>
            <a:ext cx="241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Jupyter</a:t>
            </a:r>
            <a:r>
              <a:rPr lang="en" dirty="0"/>
              <a:t> Notebook</a:t>
            </a:r>
            <a:endParaRPr dirty="0"/>
          </a:p>
        </p:txBody>
      </p:sp>
      <p:sp>
        <p:nvSpPr>
          <p:cNvPr id="1339" name="Google Shape;1339;p54"/>
          <p:cNvSpPr txBox="1">
            <a:spLocks noGrp="1"/>
          </p:cNvSpPr>
          <p:nvPr>
            <p:ph type="subTitle" idx="3"/>
          </p:nvPr>
        </p:nvSpPr>
        <p:spPr>
          <a:xfrm>
            <a:off x="713251" y="2027200"/>
            <a:ext cx="24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High-level Software language</a:t>
            </a:r>
            <a:endParaRPr dirty="0"/>
          </a:p>
        </p:txBody>
      </p:sp>
      <p:sp>
        <p:nvSpPr>
          <p:cNvPr id="1340" name="Google Shape;1340;p54"/>
          <p:cNvSpPr txBox="1">
            <a:spLocks noGrp="1"/>
          </p:cNvSpPr>
          <p:nvPr>
            <p:ph type="subTitle" idx="4"/>
          </p:nvPr>
        </p:nvSpPr>
        <p:spPr>
          <a:xfrm>
            <a:off x="3248850" y="2027200"/>
            <a:ext cx="24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Open-source web application</a:t>
            </a:r>
            <a:endParaRPr dirty="0"/>
          </a:p>
        </p:txBody>
      </p:sp>
      <p:sp>
        <p:nvSpPr>
          <p:cNvPr id="1341" name="Google Shape;1341;p54"/>
          <p:cNvSpPr txBox="1">
            <a:spLocks noGrp="1"/>
          </p:cNvSpPr>
          <p:nvPr>
            <p:ph type="subTitle" idx="5"/>
          </p:nvPr>
        </p:nvSpPr>
        <p:spPr>
          <a:xfrm>
            <a:off x="713225" y="2804501"/>
            <a:ext cx="241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Sklearn</a:t>
            </a:r>
            <a:r>
              <a:rPr lang="en" dirty="0"/>
              <a:t> </a:t>
            </a:r>
            <a:endParaRPr dirty="0"/>
          </a:p>
        </p:txBody>
      </p:sp>
      <p:sp>
        <p:nvSpPr>
          <p:cNvPr id="1342" name="Google Shape;1342;p54"/>
          <p:cNvSpPr txBox="1">
            <a:spLocks noGrp="1"/>
          </p:cNvSpPr>
          <p:nvPr>
            <p:ph type="subTitle" idx="6"/>
          </p:nvPr>
        </p:nvSpPr>
        <p:spPr>
          <a:xfrm>
            <a:off x="3231373" y="2795756"/>
            <a:ext cx="241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1343" name="Google Shape;1343;p54"/>
          <p:cNvSpPr txBox="1">
            <a:spLocks noGrp="1"/>
          </p:cNvSpPr>
          <p:nvPr>
            <p:ph type="subTitle" idx="7"/>
          </p:nvPr>
        </p:nvSpPr>
        <p:spPr>
          <a:xfrm>
            <a:off x="703851" y="3247947"/>
            <a:ext cx="24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Software library </a:t>
            </a:r>
            <a:r>
              <a:rPr lang="en-US" dirty="0"/>
              <a:t>for modeling.</a:t>
            </a:r>
            <a:endParaRPr lang="en-S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4" name="Google Shape;1344;p54"/>
          <p:cNvSpPr txBox="1">
            <a:spLocks noGrp="1"/>
          </p:cNvSpPr>
          <p:nvPr>
            <p:ph type="subTitle" idx="8"/>
          </p:nvPr>
        </p:nvSpPr>
        <p:spPr>
          <a:xfrm>
            <a:off x="3231373" y="3225469"/>
            <a:ext cx="24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Software library data manipulation.</a:t>
            </a:r>
            <a:endParaRPr lang="en-SA" dirty="0"/>
          </a:p>
          <a:p>
            <a:pPr marL="0" lvl="0" indent="0"/>
            <a:endParaRPr lang="en-US" dirty="0"/>
          </a:p>
        </p:txBody>
      </p:sp>
      <p:grpSp>
        <p:nvGrpSpPr>
          <p:cNvPr id="1345" name="Google Shape;1345;p54"/>
          <p:cNvGrpSpPr/>
          <p:nvPr/>
        </p:nvGrpSpPr>
        <p:grpSpPr>
          <a:xfrm>
            <a:off x="5861056" y="1017727"/>
            <a:ext cx="2348072" cy="3981577"/>
            <a:chOff x="5937256" y="1017727"/>
            <a:chExt cx="2348072" cy="3981577"/>
          </a:xfrm>
        </p:grpSpPr>
        <p:grpSp>
          <p:nvGrpSpPr>
            <p:cNvPr id="1346" name="Google Shape;1346;p54"/>
            <p:cNvGrpSpPr/>
            <p:nvPr/>
          </p:nvGrpSpPr>
          <p:grpSpPr>
            <a:xfrm>
              <a:off x="6593113" y="1017727"/>
              <a:ext cx="1692215" cy="3981577"/>
              <a:chOff x="6055050" y="1067825"/>
              <a:chExt cx="1637047" cy="3851773"/>
            </a:xfrm>
          </p:grpSpPr>
          <p:sp>
            <p:nvSpPr>
              <p:cNvPr id="1347" name="Google Shape;1347;p54"/>
              <p:cNvSpPr/>
              <p:nvPr/>
            </p:nvSpPr>
            <p:spPr>
              <a:xfrm flipH="1">
                <a:off x="6470126" y="1822107"/>
                <a:ext cx="267125" cy="726270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19891" extrusionOk="0">
                    <a:moveTo>
                      <a:pt x="3852" y="0"/>
                    </a:moveTo>
                    <a:cubicBezTo>
                      <a:pt x="1620" y="0"/>
                      <a:pt x="0" y="3726"/>
                      <a:pt x="324" y="7823"/>
                    </a:cubicBezTo>
                    <a:cubicBezTo>
                      <a:pt x="628" y="12048"/>
                      <a:pt x="1814" y="19890"/>
                      <a:pt x="1814" y="19890"/>
                    </a:cubicBezTo>
                    <a:lnTo>
                      <a:pt x="7315" y="18796"/>
                    </a:lnTo>
                    <a:cubicBezTo>
                      <a:pt x="7315" y="18796"/>
                      <a:pt x="7315" y="5513"/>
                      <a:pt x="6616" y="3294"/>
                    </a:cubicBezTo>
                    <a:cubicBezTo>
                      <a:pt x="5947" y="1045"/>
                      <a:pt x="4063" y="11"/>
                      <a:pt x="4063" y="11"/>
                    </a:cubicBezTo>
                    <a:cubicBezTo>
                      <a:pt x="3992" y="4"/>
                      <a:pt x="3922" y="0"/>
                      <a:pt x="3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4"/>
              <p:cNvSpPr/>
              <p:nvPr/>
            </p:nvSpPr>
            <p:spPr>
              <a:xfrm flipH="1">
                <a:off x="6293660" y="2210786"/>
                <a:ext cx="377393" cy="428036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11723" extrusionOk="0">
                    <a:moveTo>
                      <a:pt x="6977" y="0"/>
                    </a:moveTo>
                    <a:cubicBezTo>
                      <a:pt x="6922" y="0"/>
                      <a:pt x="6866" y="2"/>
                      <a:pt x="6809" y="5"/>
                    </a:cubicBezTo>
                    <a:cubicBezTo>
                      <a:pt x="6505" y="5"/>
                      <a:pt x="6171" y="66"/>
                      <a:pt x="5837" y="187"/>
                    </a:cubicBezTo>
                    <a:cubicBezTo>
                      <a:pt x="5837" y="187"/>
                      <a:pt x="457" y="7300"/>
                      <a:pt x="396" y="7421"/>
                    </a:cubicBezTo>
                    <a:cubicBezTo>
                      <a:pt x="335" y="7543"/>
                      <a:pt x="1" y="9245"/>
                      <a:pt x="1" y="9245"/>
                    </a:cubicBezTo>
                    <a:cubicBezTo>
                      <a:pt x="1" y="9245"/>
                      <a:pt x="502" y="11723"/>
                      <a:pt x="3209" y="11723"/>
                    </a:cubicBezTo>
                    <a:cubicBezTo>
                      <a:pt x="3331" y="11723"/>
                      <a:pt x="3457" y="11718"/>
                      <a:pt x="3587" y="11707"/>
                    </a:cubicBezTo>
                    <a:cubicBezTo>
                      <a:pt x="4378" y="11646"/>
                      <a:pt x="5198" y="11069"/>
                      <a:pt x="6019" y="10248"/>
                    </a:cubicBezTo>
                    <a:cubicBezTo>
                      <a:pt x="8299" y="7908"/>
                      <a:pt x="10335" y="3591"/>
                      <a:pt x="10335" y="3591"/>
                    </a:cubicBezTo>
                    <a:cubicBezTo>
                      <a:pt x="10335" y="3591"/>
                      <a:pt x="9693" y="0"/>
                      <a:pt x="69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4"/>
              <p:cNvSpPr/>
              <p:nvPr/>
            </p:nvSpPr>
            <p:spPr>
              <a:xfrm flipH="1">
                <a:off x="6293659" y="2210823"/>
                <a:ext cx="164306" cy="134001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670" extrusionOk="0">
                    <a:moveTo>
                      <a:pt x="1132" y="1"/>
                    </a:moveTo>
                    <a:cubicBezTo>
                      <a:pt x="884" y="1"/>
                      <a:pt x="619" y="30"/>
                      <a:pt x="335" y="95"/>
                    </a:cubicBezTo>
                    <a:cubicBezTo>
                      <a:pt x="213" y="125"/>
                      <a:pt x="92" y="156"/>
                      <a:pt x="1" y="186"/>
                    </a:cubicBezTo>
                    <a:cubicBezTo>
                      <a:pt x="1" y="186"/>
                      <a:pt x="1" y="429"/>
                      <a:pt x="92" y="794"/>
                    </a:cubicBezTo>
                    <a:cubicBezTo>
                      <a:pt x="335" y="1736"/>
                      <a:pt x="1064" y="3469"/>
                      <a:pt x="3162" y="3651"/>
                    </a:cubicBezTo>
                    <a:cubicBezTo>
                      <a:pt x="3306" y="3662"/>
                      <a:pt x="3459" y="3669"/>
                      <a:pt x="3619" y="3669"/>
                    </a:cubicBezTo>
                    <a:cubicBezTo>
                      <a:pt x="3895" y="3669"/>
                      <a:pt x="4191" y="3648"/>
                      <a:pt x="4499" y="3590"/>
                    </a:cubicBezTo>
                    <a:cubicBezTo>
                      <a:pt x="4499" y="3590"/>
                      <a:pt x="4317" y="2557"/>
                      <a:pt x="3709" y="1584"/>
                    </a:cubicBezTo>
                    <a:cubicBezTo>
                      <a:pt x="3201" y="771"/>
                      <a:pt x="2395" y="1"/>
                      <a:pt x="1132" y="1"/>
                    </a:cubicBezTo>
                    <a:close/>
                  </a:path>
                </a:pathLst>
              </a:custGeom>
              <a:solidFill>
                <a:srgbClr val="EAB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4"/>
              <p:cNvSpPr/>
              <p:nvPr/>
            </p:nvSpPr>
            <p:spPr>
              <a:xfrm flipH="1">
                <a:off x="6285919" y="1982252"/>
                <a:ext cx="268586" cy="361912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9912" extrusionOk="0">
                    <a:moveTo>
                      <a:pt x="3354" y="0"/>
                    </a:moveTo>
                    <a:cubicBezTo>
                      <a:pt x="2369" y="0"/>
                      <a:pt x="2310" y="2647"/>
                      <a:pt x="2310" y="2647"/>
                    </a:cubicBezTo>
                    <a:cubicBezTo>
                      <a:pt x="2310" y="2647"/>
                      <a:pt x="1824" y="2039"/>
                      <a:pt x="1216" y="1917"/>
                    </a:cubicBezTo>
                    <a:cubicBezTo>
                      <a:pt x="1155" y="1902"/>
                      <a:pt x="1087" y="1894"/>
                      <a:pt x="1015" y="1894"/>
                    </a:cubicBezTo>
                    <a:cubicBezTo>
                      <a:pt x="942" y="1894"/>
                      <a:pt x="866" y="1902"/>
                      <a:pt x="791" y="1917"/>
                    </a:cubicBezTo>
                    <a:cubicBezTo>
                      <a:pt x="0" y="2100"/>
                      <a:pt x="1125" y="3559"/>
                      <a:pt x="1459" y="4501"/>
                    </a:cubicBezTo>
                    <a:cubicBezTo>
                      <a:pt x="1763" y="5473"/>
                      <a:pt x="3070" y="6021"/>
                      <a:pt x="3070" y="6021"/>
                    </a:cubicBezTo>
                    <a:lnTo>
                      <a:pt x="2979" y="6355"/>
                    </a:lnTo>
                    <a:lnTo>
                      <a:pt x="2736" y="7054"/>
                    </a:lnTo>
                    <a:cubicBezTo>
                      <a:pt x="2979" y="7996"/>
                      <a:pt x="3708" y="9729"/>
                      <a:pt x="5806" y="9911"/>
                    </a:cubicBezTo>
                    <a:lnTo>
                      <a:pt x="6353" y="7844"/>
                    </a:lnTo>
                    <a:lnTo>
                      <a:pt x="6444" y="7540"/>
                    </a:lnTo>
                    <a:cubicBezTo>
                      <a:pt x="6444" y="7540"/>
                      <a:pt x="6596" y="6963"/>
                      <a:pt x="6778" y="6233"/>
                    </a:cubicBezTo>
                    <a:cubicBezTo>
                      <a:pt x="7052" y="5109"/>
                      <a:pt x="7356" y="3619"/>
                      <a:pt x="7143" y="2981"/>
                    </a:cubicBezTo>
                    <a:cubicBezTo>
                      <a:pt x="7143" y="2951"/>
                      <a:pt x="7143" y="2920"/>
                      <a:pt x="7143" y="2920"/>
                    </a:cubicBezTo>
                    <a:cubicBezTo>
                      <a:pt x="6839" y="2160"/>
                      <a:pt x="5441" y="945"/>
                      <a:pt x="4316" y="337"/>
                    </a:cubicBezTo>
                    <a:cubicBezTo>
                      <a:pt x="3982" y="154"/>
                      <a:pt x="3648" y="33"/>
                      <a:pt x="3405" y="2"/>
                    </a:cubicBezTo>
                    <a:cubicBezTo>
                      <a:pt x="3388" y="1"/>
                      <a:pt x="3371" y="0"/>
                      <a:pt x="3354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4"/>
              <p:cNvSpPr/>
              <p:nvPr/>
            </p:nvSpPr>
            <p:spPr>
              <a:xfrm flipH="1">
                <a:off x="6293659" y="1994521"/>
                <a:ext cx="137652" cy="170002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56" extrusionOk="0">
                    <a:moveTo>
                      <a:pt x="942" y="1"/>
                    </a:moveTo>
                    <a:cubicBezTo>
                      <a:pt x="790" y="92"/>
                      <a:pt x="669" y="183"/>
                      <a:pt x="547" y="335"/>
                    </a:cubicBezTo>
                    <a:cubicBezTo>
                      <a:pt x="0" y="973"/>
                      <a:pt x="0" y="2220"/>
                      <a:pt x="334" y="3040"/>
                    </a:cubicBezTo>
                    <a:cubicBezTo>
                      <a:pt x="713" y="3932"/>
                      <a:pt x="2148" y="4656"/>
                      <a:pt x="2783" y="4656"/>
                    </a:cubicBezTo>
                    <a:cubicBezTo>
                      <a:pt x="2862" y="4656"/>
                      <a:pt x="2928" y="4644"/>
                      <a:pt x="2979" y="4621"/>
                    </a:cubicBezTo>
                    <a:cubicBezTo>
                      <a:pt x="3009" y="4621"/>
                      <a:pt x="3009" y="4621"/>
                      <a:pt x="3040" y="4590"/>
                    </a:cubicBezTo>
                    <a:cubicBezTo>
                      <a:pt x="3465" y="4317"/>
                      <a:pt x="3769" y="2645"/>
                      <a:pt x="3769" y="2645"/>
                    </a:cubicBezTo>
                    <a:cubicBezTo>
                      <a:pt x="3769" y="2615"/>
                      <a:pt x="3769" y="2584"/>
                      <a:pt x="3769" y="2584"/>
                    </a:cubicBezTo>
                    <a:cubicBezTo>
                      <a:pt x="3465" y="1824"/>
                      <a:pt x="2067" y="609"/>
                      <a:pt x="942" y="1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4"/>
              <p:cNvSpPr/>
              <p:nvPr/>
            </p:nvSpPr>
            <p:spPr>
              <a:xfrm flipH="1">
                <a:off x="6396880" y="1976994"/>
                <a:ext cx="67731" cy="15123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142" extrusionOk="0">
                    <a:moveTo>
                      <a:pt x="1149" y="1"/>
                    </a:moveTo>
                    <a:cubicBezTo>
                      <a:pt x="1026" y="1"/>
                      <a:pt x="896" y="38"/>
                      <a:pt x="760" y="116"/>
                    </a:cubicBezTo>
                    <a:cubicBezTo>
                      <a:pt x="699" y="146"/>
                      <a:pt x="669" y="177"/>
                      <a:pt x="608" y="237"/>
                    </a:cubicBezTo>
                    <a:cubicBezTo>
                      <a:pt x="152" y="389"/>
                      <a:pt x="0" y="3307"/>
                      <a:pt x="426" y="3763"/>
                    </a:cubicBezTo>
                    <a:cubicBezTo>
                      <a:pt x="633" y="3997"/>
                      <a:pt x="862" y="4141"/>
                      <a:pt x="1057" y="4141"/>
                    </a:cubicBezTo>
                    <a:cubicBezTo>
                      <a:pt x="1091" y="4141"/>
                      <a:pt x="1124" y="4137"/>
                      <a:pt x="1155" y="4128"/>
                    </a:cubicBezTo>
                    <a:cubicBezTo>
                      <a:pt x="1338" y="4067"/>
                      <a:pt x="1459" y="3915"/>
                      <a:pt x="1490" y="3581"/>
                    </a:cubicBezTo>
                    <a:cubicBezTo>
                      <a:pt x="1611" y="2791"/>
                      <a:pt x="1854" y="481"/>
                      <a:pt x="1854" y="481"/>
                    </a:cubicBezTo>
                    <a:cubicBezTo>
                      <a:pt x="1648" y="170"/>
                      <a:pt x="1413" y="1"/>
                      <a:pt x="1149" y="1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4"/>
              <p:cNvSpPr/>
              <p:nvPr/>
            </p:nvSpPr>
            <p:spPr>
              <a:xfrm flipH="1">
                <a:off x="6341381" y="4193104"/>
                <a:ext cx="238646" cy="392911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10761" extrusionOk="0">
                    <a:moveTo>
                      <a:pt x="5259" y="0"/>
                    </a:moveTo>
                    <a:lnTo>
                      <a:pt x="0" y="791"/>
                    </a:lnTo>
                    <a:lnTo>
                      <a:pt x="2249" y="8237"/>
                    </a:lnTo>
                    <a:lnTo>
                      <a:pt x="3009" y="10760"/>
                    </a:lnTo>
                    <a:lnTo>
                      <a:pt x="6535" y="10700"/>
                    </a:lnTo>
                    <a:lnTo>
                      <a:pt x="5654" y="3374"/>
                    </a:lnTo>
                    <a:lnTo>
                      <a:pt x="5259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4"/>
              <p:cNvSpPr/>
              <p:nvPr/>
            </p:nvSpPr>
            <p:spPr>
              <a:xfrm flipH="1">
                <a:off x="6055050" y="4527452"/>
                <a:ext cx="466155" cy="250549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6862" extrusionOk="0">
                    <a:moveTo>
                      <a:pt x="4699" y="1"/>
                    </a:moveTo>
                    <a:cubicBezTo>
                      <a:pt x="4210" y="1"/>
                      <a:pt x="3817" y="492"/>
                      <a:pt x="3435" y="874"/>
                    </a:cubicBezTo>
                    <a:cubicBezTo>
                      <a:pt x="3175" y="1133"/>
                      <a:pt x="2694" y="1282"/>
                      <a:pt x="2237" y="1282"/>
                    </a:cubicBezTo>
                    <a:cubicBezTo>
                      <a:pt x="2159" y="1282"/>
                      <a:pt x="2082" y="1278"/>
                      <a:pt x="2006" y="1269"/>
                    </a:cubicBezTo>
                    <a:cubicBezTo>
                      <a:pt x="1459" y="1208"/>
                      <a:pt x="973" y="935"/>
                      <a:pt x="790" y="448"/>
                    </a:cubicBezTo>
                    <a:cubicBezTo>
                      <a:pt x="790" y="448"/>
                      <a:pt x="122" y="2667"/>
                      <a:pt x="30" y="5342"/>
                    </a:cubicBezTo>
                    <a:cubicBezTo>
                      <a:pt x="0" y="5828"/>
                      <a:pt x="0" y="6345"/>
                      <a:pt x="30" y="6862"/>
                    </a:cubicBezTo>
                    <a:lnTo>
                      <a:pt x="12614" y="6862"/>
                    </a:lnTo>
                    <a:cubicBezTo>
                      <a:pt x="12614" y="6862"/>
                      <a:pt x="12766" y="6102"/>
                      <a:pt x="12705" y="5342"/>
                    </a:cubicBezTo>
                    <a:cubicBezTo>
                      <a:pt x="12675" y="4856"/>
                      <a:pt x="12584" y="4400"/>
                      <a:pt x="12280" y="4126"/>
                    </a:cubicBezTo>
                    <a:cubicBezTo>
                      <a:pt x="11885" y="3822"/>
                      <a:pt x="10669" y="3427"/>
                      <a:pt x="9362" y="2910"/>
                    </a:cubicBezTo>
                    <a:cubicBezTo>
                      <a:pt x="9149" y="2819"/>
                      <a:pt x="8936" y="2728"/>
                      <a:pt x="8754" y="2637"/>
                    </a:cubicBezTo>
                    <a:cubicBezTo>
                      <a:pt x="8511" y="2546"/>
                      <a:pt x="8268" y="2454"/>
                      <a:pt x="8055" y="2333"/>
                    </a:cubicBezTo>
                    <a:cubicBezTo>
                      <a:pt x="7842" y="2242"/>
                      <a:pt x="7660" y="2150"/>
                      <a:pt x="7477" y="2059"/>
                    </a:cubicBezTo>
                    <a:cubicBezTo>
                      <a:pt x="7234" y="1938"/>
                      <a:pt x="7021" y="1816"/>
                      <a:pt x="6839" y="1695"/>
                    </a:cubicBezTo>
                    <a:cubicBezTo>
                      <a:pt x="6626" y="1573"/>
                      <a:pt x="6474" y="1451"/>
                      <a:pt x="6292" y="1330"/>
                    </a:cubicBezTo>
                    <a:cubicBezTo>
                      <a:pt x="6110" y="1178"/>
                      <a:pt x="5958" y="995"/>
                      <a:pt x="5836" y="843"/>
                    </a:cubicBezTo>
                    <a:cubicBezTo>
                      <a:pt x="5397" y="221"/>
                      <a:pt x="5026" y="1"/>
                      <a:pt x="4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4"/>
              <p:cNvSpPr/>
              <p:nvPr/>
            </p:nvSpPr>
            <p:spPr>
              <a:xfrm flipH="1">
                <a:off x="6055050" y="4722467"/>
                <a:ext cx="466155" cy="55536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1521" extrusionOk="0">
                    <a:moveTo>
                      <a:pt x="30" y="1"/>
                    </a:moveTo>
                    <a:cubicBezTo>
                      <a:pt x="0" y="487"/>
                      <a:pt x="0" y="1004"/>
                      <a:pt x="30" y="1521"/>
                    </a:cubicBezTo>
                    <a:lnTo>
                      <a:pt x="12584" y="1521"/>
                    </a:lnTo>
                    <a:cubicBezTo>
                      <a:pt x="12584" y="1521"/>
                      <a:pt x="12766" y="761"/>
                      <a:pt x="12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4"/>
              <p:cNvSpPr/>
              <p:nvPr/>
            </p:nvSpPr>
            <p:spPr>
              <a:xfrm flipH="1">
                <a:off x="6261494" y="2766950"/>
                <a:ext cx="591576" cy="1506834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41269" extrusionOk="0">
                    <a:moveTo>
                      <a:pt x="852" y="1"/>
                    </a:moveTo>
                    <a:lnTo>
                      <a:pt x="1" y="10427"/>
                    </a:lnTo>
                    <a:lnTo>
                      <a:pt x="3557" y="21247"/>
                    </a:lnTo>
                    <a:cubicBezTo>
                      <a:pt x="3557" y="21247"/>
                      <a:pt x="4378" y="35868"/>
                      <a:pt x="5168" y="40822"/>
                    </a:cubicBezTo>
                    <a:cubicBezTo>
                      <a:pt x="5168" y="40822"/>
                      <a:pt x="7411" y="41268"/>
                      <a:pt x="10085" y="41268"/>
                    </a:cubicBezTo>
                    <a:cubicBezTo>
                      <a:pt x="11423" y="41268"/>
                      <a:pt x="12868" y="41157"/>
                      <a:pt x="14196" y="40822"/>
                    </a:cubicBezTo>
                    <a:cubicBezTo>
                      <a:pt x="14621" y="40731"/>
                      <a:pt x="15047" y="40579"/>
                      <a:pt x="15442" y="40427"/>
                    </a:cubicBezTo>
                    <a:cubicBezTo>
                      <a:pt x="15715" y="40336"/>
                      <a:pt x="15959" y="40214"/>
                      <a:pt x="16202" y="40062"/>
                    </a:cubicBezTo>
                    <a:lnTo>
                      <a:pt x="9515" y="4044"/>
                    </a:lnTo>
                    <a:lnTo>
                      <a:pt x="9028" y="139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4"/>
              <p:cNvSpPr/>
              <p:nvPr/>
            </p:nvSpPr>
            <p:spPr>
              <a:xfrm flipH="1">
                <a:off x="7247007" y="4229727"/>
                <a:ext cx="208705" cy="344057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9423" extrusionOk="0">
                    <a:moveTo>
                      <a:pt x="1126" y="0"/>
                    </a:moveTo>
                    <a:lnTo>
                      <a:pt x="913" y="1915"/>
                    </a:lnTo>
                    <a:lnTo>
                      <a:pt x="1" y="9362"/>
                    </a:lnTo>
                    <a:lnTo>
                      <a:pt x="2706" y="9423"/>
                    </a:lnTo>
                    <a:lnTo>
                      <a:pt x="3101" y="9423"/>
                    </a:lnTo>
                    <a:lnTo>
                      <a:pt x="5715" y="699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4"/>
              <p:cNvSpPr/>
              <p:nvPr/>
            </p:nvSpPr>
            <p:spPr>
              <a:xfrm flipH="1">
                <a:off x="7308058" y="4507881"/>
                <a:ext cx="384038" cy="411204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11262" extrusionOk="0">
                    <a:moveTo>
                      <a:pt x="8188" y="0"/>
                    </a:moveTo>
                    <a:cubicBezTo>
                      <a:pt x="6809" y="0"/>
                      <a:pt x="5958" y="772"/>
                      <a:pt x="5958" y="772"/>
                    </a:cubicBezTo>
                    <a:cubicBezTo>
                      <a:pt x="3618" y="5331"/>
                      <a:pt x="457" y="7428"/>
                      <a:pt x="61" y="9070"/>
                    </a:cubicBezTo>
                    <a:cubicBezTo>
                      <a:pt x="31" y="9221"/>
                      <a:pt x="1" y="9373"/>
                      <a:pt x="31" y="9525"/>
                    </a:cubicBezTo>
                    <a:cubicBezTo>
                      <a:pt x="147" y="10603"/>
                      <a:pt x="1882" y="11262"/>
                      <a:pt x="3524" y="11262"/>
                    </a:cubicBezTo>
                    <a:cubicBezTo>
                      <a:pt x="3596" y="11262"/>
                      <a:pt x="3668" y="11261"/>
                      <a:pt x="3739" y="11258"/>
                    </a:cubicBezTo>
                    <a:cubicBezTo>
                      <a:pt x="4560" y="11258"/>
                      <a:pt x="5350" y="11076"/>
                      <a:pt x="5897" y="10711"/>
                    </a:cubicBezTo>
                    <a:cubicBezTo>
                      <a:pt x="7630" y="9556"/>
                      <a:pt x="10426" y="5756"/>
                      <a:pt x="10426" y="5756"/>
                    </a:cubicBezTo>
                    <a:lnTo>
                      <a:pt x="10457" y="4054"/>
                    </a:lnTo>
                    <a:lnTo>
                      <a:pt x="10518" y="1562"/>
                    </a:lnTo>
                    <a:cubicBezTo>
                      <a:pt x="10518" y="1562"/>
                      <a:pt x="10183" y="650"/>
                      <a:pt x="9271" y="224"/>
                    </a:cubicBezTo>
                    <a:cubicBezTo>
                      <a:pt x="9059" y="103"/>
                      <a:pt x="8785" y="12"/>
                      <a:pt x="8481" y="12"/>
                    </a:cubicBezTo>
                    <a:cubicBezTo>
                      <a:pt x="8381" y="4"/>
                      <a:pt x="8283" y="0"/>
                      <a:pt x="8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4"/>
              <p:cNvSpPr/>
              <p:nvPr/>
            </p:nvSpPr>
            <p:spPr>
              <a:xfrm flipH="1">
                <a:off x="7310285" y="4655904"/>
                <a:ext cx="381811" cy="263693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7222" extrusionOk="0">
                    <a:moveTo>
                      <a:pt x="10457" y="0"/>
                    </a:moveTo>
                    <a:lnTo>
                      <a:pt x="10457" y="0"/>
                    </a:lnTo>
                    <a:cubicBezTo>
                      <a:pt x="8663" y="2645"/>
                      <a:pt x="6900" y="5532"/>
                      <a:pt x="4590" y="5958"/>
                    </a:cubicBezTo>
                    <a:cubicBezTo>
                      <a:pt x="4257" y="6017"/>
                      <a:pt x="3932" y="6042"/>
                      <a:pt x="3616" y="6042"/>
                    </a:cubicBezTo>
                    <a:cubicBezTo>
                      <a:pt x="1975" y="6042"/>
                      <a:pt x="622" y="5347"/>
                      <a:pt x="61" y="5016"/>
                    </a:cubicBezTo>
                    <a:cubicBezTo>
                      <a:pt x="31" y="5167"/>
                      <a:pt x="1" y="5319"/>
                      <a:pt x="31" y="5471"/>
                    </a:cubicBezTo>
                    <a:cubicBezTo>
                      <a:pt x="151" y="6569"/>
                      <a:pt x="1909" y="7221"/>
                      <a:pt x="3584" y="7221"/>
                    </a:cubicBezTo>
                    <a:cubicBezTo>
                      <a:pt x="4460" y="7221"/>
                      <a:pt x="5313" y="7043"/>
                      <a:pt x="5897" y="6657"/>
                    </a:cubicBezTo>
                    <a:cubicBezTo>
                      <a:pt x="7630" y="5502"/>
                      <a:pt x="10426" y="1702"/>
                      <a:pt x="10426" y="1702"/>
                    </a:cubicBezTo>
                    <a:lnTo>
                      <a:pt x="104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4"/>
              <p:cNvSpPr/>
              <p:nvPr/>
            </p:nvSpPr>
            <p:spPr>
              <a:xfrm flipH="1">
                <a:off x="6821966" y="2766950"/>
                <a:ext cx="659270" cy="1521257"/>
              </a:xfrm>
              <a:custGeom>
                <a:avLst/>
                <a:gdLst/>
                <a:ahLst/>
                <a:cxnLst/>
                <a:rect l="l" t="t" r="r" b="b"/>
                <a:pathLst>
                  <a:path w="18056" h="41664" extrusionOk="0">
                    <a:moveTo>
                      <a:pt x="18056" y="1"/>
                    </a:moveTo>
                    <a:lnTo>
                      <a:pt x="7539" y="305"/>
                    </a:lnTo>
                    <a:lnTo>
                      <a:pt x="6961" y="3770"/>
                    </a:lnTo>
                    <a:lnTo>
                      <a:pt x="6597" y="5898"/>
                    </a:lnTo>
                    <a:lnTo>
                      <a:pt x="4439" y="18816"/>
                    </a:lnTo>
                    <a:lnTo>
                      <a:pt x="1" y="40062"/>
                    </a:lnTo>
                    <a:cubicBezTo>
                      <a:pt x="1" y="40062"/>
                      <a:pt x="214" y="40184"/>
                      <a:pt x="578" y="40336"/>
                    </a:cubicBezTo>
                    <a:cubicBezTo>
                      <a:pt x="1369" y="40701"/>
                      <a:pt x="2919" y="41278"/>
                      <a:pt x="4803" y="41521"/>
                    </a:cubicBezTo>
                    <a:cubicBezTo>
                      <a:pt x="5413" y="41610"/>
                      <a:pt x="6061" y="41663"/>
                      <a:pt x="6733" y="41663"/>
                    </a:cubicBezTo>
                    <a:cubicBezTo>
                      <a:pt x="8140" y="41663"/>
                      <a:pt x="9655" y="41429"/>
                      <a:pt x="11156" y="40792"/>
                    </a:cubicBezTo>
                    <a:lnTo>
                      <a:pt x="14104" y="20609"/>
                    </a:lnTo>
                    <a:lnTo>
                      <a:pt x="18056" y="9728"/>
                    </a:lnTo>
                    <a:lnTo>
                      <a:pt x="180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4"/>
              <p:cNvSpPr/>
              <p:nvPr/>
            </p:nvSpPr>
            <p:spPr>
              <a:xfrm flipH="1">
                <a:off x="6572252" y="1485933"/>
                <a:ext cx="243064" cy="331059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9067" extrusionOk="0">
                    <a:moveTo>
                      <a:pt x="2364" y="0"/>
                    </a:moveTo>
                    <a:cubicBezTo>
                      <a:pt x="1798" y="0"/>
                      <a:pt x="1250" y="327"/>
                      <a:pt x="973" y="1376"/>
                    </a:cubicBezTo>
                    <a:cubicBezTo>
                      <a:pt x="243" y="4112"/>
                      <a:pt x="0" y="9066"/>
                      <a:pt x="3131" y="9066"/>
                    </a:cubicBezTo>
                    <a:cubicBezTo>
                      <a:pt x="4225" y="9066"/>
                      <a:pt x="5046" y="8823"/>
                      <a:pt x="5593" y="8458"/>
                    </a:cubicBezTo>
                    <a:cubicBezTo>
                      <a:pt x="5806" y="8337"/>
                      <a:pt x="5958" y="8185"/>
                      <a:pt x="6110" y="8003"/>
                    </a:cubicBezTo>
                    <a:cubicBezTo>
                      <a:pt x="6657" y="7334"/>
                      <a:pt x="6626" y="6483"/>
                      <a:pt x="6049" y="5844"/>
                    </a:cubicBezTo>
                    <a:cubicBezTo>
                      <a:pt x="4985" y="4598"/>
                      <a:pt x="3982" y="3139"/>
                      <a:pt x="4225" y="829"/>
                    </a:cubicBezTo>
                    <a:cubicBezTo>
                      <a:pt x="4225" y="829"/>
                      <a:pt x="3952" y="586"/>
                      <a:pt x="3557" y="373"/>
                    </a:cubicBezTo>
                    <a:cubicBezTo>
                      <a:pt x="3465" y="312"/>
                      <a:pt x="3374" y="282"/>
                      <a:pt x="3253" y="221"/>
                    </a:cubicBezTo>
                    <a:cubicBezTo>
                      <a:pt x="2977" y="94"/>
                      <a:pt x="2668" y="0"/>
                      <a:pt x="2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4"/>
              <p:cNvSpPr/>
              <p:nvPr/>
            </p:nvSpPr>
            <p:spPr>
              <a:xfrm flipH="1">
                <a:off x="6479002" y="1714394"/>
                <a:ext cx="792467" cy="1151933"/>
              </a:xfrm>
              <a:custGeom>
                <a:avLst/>
                <a:gdLst/>
                <a:ahLst/>
                <a:cxnLst/>
                <a:rect l="l" t="t" r="r" b="b"/>
                <a:pathLst>
                  <a:path w="21704" h="31549" extrusionOk="0">
                    <a:moveTo>
                      <a:pt x="11142" y="1"/>
                    </a:moveTo>
                    <a:cubicBezTo>
                      <a:pt x="10963" y="1"/>
                      <a:pt x="10795" y="14"/>
                      <a:pt x="10639" y="43"/>
                    </a:cubicBezTo>
                    <a:cubicBezTo>
                      <a:pt x="8694" y="347"/>
                      <a:pt x="6444" y="1107"/>
                      <a:pt x="4773" y="1715"/>
                    </a:cubicBezTo>
                    <a:cubicBezTo>
                      <a:pt x="3678" y="2141"/>
                      <a:pt x="2827" y="2505"/>
                      <a:pt x="2463" y="2657"/>
                    </a:cubicBezTo>
                    <a:cubicBezTo>
                      <a:pt x="2371" y="2688"/>
                      <a:pt x="2311" y="2718"/>
                      <a:pt x="2311" y="2718"/>
                    </a:cubicBezTo>
                    <a:cubicBezTo>
                      <a:pt x="2311" y="2718"/>
                      <a:pt x="2827" y="15272"/>
                      <a:pt x="2827" y="16123"/>
                    </a:cubicBezTo>
                    <a:cubicBezTo>
                      <a:pt x="2827" y="16731"/>
                      <a:pt x="1338" y="23934"/>
                      <a:pt x="517" y="27855"/>
                    </a:cubicBezTo>
                    <a:cubicBezTo>
                      <a:pt x="213" y="29345"/>
                      <a:pt x="1" y="30378"/>
                      <a:pt x="1" y="30378"/>
                    </a:cubicBezTo>
                    <a:cubicBezTo>
                      <a:pt x="1" y="30378"/>
                      <a:pt x="3843" y="31549"/>
                      <a:pt x="10958" y="31549"/>
                    </a:cubicBezTo>
                    <a:cubicBezTo>
                      <a:pt x="13968" y="31549"/>
                      <a:pt x="17564" y="31339"/>
                      <a:pt x="21703" y="30743"/>
                    </a:cubicBezTo>
                    <a:cubicBezTo>
                      <a:pt x="21703" y="30743"/>
                      <a:pt x="20700" y="26731"/>
                      <a:pt x="19788" y="22962"/>
                    </a:cubicBezTo>
                    <a:cubicBezTo>
                      <a:pt x="19119" y="20104"/>
                      <a:pt x="18512" y="17399"/>
                      <a:pt x="18451" y="16670"/>
                    </a:cubicBezTo>
                    <a:cubicBezTo>
                      <a:pt x="18420" y="15940"/>
                      <a:pt x="18876" y="14998"/>
                      <a:pt x="19393" y="13965"/>
                    </a:cubicBezTo>
                    <a:cubicBezTo>
                      <a:pt x="19788" y="13205"/>
                      <a:pt x="20183" y="12384"/>
                      <a:pt x="20427" y="11563"/>
                    </a:cubicBezTo>
                    <a:cubicBezTo>
                      <a:pt x="20609" y="11016"/>
                      <a:pt x="20700" y="10439"/>
                      <a:pt x="20670" y="9861"/>
                    </a:cubicBezTo>
                    <a:cubicBezTo>
                      <a:pt x="20578" y="7521"/>
                      <a:pt x="18694" y="2961"/>
                      <a:pt x="18694" y="2961"/>
                    </a:cubicBezTo>
                    <a:cubicBezTo>
                      <a:pt x="18694" y="2961"/>
                      <a:pt x="15837" y="1259"/>
                      <a:pt x="13314" y="438"/>
                    </a:cubicBezTo>
                    <a:cubicBezTo>
                      <a:pt x="13010" y="317"/>
                      <a:pt x="12706" y="226"/>
                      <a:pt x="12402" y="165"/>
                    </a:cubicBezTo>
                    <a:cubicBezTo>
                      <a:pt x="11948" y="62"/>
                      <a:pt x="11521" y="1"/>
                      <a:pt x="11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4"/>
              <p:cNvSpPr/>
              <p:nvPr/>
            </p:nvSpPr>
            <p:spPr>
              <a:xfrm flipH="1">
                <a:off x="6639947" y="1664919"/>
                <a:ext cx="311890" cy="226414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01" extrusionOk="0">
                    <a:moveTo>
                      <a:pt x="2311" y="0"/>
                    </a:moveTo>
                    <a:cubicBezTo>
                      <a:pt x="608" y="0"/>
                      <a:pt x="1" y="1186"/>
                      <a:pt x="31" y="2584"/>
                    </a:cubicBezTo>
                    <a:cubicBezTo>
                      <a:pt x="61" y="4012"/>
                      <a:pt x="791" y="5623"/>
                      <a:pt x="791" y="5623"/>
                    </a:cubicBezTo>
                    <a:cubicBezTo>
                      <a:pt x="791" y="5623"/>
                      <a:pt x="2453" y="4923"/>
                      <a:pt x="2750" y="4923"/>
                    </a:cubicBezTo>
                    <a:cubicBezTo>
                      <a:pt x="2756" y="4923"/>
                      <a:pt x="2762" y="4924"/>
                      <a:pt x="2767" y="4924"/>
                    </a:cubicBezTo>
                    <a:cubicBezTo>
                      <a:pt x="3010" y="4955"/>
                      <a:pt x="5137" y="6201"/>
                      <a:pt x="5137" y="6201"/>
                    </a:cubicBezTo>
                    <a:cubicBezTo>
                      <a:pt x="5137" y="6201"/>
                      <a:pt x="6292" y="5076"/>
                      <a:pt x="6353" y="5076"/>
                    </a:cubicBezTo>
                    <a:cubicBezTo>
                      <a:pt x="6444" y="5076"/>
                      <a:pt x="8542" y="5745"/>
                      <a:pt x="8542" y="5745"/>
                    </a:cubicBezTo>
                    <a:cubicBezTo>
                      <a:pt x="8542" y="5745"/>
                      <a:pt x="6080" y="61"/>
                      <a:pt x="2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4"/>
              <p:cNvSpPr/>
              <p:nvPr/>
            </p:nvSpPr>
            <p:spPr>
              <a:xfrm flipH="1">
                <a:off x="6827512" y="1067825"/>
                <a:ext cx="124325" cy="12323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375" extrusionOk="0">
                    <a:moveTo>
                      <a:pt x="1703" y="0"/>
                    </a:moveTo>
                    <a:cubicBezTo>
                      <a:pt x="1277" y="0"/>
                      <a:pt x="882" y="152"/>
                      <a:pt x="578" y="426"/>
                    </a:cubicBezTo>
                    <a:cubicBezTo>
                      <a:pt x="244" y="730"/>
                      <a:pt x="1" y="1186"/>
                      <a:pt x="1" y="1702"/>
                    </a:cubicBezTo>
                    <a:cubicBezTo>
                      <a:pt x="1" y="2614"/>
                      <a:pt x="760" y="3374"/>
                      <a:pt x="1703" y="3374"/>
                    </a:cubicBezTo>
                    <a:cubicBezTo>
                      <a:pt x="2645" y="3374"/>
                      <a:pt x="3405" y="2614"/>
                      <a:pt x="3405" y="1702"/>
                    </a:cubicBezTo>
                    <a:cubicBezTo>
                      <a:pt x="3405" y="1551"/>
                      <a:pt x="3374" y="1429"/>
                      <a:pt x="3344" y="1307"/>
                    </a:cubicBezTo>
                    <a:cubicBezTo>
                      <a:pt x="3192" y="578"/>
                      <a:pt x="2493" y="0"/>
                      <a:pt x="1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4"/>
              <p:cNvSpPr/>
              <p:nvPr/>
            </p:nvSpPr>
            <p:spPr>
              <a:xfrm flipH="1">
                <a:off x="6730936" y="1487321"/>
                <a:ext cx="176501" cy="404011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1065" extrusionOk="0">
                    <a:moveTo>
                      <a:pt x="1338" y="1"/>
                    </a:moveTo>
                    <a:lnTo>
                      <a:pt x="1095" y="1095"/>
                    </a:lnTo>
                    <a:lnTo>
                      <a:pt x="0" y="5837"/>
                    </a:lnTo>
                    <a:lnTo>
                      <a:pt x="3921" y="11065"/>
                    </a:lnTo>
                    <a:cubicBezTo>
                      <a:pt x="4286" y="9545"/>
                      <a:pt x="3769" y="6901"/>
                      <a:pt x="3830" y="6506"/>
                    </a:cubicBezTo>
                    <a:cubicBezTo>
                      <a:pt x="3861" y="6354"/>
                      <a:pt x="3952" y="5776"/>
                      <a:pt x="4104" y="5047"/>
                    </a:cubicBezTo>
                    <a:cubicBezTo>
                      <a:pt x="4408" y="3618"/>
                      <a:pt x="4833" y="1673"/>
                      <a:pt x="4833" y="1673"/>
                    </a:cubicBez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4"/>
              <p:cNvSpPr/>
              <p:nvPr/>
            </p:nvSpPr>
            <p:spPr>
              <a:xfrm flipH="1">
                <a:off x="6622165" y="1196569"/>
                <a:ext cx="273077" cy="39415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795" extrusionOk="0">
                    <a:moveTo>
                      <a:pt x="4847" y="0"/>
                    </a:moveTo>
                    <a:cubicBezTo>
                      <a:pt x="4593" y="0"/>
                      <a:pt x="4316" y="19"/>
                      <a:pt x="4013" y="61"/>
                    </a:cubicBezTo>
                    <a:cubicBezTo>
                      <a:pt x="3800" y="91"/>
                      <a:pt x="3557" y="152"/>
                      <a:pt x="3283" y="213"/>
                    </a:cubicBezTo>
                    <a:cubicBezTo>
                      <a:pt x="1" y="1003"/>
                      <a:pt x="183" y="7660"/>
                      <a:pt x="1308" y="9332"/>
                    </a:cubicBezTo>
                    <a:cubicBezTo>
                      <a:pt x="1855" y="10152"/>
                      <a:pt x="3192" y="10760"/>
                      <a:pt x="4408" y="10791"/>
                    </a:cubicBezTo>
                    <a:cubicBezTo>
                      <a:pt x="4467" y="10793"/>
                      <a:pt x="4526" y="10794"/>
                      <a:pt x="4585" y="10794"/>
                    </a:cubicBezTo>
                    <a:cubicBezTo>
                      <a:pt x="5250" y="10794"/>
                      <a:pt x="5879" y="10632"/>
                      <a:pt x="6353" y="10213"/>
                    </a:cubicBezTo>
                    <a:cubicBezTo>
                      <a:pt x="6779" y="9848"/>
                      <a:pt x="7083" y="9301"/>
                      <a:pt x="7144" y="8511"/>
                    </a:cubicBezTo>
                    <a:cubicBezTo>
                      <a:pt x="7478" y="5167"/>
                      <a:pt x="7417" y="2432"/>
                      <a:pt x="7417" y="1733"/>
                    </a:cubicBezTo>
                    <a:cubicBezTo>
                      <a:pt x="7417" y="1338"/>
                      <a:pt x="7144" y="699"/>
                      <a:pt x="6384" y="304"/>
                    </a:cubicBezTo>
                    <a:cubicBezTo>
                      <a:pt x="6010" y="128"/>
                      <a:pt x="5509" y="0"/>
                      <a:pt x="4847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4"/>
              <p:cNvSpPr/>
              <p:nvPr/>
            </p:nvSpPr>
            <p:spPr>
              <a:xfrm flipH="1">
                <a:off x="6671020" y="1218769"/>
                <a:ext cx="377357" cy="529395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14499" extrusionOk="0">
                    <a:moveTo>
                      <a:pt x="2857" y="0"/>
                    </a:moveTo>
                    <a:lnTo>
                      <a:pt x="2857" y="0"/>
                    </a:lnTo>
                    <a:cubicBezTo>
                      <a:pt x="2067" y="1216"/>
                      <a:pt x="1763" y="2827"/>
                      <a:pt x="1733" y="4438"/>
                    </a:cubicBezTo>
                    <a:cubicBezTo>
                      <a:pt x="1702" y="7538"/>
                      <a:pt x="942" y="9271"/>
                      <a:pt x="0" y="11034"/>
                    </a:cubicBezTo>
                    <a:cubicBezTo>
                      <a:pt x="145" y="10982"/>
                      <a:pt x="279" y="10952"/>
                      <a:pt x="393" y="10952"/>
                    </a:cubicBezTo>
                    <a:cubicBezTo>
                      <a:pt x="614" y="10952"/>
                      <a:pt x="760" y="11067"/>
                      <a:pt x="760" y="11368"/>
                    </a:cubicBezTo>
                    <a:cubicBezTo>
                      <a:pt x="699" y="12432"/>
                      <a:pt x="547" y="13709"/>
                      <a:pt x="547" y="13709"/>
                    </a:cubicBezTo>
                    <a:cubicBezTo>
                      <a:pt x="547" y="13709"/>
                      <a:pt x="1992" y="10986"/>
                      <a:pt x="2597" y="10986"/>
                    </a:cubicBezTo>
                    <a:cubicBezTo>
                      <a:pt x="2625" y="10986"/>
                      <a:pt x="2651" y="10991"/>
                      <a:pt x="2675" y="11003"/>
                    </a:cubicBezTo>
                    <a:cubicBezTo>
                      <a:pt x="3222" y="11277"/>
                      <a:pt x="3496" y="14073"/>
                      <a:pt x="3496" y="14073"/>
                    </a:cubicBezTo>
                    <a:cubicBezTo>
                      <a:pt x="3496" y="14073"/>
                      <a:pt x="3833" y="11252"/>
                      <a:pt x="4594" y="11252"/>
                    </a:cubicBezTo>
                    <a:cubicBezTo>
                      <a:pt x="4747" y="11252"/>
                      <a:pt x="4918" y="11366"/>
                      <a:pt x="5107" y="11642"/>
                    </a:cubicBezTo>
                    <a:cubicBezTo>
                      <a:pt x="5623" y="12402"/>
                      <a:pt x="6444" y="13617"/>
                      <a:pt x="7234" y="14499"/>
                    </a:cubicBezTo>
                    <a:cubicBezTo>
                      <a:pt x="7295" y="14134"/>
                      <a:pt x="7234" y="13739"/>
                      <a:pt x="7022" y="13283"/>
                    </a:cubicBezTo>
                    <a:cubicBezTo>
                      <a:pt x="6018" y="10943"/>
                      <a:pt x="4256" y="8359"/>
                      <a:pt x="5502" y="5259"/>
                    </a:cubicBezTo>
                    <a:cubicBezTo>
                      <a:pt x="5502" y="5259"/>
                      <a:pt x="5866" y="3252"/>
                      <a:pt x="6140" y="2797"/>
                    </a:cubicBezTo>
                    <a:cubicBezTo>
                      <a:pt x="6272" y="2577"/>
                      <a:pt x="6665" y="2527"/>
                      <a:pt x="7182" y="2527"/>
                    </a:cubicBezTo>
                    <a:cubicBezTo>
                      <a:pt x="7621" y="2527"/>
                      <a:pt x="8149" y="2563"/>
                      <a:pt x="8685" y="2563"/>
                    </a:cubicBezTo>
                    <a:cubicBezTo>
                      <a:pt x="8830" y="2563"/>
                      <a:pt x="8975" y="2560"/>
                      <a:pt x="9119" y="2553"/>
                    </a:cubicBezTo>
                    <a:cubicBezTo>
                      <a:pt x="10183" y="2493"/>
                      <a:pt x="10335" y="1094"/>
                      <a:pt x="10335" y="578"/>
                    </a:cubicBezTo>
                    <a:cubicBezTo>
                      <a:pt x="10183" y="578"/>
                      <a:pt x="10000" y="608"/>
                      <a:pt x="9788" y="669"/>
                    </a:cubicBezTo>
                    <a:cubicBezTo>
                      <a:pt x="9039" y="816"/>
                      <a:pt x="8143" y="857"/>
                      <a:pt x="7374" y="857"/>
                    </a:cubicBezTo>
                    <a:cubicBezTo>
                      <a:pt x="6395" y="857"/>
                      <a:pt x="5623" y="790"/>
                      <a:pt x="5623" y="790"/>
                    </a:cubicBezTo>
                    <a:lnTo>
                      <a:pt x="4833" y="2979"/>
                    </a:lnTo>
                    <a:cubicBezTo>
                      <a:pt x="4772" y="1885"/>
                      <a:pt x="4833" y="1034"/>
                      <a:pt x="4833" y="1034"/>
                    </a:cubicBezTo>
                    <a:lnTo>
                      <a:pt x="3465" y="973"/>
                    </a:lnTo>
                    <a:cubicBezTo>
                      <a:pt x="2918" y="1885"/>
                      <a:pt x="2705" y="3769"/>
                      <a:pt x="2705" y="3769"/>
                    </a:cubicBezTo>
                    <a:cubicBezTo>
                      <a:pt x="2705" y="3769"/>
                      <a:pt x="2097" y="2675"/>
                      <a:pt x="2857" y="0"/>
                    </a:cubicBezTo>
                    <a:close/>
                  </a:path>
                </a:pathLst>
              </a:custGeom>
              <a:solidFill>
                <a:srgbClr val="4A6C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4"/>
              <p:cNvSpPr/>
              <p:nvPr/>
            </p:nvSpPr>
            <p:spPr>
              <a:xfrm flipH="1">
                <a:off x="6588900" y="1239508"/>
                <a:ext cx="77699" cy="70287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25" extrusionOk="0">
                    <a:moveTo>
                      <a:pt x="210" y="0"/>
                    </a:moveTo>
                    <a:cubicBezTo>
                      <a:pt x="144" y="0"/>
                      <a:pt x="74" y="3"/>
                      <a:pt x="0" y="10"/>
                    </a:cubicBezTo>
                    <a:cubicBezTo>
                      <a:pt x="122" y="314"/>
                      <a:pt x="365" y="982"/>
                      <a:pt x="183" y="1925"/>
                    </a:cubicBezTo>
                    <a:lnTo>
                      <a:pt x="1277" y="1925"/>
                    </a:lnTo>
                    <a:cubicBezTo>
                      <a:pt x="1763" y="1925"/>
                      <a:pt x="2128" y="1499"/>
                      <a:pt x="2067" y="1043"/>
                    </a:cubicBezTo>
                    <a:cubicBezTo>
                      <a:pt x="2037" y="830"/>
                      <a:pt x="1976" y="618"/>
                      <a:pt x="1915" y="405"/>
                    </a:cubicBezTo>
                    <a:cubicBezTo>
                      <a:pt x="1073" y="215"/>
                      <a:pt x="765" y="0"/>
                      <a:pt x="210" y="0"/>
                    </a:cubicBezTo>
                    <a:close/>
                  </a:path>
                </a:pathLst>
              </a:custGeom>
              <a:solidFill>
                <a:srgbClr val="4A6C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4"/>
              <p:cNvSpPr/>
              <p:nvPr/>
            </p:nvSpPr>
            <p:spPr>
              <a:xfrm flipH="1">
                <a:off x="6844161" y="1362593"/>
                <a:ext cx="97050" cy="110852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3036" extrusionOk="0">
                    <a:moveTo>
                      <a:pt x="1400" y="0"/>
                    </a:moveTo>
                    <a:cubicBezTo>
                      <a:pt x="1336" y="0"/>
                      <a:pt x="1269" y="4"/>
                      <a:pt x="1199" y="13"/>
                    </a:cubicBezTo>
                    <a:cubicBezTo>
                      <a:pt x="0" y="188"/>
                      <a:pt x="95" y="3035"/>
                      <a:pt x="2025" y="3035"/>
                    </a:cubicBezTo>
                    <a:cubicBezTo>
                      <a:pt x="2101" y="3035"/>
                      <a:pt x="2181" y="3031"/>
                      <a:pt x="2263" y="3022"/>
                    </a:cubicBezTo>
                    <a:lnTo>
                      <a:pt x="2658" y="1168"/>
                    </a:lnTo>
                    <a:cubicBezTo>
                      <a:pt x="2658" y="1168"/>
                      <a:pt x="2495" y="0"/>
                      <a:pt x="1400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4"/>
              <p:cNvSpPr/>
              <p:nvPr/>
            </p:nvSpPr>
            <p:spPr>
              <a:xfrm flipH="1">
                <a:off x="6324732" y="2178764"/>
                <a:ext cx="256427" cy="160947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4408" extrusionOk="0">
                    <a:moveTo>
                      <a:pt x="7022" y="0"/>
                    </a:moveTo>
                    <a:lnTo>
                      <a:pt x="7022" y="0"/>
                    </a:lnTo>
                    <a:cubicBezTo>
                      <a:pt x="5715" y="791"/>
                      <a:pt x="5016" y="1824"/>
                      <a:pt x="3253" y="1976"/>
                    </a:cubicBezTo>
                    <a:cubicBezTo>
                      <a:pt x="3153" y="1986"/>
                      <a:pt x="3062" y="1990"/>
                      <a:pt x="2980" y="1990"/>
                    </a:cubicBezTo>
                    <a:cubicBezTo>
                      <a:pt x="1778" y="1990"/>
                      <a:pt x="2533" y="987"/>
                      <a:pt x="2676" y="304"/>
                    </a:cubicBezTo>
                    <a:lnTo>
                      <a:pt x="2676" y="304"/>
                    </a:lnTo>
                    <a:lnTo>
                      <a:pt x="1" y="3678"/>
                    </a:lnTo>
                    <a:lnTo>
                      <a:pt x="3435" y="4408"/>
                    </a:lnTo>
                    <a:lnTo>
                      <a:pt x="7022" y="0"/>
                    </a:lnTo>
                    <a:close/>
                  </a:path>
                </a:pathLst>
              </a:custGeom>
              <a:solidFill>
                <a:srgbClr val="4A6C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4"/>
              <p:cNvSpPr/>
              <p:nvPr/>
            </p:nvSpPr>
            <p:spPr>
              <a:xfrm flipH="1">
                <a:off x="6308081" y="2107710"/>
                <a:ext cx="132139" cy="52213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1430" extrusionOk="0">
                    <a:moveTo>
                      <a:pt x="1" y="1"/>
                    </a:moveTo>
                    <a:lnTo>
                      <a:pt x="183" y="548"/>
                    </a:lnTo>
                    <a:lnTo>
                      <a:pt x="3618" y="1430"/>
                    </a:lnTo>
                    <a:lnTo>
                      <a:pt x="3618" y="1430"/>
                    </a:lnTo>
                    <a:lnTo>
                      <a:pt x="3436" y="8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F97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4"/>
              <p:cNvSpPr/>
              <p:nvPr/>
            </p:nvSpPr>
            <p:spPr>
              <a:xfrm flipH="1">
                <a:off x="6433503" y="2107710"/>
                <a:ext cx="154302" cy="205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5625" extrusionOk="0">
                    <a:moveTo>
                      <a:pt x="4043" y="1"/>
                    </a:moveTo>
                    <a:lnTo>
                      <a:pt x="0" y="5077"/>
                    </a:lnTo>
                    <a:lnTo>
                      <a:pt x="183" y="5624"/>
                    </a:lnTo>
                    <a:lnTo>
                      <a:pt x="4225" y="548"/>
                    </a:lnTo>
                    <a:lnTo>
                      <a:pt x="4043" y="1"/>
                    </a:lnTo>
                    <a:close/>
                  </a:path>
                </a:pathLst>
              </a:custGeom>
              <a:solidFill>
                <a:srgbClr val="2F97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4"/>
              <p:cNvSpPr/>
              <p:nvPr/>
            </p:nvSpPr>
            <p:spPr>
              <a:xfrm flipH="1">
                <a:off x="6393962" y="2243137"/>
                <a:ext cx="492408" cy="268695"/>
              </a:xfrm>
              <a:custGeom>
                <a:avLst/>
                <a:gdLst/>
                <a:ahLst/>
                <a:cxnLst/>
                <a:rect l="l" t="t" r="r" b="b"/>
                <a:pathLst>
                  <a:path w="13486" h="7359" extrusionOk="0">
                    <a:moveTo>
                      <a:pt x="9272" y="0"/>
                    </a:moveTo>
                    <a:lnTo>
                      <a:pt x="8329" y="122"/>
                    </a:lnTo>
                    <a:cubicBezTo>
                      <a:pt x="8147" y="152"/>
                      <a:pt x="7965" y="243"/>
                      <a:pt x="7813" y="365"/>
                    </a:cubicBezTo>
                    <a:lnTo>
                      <a:pt x="5351" y="2280"/>
                    </a:lnTo>
                    <a:lnTo>
                      <a:pt x="3071" y="2402"/>
                    </a:lnTo>
                    <a:lnTo>
                      <a:pt x="1247" y="2493"/>
                    </a:lnTo>
                    <a:cubicBezTo>
                      <a:pt x="1247" y="2493"/>
                      <a:pt x="31" y="7265"/>
                      <a:pt x="1" y="7356"/>
                    </a:cubicBezTo>
                    <a:cubicBezTo>
                      <a:pt x="1" y="7358"/>
                      <a:pt x="4" y="7359"/>
                      <a:pt x="10" y="7359"/>
                    </a:cubicBezTo>
                    <a:cubicBezTo>
                      <a:pt x="271" y="7359"/>
                      <a:pt x="6323" y="5380"/>
                      <a:pt x="6323" y="5380"/>
                    </a:cubicBezTo>
                    <a:lnTo>
                      <a:pt x="8512" y="5745"/>
                    </a:lnTo>
                    <a:cubicBezTo>
                      <a:pt x="8614" y="5763"/>
                      <a:pt x="8716" y="5771"/>
                      <a:pt x="8819" y="5771"/>
                    </a:cubicBezTo>
                    <a:cubicBezTo>
                      <a:pt x="9417" y="5771"/>
                      <a:pt x="10002" y="5474"/>
                      <a:pt x="10366" y="4955"/>
                    </a:cubicBezTo>
                    <a:lnTo>
                      <a:pt x="12129" y="2402"/>
                    </a:lnTo>
                    <a:lnTo>
                      <a:pt x="12372" y="2280"/>
                    </a:lnTo>
                    <a:cubicBezTo>
                      <a:pt x="12615" y="2158"/>
                      <a:pt x="12949" y="2067"/>
                      <a:pt x="13101" y="1854"/>
                    </a:cubicBezTo>
                    <a:lnTo>
                      <a:pt x="13162" y="1702"/>
                    </a:lnTo>
                    <a:lnTo>
                      <a:pt x="13375" y="1338"/>
                    </a:lnTo>
                    <a:cubicBezTo>
                      <a:pt x="13486" y="1088"/>
                      <a:pt x="13293" y="813"/>
                      <a:pt x="13028" y="813"/>
                    </a:cubicBezTo>
                    <a:cubicBezTo>
                      <a:pt x="13002" y="813"/>
                      <a:pt x="12976" y="816"/>
                      <a:pt x="12949" y="821"/>
                    </a:cubicBezTo>
                    <a:lnTo>
                      <a:pt x="8390" y="1733"/>
                    </a:lnTo>
                    <a:lnTo>
                      <a:pt x="8390" y="1733"/>
                    </a:lnTo>
                    <a:lnTo>
                      <a:pt x="927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4"/>
              <p:cNvSpPr/>
              <p:nvPr/>
            </p:nvSpPr>
            <p:spPr>
              <a:xfrm flipH="1">
                <a:off x="6799766" y="1811847"/>
                <a:ext cx="715864" cy="825657"/>
              </a:xfrm>
              <a:custGeom>
                <a:avLst/>
                <a:gdLst/>
                <a:ahLst/>
                <a:cxnLst/>
                <a:rect l="l" t="t" r="r" b="b"/>
                <a:pathLst>
                  <a:path w="19606" h="22613" extrusionOk="0">
                    <a:moveTo>
                      <a:pt x="9165" y="0"/>
                    </a:moveTo>
                    <a:cubicBezTo>
                      <a:pt x="9081" y="0"/>
                      <a:pt x="8995" y="6"/>
                      <a:pt x="8906" y="19"/>
                    </a:cubicBezTo>
                    <a:cubicBezTo>
                      <a:pt x="6536" y="323"/>
                      <a:pt x="3253" y="7739"/>
                      <a:pt x="1429" y="13393"/>
                    </a:cubicBezTo>
                    <a:cubicBezTo>
                      <a:pt x="1004" y="14609"/>
                      <a:pt x="669" y="15764"/>
                      <a:pt x="456" y="16736"/>
                    </a:cubicBezTo>
                    <a:cubicBezTo>
                      <a:pt x="153" y="17983"/>
                      <a:pt x="1" y="18955"/>
                      <a:pt x="61" y="19381"/>
                    </a:cubicBezTo>
                    <a:cubicBezTo>
                      <a:pt x="456" y="21812"/>
                      <a:pt x="2584" y="22268"/>
                      <a:pt x="6049" y="22542"/>
                    </a:cubicBezTo>
                    <a:cubicBezTo>
                      <a:pt x="6683" y="22592"/>
                      <a:pt x="7462" y="22612"/>
                      <a:pt x="8312" y="22612"/>
                    </a:cubicBezTo>
                    <a:cubicBezTo>
                      <a:pt x="10564" y="22612"/>
                      <a:pt x="13315" y="22470"/>
                      <a:pt x="15168" y="22360"/>
                    </a:cubicBezTo>
                    <a:cubicBezTo>
                      <a:pt x="16445" y="22299"/>
                      <a:pt x="17296" y="22238"/>
                      <a:pt x="17296" y="22238"/>
                    </a:cubicBezTo>
                    <a:lnTo>
                      <a:pt x="18603" y="17375"/>
                    </a:lnTo>
                    <a:lnTo>
                      <a:pt x="19363" y="14487"/>
                    </a:lnTo>
                    <a:lnTo>
                      <a:pt x="19606" y="13575"/>
                    </a:lnTo>
                    <a:lnTo>
                      <a:pt x="19606" y="13575"/>
                    </a:lnTo>
                    <a:lnTo>
                      <a:pt x="17600" y="13636"/>
                    </a:lnTo>
                    <a:lnTo>
                      <a:pt x="8967" y="13910"/>
                    </a:lnTo>
                    <a:cubicBezTo>
                      <a:pt x="8967" y="13910"/>
                      <a:pt x="12645" y="2055"/>
                      <a:pt x="10001" y="232"/>
                    </a:cubicBezTo>
                    <a:lnTo>
                      <a:pt x="9970" y="232"/>
                    </a:lnTo>
                    <a:cubicBezTo>
                      <a:pt x="9754" y="87"/>
                      <a:pt x="9480" y="0"/>
                      <a:pt x="9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4"/>
              <p:cNvSpPr/>
              <p:nvPr/>
            </p:nvSpPr>
            <p:spPr>
              <a:xfrm flipH="1">
                <a:off x="6308082" y="2127719"/>
                <a:ext cx="273077" cy="21199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5806" extrusionOk="0">
                    <a:moveTo>
                      <a:pt x="4043" y="0"/>
                    </a:moveTo>
                    <a:lnTo>
                      <a:pt x="2676" y="1702"/>
                    </a:lnTo>
                    <a:lnTo>
                      <a:pt x="1" y="5076"/>
                    </a:lnTo>
                    <a:lnTo>
                      <a:pt x="3435" y="5806"/>
                    </a:lnTo>
                    <a:lnTo>
                      <a:pt x="7022" y="1398"/>
                    </a:lnTo>
                    <a:lnTo>
                      <a:pt x="7478" y="882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4"/>
              <p:cNvSpPr/>
              <p:nvPr/>
            </p:nvSpPr>
            <p:spPr>
              <a:xfrm flipH="1">
                <a:off x="6588904" y="1142202"/>
                <a:ext cx="513877" cy="676285"/>
              </a:xfrm>
              <a:custGeom>
                <a:avLst/>
                <a:gdLst/>
                <a:ahLst/>
                <a:cxnLst/>
                <a:rect l="l" t="t" r="r" b="b"/>
                <a:pathLst>
                  <a:path w="14074" h="18522" extrusionOk="0">
                    <a:moveTo>
                      <a:pt x="8539" y="0"/>
                    </a:moveTo>
                    <a:cubicBezTo>
                      <a:pt x="7195" y="0"/>
                      <a:pt x="6174" y="352"/>
                      <a:pt x="5411" y="942"/>
                    </a:cubicBezTo>
                    <a:cubicBezTo>
                      <a:pt x="4986" y="1246"/>
                      <a:pt x="4621" y="1641"/>
                      <a:pt x="4347" y="2097"/>
                    </a:cubicBezTo>
                    <a:cubicBezTo>
                      <a:pt x="3557" y="3313"/>
                      <a:pt x="3253" y="4924"/>
                      <a:pt x="3223" y="6535"/>
                    </a:cubicBezTo>
                    <a:cubicBezTo>
                      <a:pt x="3192" y="9635"/>
                      <a:pt x="2432" y="11368"/>
                      <a:pt x="1490" y="13131"/>
                    </a:cubicBezTo>
                    <a:cubicBezTo>
                      <a:pt x="1369" y="13344"/>
                      <a:pt x="1247" y="13556"/>
                      <a:pt x="1125" y="13799"/>
                    </a:cubicBezTo>
                    <a:cubicBezTo>
                      <a:pt x="31" y="15806"/>
                      <a:pt x="1" y="18024"/>
                      <a:pt x="3527" y="18450"/>
                    </a:cubicBezTo>
                    <a:cubicBezTo>
                      <a:pt x="3974" y="18498"/>
                      <a:pt x="4404" y="18522"/>
                      <a:pt x="4813" y="18522"/>
                    </a:cubicBezTo>
                    <a:cubicBezTo>
                      <a:pt x="6988" y="18522"/>
                      <a:pt x="8545" y="17850"/>
                      <a:pt x="8724" y="16596"/>
                    </a:cubicBezTo>
                    <a:cubicBezTo>
                      <a:pt x="8785" y="16231"/>
                      <a:pt x="8724" y="15836"/>
                      <a:pt x="8512" y="15380"/>
                    </a:cubicBezTo>
                    <a:cubicBezTo>
                      <a:pt x="7508" y="13040"/>
                      <a:pt x="5746" y="10456"/>
                      <a:pt x="6992" y="7356"/>
                    </a:cubicBezTo>
                    <a:cubicBezTo>
                      <a:pt x="6992" y="7356"/>
                      <a:pt x="7356" y="5349"/>
                      <a:pt x="7630" y="4894"/>
                    </a:cubicBezTo>
                    <a:cubicBezTo>
                      <a:pt x="7762" y="4674"/>
                      <a:pt x="8155" y="4624"/>
                      <a:pt x="8672" y="4624"/>
                    </a:cubicBezTo>
                    <a:cubicBezTo>
                      <a:pt x="9111" y="4624"/>
                      <a:pt x="9639" y="4660"/>
                      <a:pt x="10175" y="4660"/>
                    </a:cubicBezTo>
                    <a:cubicBezTo>
                      <a:pt x="10320" y="4660"/>
                      <a:pt x="10465" y="4657"/>
                      <a:pt x="10609" y="4650"/>
                    </a:cubicBezTo>
                    <a:cubicBezTo>
                      <a:pt x="11673" y="4590"/>
                      <a:pt x="11825" y="3191"/>
                      <a:pt x="11825" y="2675"/>
                    </a:cubicBezTo>
                    <a:cubicBezTo>
                      <a:pt x="11855" y="2553"/>
                      <a:pt x="11825" y="2492"/>
                      <a:pt x="11825" y="2492"/>
                    </a:cubicBezTo>
                    <a:lnTo>
                      <a:pt x="11825" y="2492"/>
                    </a:lnTo>
                    <a:cubicBezTo>
                      <a:pt x="11825" y="2492"/>
                      <a:pt x="11885" y="2553"/>
                      <a:pt x="11946" y="2675"/>
                    </a:cubicBezTo>
                    <a:cubicBezTo>
                      <a:pt x="12068" y="2979"/>
                      <a:pt x="12311" y="3647"/>
                      <a:pt x="12129" y="4590"/>
                    </a:cubicBezTo>
                    <a:lnTo>
                      <a:pt x="13223" y="4590"/>
                    </a:lnTo>
                    <a:cubicBezTo>
                      <a:pt x="13709" y="4590"/>
                      <a:pt x="14074" y="4164"/>
                      <a:pt x="14013" y="3708"/>
                    </a:cubicBezTo>
                    <a:cubicBezTo>
                      <a:pt x="13983" y="3647"/>
                      <a:pt x="13983" y="3587"/>
                      <a:pt x="13983" y="3556"/>
                    </a:cubicBezTo>
                    <a:cubicBezTo>
                      <a:pt x="13952" y="3404"/>
                      <a:pt x="13892" y="3252"/>
                      <a:pt x="13861" y="3070"/>
                    </a:cubicBezTo>
                    <a:cubicBezTo>
                      <a:pt x="13466" y="1884"/>
                      <a:pt x="12402" y="365"/>
                      <a:pt x="9545" y="61"/>
                    </a:cubicBezTo>
                    <a:cubicBezTo>
                      <a:pt x="9191" y="20"/>
                      <a:pt x="8856" y="0"/>
                      <a:pt x="8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7" name="Google Shape;1377;p54"/>
            <p:cNvGrpSpPr/>
            <p:nvPr/>
          </p:nvGrpSpPr>
          <p:grpSpPr>
            <a:xfrm flipH="1">
              <a:off x="6424751" y="1496427"/>
              <a:ext cx="454887" cy="454495"/>
              <a:chOff x="889282" y="2874625"/>
              <a:chExt cx="1356253" cy="1355487"/>
            </a:xfrm>
          </p:grpSpPr>
          <p:sp>
            <p:nvSpPr>
              <p:cNvPr id="1378" name="Google Shape;1378;p54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4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4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1" name="Google Shape;1381;p54"/>
            <p:cNvGrpSpPr/>
            <p:nvPr/>
          </p:nvGrpSpPr>
          <p:grpSpPr>
            <a:xfrm rot="990349" flipH="1">
              <a:off x="6248087" y="1997201"/>
              <a:ext cx="380937" cy="380592"/>
              <a:chOff x="889282" y="2874625"/>
              <a:chExt cx="1356253" cy="1355487"/>
            </a:xfrm>
          </p:grpSpPr>
          <p:sp>
            <p:nvSpPr>
              <p:cNvPr id="1382" name="Google Shape;1382;p54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4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4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54"/>
            <p:cNvGrpSpPr/>
            <p:nvPr/>
          </p:nvGrpSpPr>
          <p:grpSpPr>
            <a:xfrm rot="-1190098" flipH="1">
              <a:off x="5990546" y="1646314"/>
              <a:ext cx="380921" cy="380578"/>
              <a:chOff x="889282" y="2874625"/>
              <a:chExt cx="1356253" cy="1355487"/>
            </a:xfrm>
          </p:grpSpPr>
          <p:sp>
            <p:nvSpPr>
              <p:cNvPr id="1386" name="Google Shape;1386;p54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4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4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9" name="Google Shape;1389;p54"/>
          <p:cNvGrpSpPr/>
          <p:nvPr/>
        </p:nvGrpSpPr>
        <p:grpSpPr>
          <a:xfrm>
            <a:off x="5773427" y="1017736"/>
            <a:ext cx="480951" cy="493217"/>
            <a:chOff x="5773427" y="1017736"/>
            <a:chExt cx="480951" cy="493217"/>
          </a:xfrm>
        </p:grpSpPr>
        <p:sp>
          <p:nvSpPr>
            <p:cNvPr id="1390" name="Google Shape;1390;p54"/>
            <p:cNvSpPr/>
            <p:nvPr/>
          </p:nvSpPr>
          <p:spPr>
            <a:xfrm rot="798727">
              <a:off x="5802944" y="1042270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 rot="798727">
              <a:off x="6079512" y="1314680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788;p41">
            <a:extLst>
              <a:ext uri="{FF2B5EF4-FFF2-40B4-BE49-F238E27FC236}">
                <a16:creationId xmlns:a16="http://schemas.microsoft.com/office/drawing/2014/main" id="{861833F8-E07C-B54D-AA04-600A9B94BA9A}"/>
              </a:ext>
            </a:extLst>
          </p:cNvPr>
          <p:cNvSpPr txBox="1">
            <a:spLocks/>
          </p:cNvSpPr>
          <p:nvPr/>
        </p:nvSpPr>
        <p:spPr>
          <a:xfrm>
            <a:off x="587199" y="149320"/>
            <a:ext cx="4968727" cy="12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en-US" sz="5400" dirty="0">
                <a:latin typeface="Constantia" panose="02030602050306030303" pitchFamily="18" charset="0"/>
              </a:rPr>
              <a:t>Tools</a:t>
            </a:r>
            <a:endParaRPr lang="en-US" sz="6000" dirty="0">
              <a:latin typeface="Constantia" panose="02030602050306030303" pitchFamily="18" charset="0"/>
            </a:endParaRPr>
          </a:p>
        </p:txBody>
      </p:sp>
      <p:sp>
        <p:nvSpPr>
          <p:cNvPr id="64" name="Google Shape;1341;p54">
            <a:extLst>
              <a:ext uri="{FF2B5EF4-FFF2-40B4-BE49-F238E27FC236}">
                <a16:creationId xmlns:a16="http://schemas.microsoft.com/office/drawing/2014/main" id="{ED22D21E-0C87-5744-8B98-66A6AD9124D5}"/>
              </a:ext>
            </a:extLst>
          </p:cNvPr>
          <p:cNvSpPr txBox="1">
            <a:spLocks/>
          </p:cNvSpPr>
          <p:nvPr/>
        </p:nvSpPr>
        <p:spPr>
          <a:xfrm>
            <a:off x="653563" y="3963168"/>
            <a:ext cx="2766309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None/>
              <a:defRPr sz="22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US" dirty="0"/>
              <a:t>Matplotlib &amp; Seaborn </a:t>
            </a:r>
          </a:p>
        </p:txBody>
      </p:sp>
      <p:sp>
        <p:nvSpPr>
          <p:cNvPr id="65" name="Google Shape;1343;p54">
            <a:extLst>
              <a:ext uri="{FF2B5EF4-FFF2-40B4-BE49-F238E27FC236}">
                <a16:creationId xmlns:a16="http://schemas.microsoft.com/office/drawing/2014/main" id="{2491929B-41EC-FA4F-9671-58AC1526BCE7}"/>
              </a:ext>
            </a:extLst>
          </p:cNvPr>
          <p:cNvSpPr txBox="1">
            <a:spLocks/>
          </p:cNvSpPr>
          <p:nvPr/>
        </p:nvSpPr>
        <p:spPr>
          <a:xfrm>
            <a:off x="653563" y="4347757"/>
            <a:ext cx="24180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None/>
              <a:defRPr sz="16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US" dirty="0"/>
              <a:t>Software library for plotting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C5D6F7-E31C-DC47-87B5-D01A52932B9A}"/>
              </a:ext>
            </a:extLst>
          </p:cNvPr>
          <p:cNvSpPr/>
          <p:nvPr/>
        </p:nvSpPr>
        <p:spPr>
          <a:xfrm>
            <a:off x="8723901" y="464419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52"/>
          <p:cNvGrpSpPr/>
          <p:nvPr/>
        </p:nvGrpSpPr>
        <p:grpSpPr>
          <a:xfrm>
            <a:off x="5239552" y="995636"/>
            <a:ext cx="480951" cy="493217"/>
            <a:chOff x="5239552" y="995636"/>
            <a:chExt cx="480951" cy="493217"/>
          </a:xfrm>
        </p:grpSpPr>
        <p:sp>
          <p:nvSpPr>
            <p:cNvPr id="1306" name="Google Shape;1306;p52"/>
            <p:cNvSpPr/>
            <p:nvPr/>
          </p:nvSpPr>
          <p:spPr>
            <a:xfrm rot="798727">
              <a:off x="5269069" y="1020170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 rot="798727">
              <a:off x="5545637" y="1292580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114;p67">
            <a:extLst>
              <a:ext uri="{FF2B5EF4-FFF2-40B4-BE49-F238E27FC236}">
                <a16:creationId xmlns:a16="http://schemas.microsoft.com/office/drawing/2014/main" id="{90262C00-362D-1943-A786-6ED816FB2341}"/>
              </a:ext>
            </a:extLst>
          </p:cNvPr>
          <p:cNvSpPr txBox="1">
            <a:spLocks/>
          </p:cNvSpPr>
          <p:nvPr/>
        </p:nvSpPr>
        <p:spPr>
          <a:xfrm>
            <a:off x="179512" y="1923678"/>
            <a:ext cx="4719838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 b="0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 b="0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 b="0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 b="0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 b="0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 b="0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 b="0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 b="0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ctr"/>
            <a:r>
              <a:rPr lang="en-US" sz="7200" dirty="0"/>
              <a:t>THANKS!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680A0D-46AB-8944-9E44-B6E848D06208}"/>
              </a:ext>
            </a:extLst>
          </p:cNvPr>
          <p:cNvSpPr/>
          <p:nvPr/>
        </p:nvSpPr>
        <p:spPr>
          <a:xfrm>
            <a:off x="8723901" y="464419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yptocurrency Today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39B0D1"/>
      </a:lt2>
      <a:accent1>
        <a:srgbClr val="66B888"/>
      </a:accent1>
      <a:accent2>
        <a:srgbClr val="FE98B0"/>
      </a:accent2>
      <a:accent3>
        <a:srgbClr val="383838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325</Words>
  <Application>Microsoft Macintosh PowerPoint</Application>
  <PresentationFormat>On-screen Show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Ubuntu</vt:lpstr>
      <vt:lpstr>HK Grotesk Medium</vt:lpstr>
      <vt:lpstr>Arial</vt:lpstr>
      <vt:lpstr>Constantia</vt:lpstr>
      <vt:lpstr>Nunito</vt:lpstr>
      <vt:lpstr>Times New Roman</vt:lpstr>
      <vt:lpstr>Chewy</vt:lpstr>
      <vt:lpstr>Calibri</vt:lpstr>
      <vt:lpstr>Cryptocurrency Today by Slidesgo</vt:lpstr>
      <vt:lpstr>User Loan Prediction</vt:lpstr>
      <vt:lpstr>PowerPoint Presentation</vt:lpstr>
      <vt:lpstr>PowerPoint Presentation</vt:lpstr>
      <vt:lpstr>01</vt:lpstr>
      <vt:lpstr>PowerPoint Presentation</vt:lpstr>
      <vt:lpstr>Results</vt:lpstr>
      <vt:lpstr>The Naive Bayes is the best algorithm.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Loan Prediction</dc:title>
  <cp:lastModifiedBy>RAGHAD,ABDULAZIZ,MIRZA,AKRAM</cp:lastModifiedBy>
  <cp:revision>2</cp:revision>
  <dcterms:modified xsi:type="dcterms:W3CDTF">2021-10-20T19:14:47Z</dcterms:modified>
</cp:coreProperties>
</file>