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307" r:id="rId3"/>
    <p:sldId id="272" r:id="rId4"/>
    <p:sldId id="259" r:id="rId5"/>
    <p:sldId id="260" r:id="rId6"/>
    <p:sldId id="303" r:id="rId7"/>
    <p:sldId id="304" r:id="rId8"/>
    <p:sldId id="305" r:id="rId9"/>
    <p:sldId id="306" r:id="rId10"/>
    <p:sldId id="296" r:id="rId11"/>
    <p:sldId id="264" r:id="rId12"/>
    <p:sldId id="295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48316"/>
    <a:srgbClr val="B07F04"/>
    <a:srgbClr val="F9B40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204" autoAdjust="0"/>
    <p:restoredTop sz="94660" autoAdjust="0"/>
  </p:normalViewPr>
  <p:slideViewPr>
    <p:cSldViewPr snapToGrid="0">
      <p:cViewPr>
        <p:scale>
          <a:sx n="94" d="100"/>
          <a:sy n="94" d="100"/>
        </p:scale>
        <p:origin x="-230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7A282C5-248B-429A-B7A5-4E8DB1CDC97A}" type="datetimeFigureOut">
              <a:rPr lang="tr-TR" smtClean="0"/>
              <a:pPr/>
              <a:t>6.01.2021</a:t>
            </a:fld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B7B257F-FD15-4970-9458-9F93258DF85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A282C5-248B-429A-B7A5-4E8DB1CDC97A}" type="datetimeFigureOut">
              <a:rPr lang="tr-TR" smtClean="0"/>
              <a:pPr/>
              <a:t>6.01.2021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7B257F-FD15-4970-9458-9F93258DF85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A282C5-248B-429A-B7A5-4E8DB1CDC97A}" type="datetimeFigureOut">
              <a:rPr lang="tr-TR" smtClean="0"/>
              <a:pPr/>
              <a:t>6.01.2021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7B257F-FD15-4970-9458-9F93258DF85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A282C5-248B-429A-B7A5-4E8DB1CDC97A}" type="datetimeFigureOut">
              <a:rPr lang="tr-TR" smtClean="0"/>
              <a:pPr/>
              <a:t>6.01.2021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7B257F-FD15-4970-9458-9F93258DF85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A282C5-248B-429A-B7A5-4E8DB1CDC97A}" type="datetimeFigureOut">
              <a:rPr lang="tr-TR" smtClean="0"/>
              <a:pPr/>
              <a:t>6.01.2021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7B257F-FD15-4970-9458-9F93258DF85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A282C5-248B-429A-B7A5-4E8DB1CDC97A}" type="datetimeFigureOut">
              <a:rPr lang="tr-TR" smtClean="0"/>
              <a:pPr/>
              <a:t>6.01.2021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7B257F-FD15-4970-9458-9F93258DF85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A282C5-248B-429A-B7A5-4E8DB1CDC97A}" type="datetimeFigureOut">
              <a:rPr lang="tr-TR" smtClean="0"/>
              <a:pPr/>
              <a:t>6.01.2021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7B257F-FD15-4970-9458-9F93258DF85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A282C5-248B-429A-B7A5-4E8DB1CDC97A}" type="datetimeFigureOut">
              <a:rPr lang="tr-TR" smtClean="0"/>
              <a:pPr/>
              <a:t>6.01.2021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7B257F-FD15-4970-9458-9F93258DF85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A282C5-248B-429A-B7A5-4E8DB1CDC97A}" type="datetimeFigureOut">
              <a:rPr lang="tr-TR" smtClean="0"/>
              <a:pPr/>
              <a:t>6.01.2021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7B257F-FD15-4970-9458-9F93258DF85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A7A282C5-248B-429A-B7A5-4E8DB1CDC97A}" type="datetimeFigureOut">
              <a:rPr lang="tr-TR" smtClean="0"/>
              <a:pPr/>
              <a:t>6.01.2021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7B257F-FD15-4970-9458-9F93258DF85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7A282C5-248B-429A-B7A5-4E8DB1CDC97A}" type="datetimeFigureOut">
              <a:rPr lang="tr-TR" smtClean="0"/>
              <a:pPr/>
              <a:t>6.01.2021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B7B257F-FD15-4970-9458-9F93258DF85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7A282C5-248B-429A-B7A5-4E8DB1CDC97A}" type="datetimeFigureOut">
              <a:rPr lang="tr-TR" smtClean="0"/>
              <a:pPr/>
              <a:t>6.01.2021</a:t>
            </a:fld>
            <a:endParaRPr lang="tr-T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B7B257F-FD15-4970-9458-9F93258DF85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74768" y="2540900"/>
            <a:ext cx="10515600" cy="138125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Vector space model Vs . Language Model</a:t>
            </a:r>
            <a:br>
              <a:rPr lang="en-US" b="1" dirty="0" smtClean="0"/>
            </a:br>
            <a:endParaRPr lang="tr-TR" b="1" dirty="0"/>
          </a:p>
        </p:txBody>
      </p:sp>
      <p:sp>
        <p:nvSpPr>
          <p:cNvPr id="6" name="Unvan 1"/>
          <p:cNvSpPr txBox="1">
            <a:spLocks/>
          </p:cNvSpPr>
          <p:nvPr/>
        </p:nvSpPr>
        <p:spPr>
          <a:xfrm>
            <a:off x="1058512" y="1453772"/>
            <a:ext cx="10515600" cy="757093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IR systems</a:t>
            </a:r>
            <a:endParaRPr kumimoji="0" lang="tr-TR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Unvan 1"/>
          <p:cNvSpPr txBox="1">
            <a:spLocks/>
          </p:cNvSpPr>
          <p:nvPr/>
        </p:nvSpPr>
        <p:spPr>
          <a:xfrm>
            <a:off x="948379" y="4357312"/>
            <a:ext cx="10515600" cy="757093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By:</a:t>
            </a:r>
            <a:r>
              <a:rPr kumimoji="0" lang="en-US" sz="41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1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Raghad</a:t>
            </a:r>
            <a:r>
              <a:rPr kumimoji="0" lang="en-US" sz="41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1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Ramazan</a:t>
            </a:r>
            <a:endParaRPr kumimoji="0" lang="tr-TR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80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75" y="914400"/>
            <a:ext cx="1068705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3570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 descr="blob:https://web.whatsapp.com/b2b65c57-dcad-4452-8dbe-72f7330a587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05514"/>
            <a:ext cx="11869143" cy="599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50258" y="4288779"/>
            <a:ext cx="7080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Recall in Model language for this query was :0.2</a:t>
            </a:r>
          </a:p>
          <a:p>
            <a:r>
              <a:rPr lang="en-US" dirty="0" smtClean="0"/>
              <a:t>And precision : 0.06896</a:t>
            </a:r>
            <a:endParaRPr lang="en-US" dirty="0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9270" y="505818"/>
            <a:ext cx="7290925" cy="2530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8608577" y="929235"/>
            <a:ext cx="2606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Recall in VSM for this query was :0.33</a:t>
            </a:r>
          </a:p>
          <a:p>
            <a:r>
              <a:rPr lang="en-US" dirty="0" smtClean="0"/>
              <a:t>And precision : 0.103448275862069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772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نتيجة بحث الصور عن ‪thanks you for your listening‬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10410" y="306768"/>
            <a:ext cx="7619594" cy="570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4785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47608" y="2009438"/>
            <a:ext cx="59245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Unvan 1"/>
          <p:cNvSpPr txBox="1">
            <a:spLocks/>
          </p:cNvSpPr>
          <p:nvPr/>
        </p:nvSpPr>
        <p:spPr>
          <a:xfrm>
            <a:off x="502063" y="1025925"/>
            <a:ext cx="10972800" cy="52186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28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 space model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1263" y="957263"/>
            <a:ext cx="7229475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8146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2357" y="812960"/>
            <a:ext cx="9618733" cy="4702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5911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7880" y="747958"/>
            <a:ext cx="8056170" cy="5012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726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Language Model</a:t>
            </a:r>
            <a:r>
              <a:rPr lang="en-US" dirty="0" smtClean="0"/>
              <a:t> </a:t>
            </a:r>
            <a:endParaRPr lang="tr-T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5119" y="2395243"/>
            <a:ext cx="6793401" cy="22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5228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9271" y="781134"/>
            <a:ext cx="94202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7585" y="2297295"/>
            <a:ext cx="9525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37487" y="3873979"/>
            <a:ext cx="9273473" cy="1798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" y="672566"/>
            <a:ext cx="919162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581" y="2055251"/>
            <a:ext cx="88487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9092" y="4056062"/>
            <a:ext cx="7737545" cy="2429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2706" y="1395918"/>
            <a:ext cx="79152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1709</TotalTime>
  <Words>45</Words>
  <Application>Microsoft Office PowerPoint</Application>
  <PresentationFormat>Custom</PresentationFormat>
  <Paragraphs>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Vector space model Vs . Language Model </vt:lpstr>
      <vt:lpstr>Slide 2</vt:lpstr>
      <vt:lpstr>Slide 3</vt:lpstr>
      <vt:lpstr>Slide 4</vt:lpstr>
      <vt:lpstr>Slide 5</vt:lpstr>
      <vt:lpstr>Language Model 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ÇEVİK YAZILIM GELİŞTİRME</dc:title>
  <dc:creator>Emine Varol</dc:creator>
  <cp:lastModifiedBy>raghodh ra</cp:lastModifiedBy>
  <cp:revision>212</cp:revision>
  <dcterms:created xsi:type="dcterms:W3CDTF">2019-03-13T10:48:38Z</dcterms:created>
  <dcterms:modified xsi:type="dcterms:W3CDTF">2021-01-06T07:42:31Z</dcterms:modified>
</cp:coreProperties>
</file>