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6D5"/>
    <a:srgbClr val="AE5033"/>
    <a:srgbClr val="5C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860" y="-294641"/>
            <a:ext cx="17710278" cy="4269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436" y="3847716"/>
            <a:ext cx="9410700" cy="489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5643" y="1028700"/>
            <a:ext cx="8229599" cy="8229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917" y="6924088"/>
            <a:ext cx="2924174" cy="2952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3337938"/>
            <a:ext cx="12757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95" dirty="0">
                <a:solidFill>
                  <a:srgbClr val="4A6441"/>
                </a:solidFill>
                <a:latin typeface="Arial MT"/>
                <a:cs typeface="Arial MT"/>
              </a:rPr>
              <a:t>RENT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0300" y="252828"/>
            <a:ext cx="5314315" cy="3721735"/>
          </a:xfrm>
          <a:prstGeom prst="rect">
            <a:avLst/>
          </a:prstGeom>
        </p:spPr>
        <p:txBody>
          <a:bodyPr vert="horz" wrap="square" lIns="0" tIns="698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0"/>
              </a:spcBef>
            </a:pPr>
            <a:r>
              <a:rPr sz="14500" b="1" spc="-505" dirty="0">
                <a:solidFill>
                  <a:srgbClr val="5C7862"/>
                </a:solidFill>
                <a:latin typeface="Trebuchet MS"/>
                <a:cs typeface="Trebuchet MS"/>
              </a:rPr>
              <a:t>R.B.D</a:t>
            </a:r>
            <a:endParaRPr sz="14500">
              <a:latin typeface="Trebuchet MS"/>
              <a:cs typeface="Trebuchet MS"/>
            </a:endParaRPr>
          </a:p>
          <a:p>
            <a:pPr marL="452120">
              <a:lnSpc>
                <a:spcPct val="100000"/>
              </a:lnSpc>
              <a:spcBef>
                <a:spcPts val="1500"/>
              </a:spcBef>
              <a:tabLst>
                <a:tab pos="3315335" algn="l"/>
              </a:tabLst>
            </a:pPr>
            <a:r>
              <a:rPr sz="4000" spc="-10" dirty="0">
                <a:solidFill>
                  <a:srgbClr val="4A6441"/>
                </a:solidFill>
                <a:latin typeface="Arial MT"/>
                <a:cs typeface="Arial MT"/>
              </a:rPr>
              <a:t>BORROW</a:t>
            </a:r>
            <a:r>
              <a:rPr sz="4000" dirty="0">
                <a:solidFill>
                  <a:srgbClr val="4A6441"/>
                </a:solidFill>
                <a:latin typeface="Arial MT"/>
                <a:cs typeface="Arial MT"/>
              </a:rPr>
              <a:t>	</a:t>
            </a:r>
            <a:r>
              <a:rPr sz="4000" spc="-170" dirty="0">
                <a:solidFill>
                  <a:srgbClr val="4A6441"/>
                </a:solidFill>
                <a:latin typeface="Arial MT"/>
                <a:cs typeface="Arial MT"/>
              </a:rPr>
              <a:t>DONATE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502" y="4930766"/>
            <a:ext cx="8388350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2425">
              <a:lnSpc>
                <a:spcPct val="132800"/>
              </a:lnSpc>
              <a:spcBef>
                <a:spcPts val="100"/>
              </a:spcBef>
              <a:tabLst>
                <a:tab pos="1269365" algn="l"/>
                <a:tab pos="2177415" algn="l"/>
                <a:tab pos="2482850" algn="l"/>
                <a:tab pos="3392170" algn="l"/>
                <a:tab pos="4029075" algn="l"/>
                <a:tab pos="4557395" algn="l"/>
                <a:tab pos="5130800" algn="l"/>
                <a:tab pos="5691505" algn="l"/>
                <a:tab pos="6525259" algn="l"/>
                <a:tab pos="6849745" algn="l"/>
                <a:tab pos="7700009" algn="l"/>
              </a:tabLst>
            </a:pP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D</a:t>
            </a:r>
            <a:r>
              <a:rPr sz="3200" spc="-34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2172DA"/>
                </a:solidFill>
                <a:latin typeface="Arial MT"/>
                <a:cs typeface="Arial MT"/>
              </a:rPr>
              <a:t>O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3200" spc="-865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220" dirty="0">
                <a:solidFill>
                  <a:srgbClr val="2172DA"/>
                </a:solidFill>
                <a:latin typeface="Arial MT"/>
                <a:cs typeface="Arial MT"/>
              </a:rPr>
              <a:t>Y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2172DA"/>
                </a:solidFill>
                <a:latin typeface="Arial MT"/>
                <a:cs typeface="Arial MT"/>
              </a:rPr>
              <a:t>O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2172DA"/>
                </a:solidFill>
                <a:latin typeface="Arial MT"/>
                <a:cs typeface="Arial MT"/>
              </a:rPr>
              <a:t>U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3200" spc="90" dirty="0">
                <a:solidFill>
                  <a:srgbClr val="2172DA"/>
                </a:solidFill>
                <a:latin typeface="Arial MT"/>
                <a:cs typeface="Arial MT"/>
              </a:rPr>
              <a:t>H</a:t>
            </a:r>
            <a:r>
              <a:rPr sz="3200" spc="-385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170" dirty="0">
                <a:solidFill>
                  <a:srgbClr val="2172DA"/>
                </a:solidFill>
                <a:latin typeface="Arial MT"/>
                <a:cs typeface="Arial MT"/>
              </a:rPr>
              <a:t>A</a:t>
            </a:r>
            <a:r>
              <a:rPr sz="3200" spc="-385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2172DA"/>
                </a:solidFill>
                <a:latin typeface="Arial MT"/>
                <a:cs typeface="Arial MT"/>
              </a:rPr>
              <a:t>V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330" dirty="0">
                <a:solidFill>
                  <a:srgbClr val="2172DA"/>
                </a:solidFill>
                <a:latin typeface="Arial MT"/>
                <a:cs typeface="Arial MT"/>
              </a:rPr>
              <a:t>E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3200" spc="120" dirty="0">
                <a:solidFill>
                  <a:srgbClr val="2172DA"/>
                </a:solidFill>
                <a:latin typeface="Arial MT"/>
                <a:cs typeface="Arial MT"/>
              </a:rPr>
              <a:t>A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3200" spc="-60" dirty="0">
                <a:solidFill>
                  <a:srgbClr val="2172DA"/>
                </a:solidFill>
                <a:latin typeface="Arial MT"/>
                <a:cs typeface="Arial MT"/>
              </a:rPr>
              <a:t>L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2172DA"/>
                </a:solidFill>
                <a:latin typeface="Arial MT"/>
                <a:cs typeface="Arial MT"/>
              </a:rPr>
              <a:t>O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2172DA"/>
                </a:solidFill>
                <a:latin typeface="Arial MT"/>
                <a:cs typeface="Arial MT"/>
              </a:rPr>
              <a:t>T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3200" spc="-55" dirty="0">
                <a:solidFill>
                  <a:srgbClr val="2172DA"/>
                </a:solidFill>
                <a:latin typeface="Arial MT"/>
                <a:cs typeface="Arial MT"/>
              </a:rPr>
              <a:t>O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2172DA"/>
                </a:solidFill>
                <a:latin typeface="Arial MT"/>
                <a:cs typeface="Arial MT"/>
              </a:rPr>
              <a:t>F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3200" spc="-180" dirty="0">
                <a:solidFill>
                  <a:srgbClr val="2172DA"/>
                </a:solidFill>
                <a:latin typeface="Arial MT"/>
                <a:cs typeface="Arial MT"/>
              </a:rPr>
              <a:t>S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65" dirty="0">
                <a:solidFill>
                  <a:srgbClr val="2172DA"/>
                </a:solidFill>
                <a:latin typeface="Arial MT"/>
                <a:cs typeface="Arial MT"/>
              </a:rPr>
              <a:t>T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U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185" dirty="0">
                <a:solidFill>
                  <a:srgbClr val="2172DA"/>
                </a:solidFill>
                <a:latin typeface="Arial MT"/>
                <a:cs typeface="Arial MT"/>
              </a:rPr>
              <a:t>F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2172DA"/>
                </a:solidFill>
                <a:latin typeface="Arial MT"/>
                <a:cs typeface="Arial MT"/>
              </a:rPr>
              <a:t>F </a:t>
            </a:r>
            <a:r>
              <a:rPr sz="3200" spc="170" dirty="0">
                <a:solidFill>
                  <a:srgbClr val="2172DA"/>
                </a:solidFill>
                <a:latin typeface="Arial MT"/>
                <a:cs typeface="Arial MT"/>
              </a:rPr>
              <a:t>A</a:t>
            </a:r>
            <a:r>
              <a:rPr sz="3200" spc="-365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N</a:t>
            </a:r>
            <a:r>
              <a:rPr sz="3200" spc="-36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2172DA"/>
                </a:solidFill>
                <a:latin typeface="Arial MT"/>
                <a:cs typeface="Arial MT"/>
              </a:rPr>
              <a:t>D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D</a:t>
            </a:r>
            <a:r>
              <a:rPr sz="3200" spc="-34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2172DA"/>
                </a:solidFill>
                <a:latin typeface="Arial MT"/>
                <a:cs typeface="Arial MT"/>
              </a:rPr>
              <a:t>O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N</a:t>
            </a:r>
            <a:r>
              <a:rPr sz="3200" spc="-36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2172DA"/>
                </a:solidFill>
                <a:latin typeface="Arial MT"/>
                <a:cs typeface="Arial MT"/>
              </a:rPr>
              <a:t>O</a:t>
            </a:r>
            <a:r>
              <a:rPr sz="3200" spc="-36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2172DA"/>
                </a:solidFill>
                <a:latin typeface="Arial MT"/>
                <a:cs typeface="Arial MT"/>
              </a:rPr>
              <a:t>T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3200" spc="-135" dirty="0">
                <a:solidFill>
                  <a:srgbClr val="2172DA"/>
                </a:solidFill>
                <a:latin typeface="Arial MT"/>
                <a:cs typeface="Arial MT"/>
              </a:rPr>
              <a:t>K</a:t>
            </a:r>
            <a:r>
              <a:rPr sz="3200" spc="-37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N</a:t>
            </a:r>
            <a:r>
              <a:rPr sz="3200" spc="-365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2172DA"/>
                </a:solidFill>
                <a:latin typeface="Arial MT"/>
                <a:cs typeface="Arial MT"/>
              </a:rPr>
              <a:t>O</a:t>
            </a:r>
            <a:r>
              <a:rPr sz="3200" spc="-365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430" dirty="0">
                <a:solidFill>
                  <a:srgbClr val="2172DA"/>
                </a:solidFill>
                <a:latin typeface="Arial MT"/>
                <a:cs typeface="Arial MT"/>
              </a:rPr>
              <a:t>W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3200" spc="480" dirty="0">
                <a:solidFill>
                  <a:srgbClr val="2172DA"/>
                </a:solidFill>
                <a:latin typeface="Arial MT"/>
                <a:cs typeface="Arial MT"/>
              </a:rPr>
              <a:t>W</a:t>
            </a:r>
            <a:r>
              <a:rPr sz="3200" spc="-385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2172DA"/>
                </a:solidFill>
                <a:latin typeface="Arial MT"/>
                <a:cs typeface="Arial MT"/>
              </a:rPr>
              <a:t>H</a:t>
            </a:r>
            <a:r>
              <a:rPr sz="3200" spc="-385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170" dirty="0">
                <a:solidFill>
                  <a:srgbClr val="2172DA"/>
                </a:solidFill>
                <a:latin typeface="Arial MT"/>
                <a:cs typeface="Arial MT"/>
              </a:rPr>
              <a:t>A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2172DA"/>
                </a:solidFill>
                <a:latin typeface="Arial MT"/>
                <a:cs typeface="Arial MT"/>
              </a:rPr>
              <a:t>T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3200" spc="-65" dirty="0">
                <a:solidFill>
                  <a:srgbClr val="2172DA"/>
                </a:solidFill>
                <a:latin typeface="Arial MT"/>
                <a:cs typeface="Arial MT"/>
              </a:rPr>
              <a:t>T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2172DA"/>
                </a:solidFill>
                <a:latin typeface="Arial MT"/>
                <a:cs typeface="Arial MT"/>
              </a:rPr>
              <a:t>O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D</a:t>
            </a:r>
            <a:r>
              <a:rPr sz="3200" spc="-34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80" dirty="0">
                <a:solidFill>
                  <a:srgbClr val="2172DA"/>
                </a:solidFill>
                <a:latin typeface="Arial MT"/>
                <a:cs typeface="Arial MT"/>
              </a:rPr>
              <a:t>O</a:t>
            </a:r>
            <a:endParaRPr sz="3200">
              <a:latin typeface="Arial MT"/>
              <a:cs typeface="Arial MT"/>
            </a:endParaRPr>
          </a:p>
          <a:p>
            <a:pPr marL="3101975">
              <a:lnSpc>
                <a:spcPct val="100000"/>
              </a:lnSpc>
              <a:spcBef>
                <a:spcPts val="1305"/>
              </a:spcBef>
              <a:tabLst>
                <a:tab pos="4605020" algn="l"/>
              </a:tabLst>
            </a:pPr>
            <a:r>
              <a:rPr sz="3200" spc="390" dirty="0">
                <a:solidFill>
                  <a:srgbClr val="2172DA"/>
                </a:solidFill>
                <a:latin typeface="Arial MT"/>
                <a:cs typeface="Arial MT"/>
              </a:rPr>
              <a:t>W</a:t>
            </a:r>
            <a:r>
              <a:rPr sz="4800" spc="-892" baseline="1736" dirty="0">
                <a:solidFill>
                  <a:srgbClr val="FF00FF"/>
                </a:solidFill>
                <a:latin typeface="Arial MT"/>
                <a:cs typeface="Arial MT"/>
              </a:rPr>
              <a:t>I</a:t>
            </a:r>
            <a:r>
              <a:rPr sz="3200" spc="-595" dirty="0">
                <a:solidFill>
                  <a:srgbClr val="2172DA"/>
                </a:solidFill>
                <a:latin typeface="Arial MT"/>
                <a:cs typeface="Arial MT"/>
              </a:rPr>
              <a:t>I</a:t>
            </a:r>
            <a:r>
              <a:rPr sz="3200" spc="85" dirty="0">
                <a:solidFill>
                  <a:srgbClr val="00FFFF"/>
                </a:solidFill>
                <a:latin typeface="Arial MT"/>
                <a:cs typeface="Arial MT"/>
              </a:rPr>
              <a:t>I</a:t>
            </a:r>
            <a:r>
              <a:rPr sz="3200" spc="-565" dirty="0">
                <a:solidFill>
                  <a:srgbClr val="00FFFF"/>
                </a:solidFill>
                <a:latin typeface="Arial MT"/>
                <a:cs typeface="Arial MT"/>
              </a:rPr>
              <a:t> </a:t>
            </a:r>
            <a:r>
              <a:rPr sz="3200" spc="-65" dirty="0">
                <a:solidFill>
                  <a:srgbClr val="2172DA"/>
                </a:solidFill>
                <a:latin typeface="Arial MT"/>
                <a:cs typeface="Arial MT"/>
              </a:rPr>
              <a:t>T</a:t>
            </a:r>
            <a:r>
              <a:rPr sz="3200" spc="-355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30" dirty="0">
                <a:solidFill>
                  <a:srgbClr val="2172DA"/>
                </a:solidFill>
                <a:latin typeface="Arial MT"/>
                <a:cs typeface="Arial MT"/>
              </a:rPr>
              <a:t>H</a:t>
            </a:r>
            <a:r>
              <a:rPr sz="3200" dirty="0">
                <a:solidFill>
                  <a:srgbClr val="2172DA"/>
                </a:solidFill>
                <a:latin typeface="Arial MT"/>
                <a:cs typeface="Arial MT"/>
              </a:rPr>
              <a:t>	</a:t>
            </a:r>
            <a:r>
              <a:rPr sz="4800" spc="-1072" baseline="1736" dirty="0">
                <a:solidFill>
                  <a:srgbClr val="FF00FF"/>
                </a:solidFill>
                <a:latin typeface="Arial MT"/>
                <a:cs typeface="Arial MT"/>
              </a:rPr>
              <a:t>I</a:t>
            </a:r>
            <a:r>
              <a:rPr sz="3200" spc="-715" dirty="0">
                <a:solidFill>
                  <a:srgbClr val="2172DA"/>
                </a:solidFill>
                <a:latin typeface="Arial MT"/>
                <a:cs typeface="Arial MT"/>
              </a:rPr>
              <a:t>I</a:t>
            </a:r>
            <a:r>
              <a:rPr sz="3200" spc="-35" dirty="0">
                <a:solidFill>
                  <a:srgbClr val="00FFFF"/>
                </a:solidFill>
                <a:latin typeface="Arial MT"/>
                <a:cs typeface="Arial MT"/>
              </a:rPr>
              <a:t>I</a:t>
            </a:r>
            <a:r>
              <a:rPr sz="3200" spc="-580" dirty="0">
                <a:solidFill>
                  <a:srgbClr val="00FFFF"/>
                </a:solidFill>
                <a:latin typeface="Arial MT"/>
                <a:cs typeface="Arial MT"/>
              </a:rPr>
              <a:t> </a:t>
            </a:r>
            <a:r>
              <a:rPr sz="3200" spc="-65" dirty="0">
                <a:solidFill>
                  <a:srgbClr val="2172DA"/>
                </a:solidFill>
                <a:latin typeface="Arial MT"/>
                <a:cs typeface="Arial MT"/>
              </a:rPr>
              <a:t>T</a:t>
            </a:r>
            <a:r>
              <a:rPr sz="3200" spc="-380" dirty="0">
                <a:solidFill>
                  <a:srgbClr val="2172DA"/>
                </a:solidFill>
                <a:latin typeface="Arial MT"/>
                <a:cs typeface="Arial MT"/>
              </a:rPr>
              <a:t> </a:t>
            </a:r>
            <a:r>
              <a:rPr sz="3200" spc="-425" dirty="0">
                <a:solidFill>
                  <a:srgbClr val="2172DA"/>
                </a:solidFill>
                <a:latin typeface="Arial MT"/>
                <a:cs typeface="Arial MT"/>
              </a:rPr>
              <a:t>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600" y="699517"/>
            <a:ext cx="1582420" cy="1903095"/>
          </a:xfrm>
          <a:custGeom>
            <a:avLst/>
            <a:gdLst/>
            <a:ahLst/>
            <a:cxnLst/>
            <a:rect l="l" t="t" r="r" b="b"/>
            <a:pathLst>
              <a:path w="1582420" h="1903095">
                <a:moveTo>
                  <a:pt x="225399" y="1546085"/>
                </a:moveTo>
                <a:lnTo>
                  <a:pt x="223748" y="1537855"/>
                </a:lnTo>
                <a:lnTo>
                  <a:pt x="219240" y="1531137"/>
                </a:lnTo>
                <a:lnTo>
                  <a:pt x="212534" y="1526603"/>
                </a:lnTo>
                <a:lnTo>
                  <a:pt x="204317" y="1524939"/>
                </a:lnTo>
                <a:lnTo>
                  <a:pt x="179133" y="1524939"/>
                </a:lnTo>
                <a:lnTo>
                  <a:pt x="170916" y="1526603"/>
                </a:lnTo>
                <a:lnTo>
                  <a:pt x="164211" y="1531137"/>
                </a:lnTo>
                <a:lnTo>
                  <a:pt x="159702" y="1537855"/>
                </a:lnTo>
                <a:lnTo>
                  <a:pt x="158051" y="1546085"/>
                </a:lnTo>
                <a:lnTo>
                  <a:pt x="159702" y="1554314"/>
                </a:lnTo>
                <a:lnTo>
                  <a:pt x="164211" y="1561045"/>
                </a:lnTo>
                <a:lnTo>
                  <a:pt x="170916" y="1565579"/>
                </a:lnTo>
                <a:lnTo>
                  <a:pt x="179133" y="1567243"/>
                </a:lnTo>
                <a:lnTo>
                  <a:pt x="204317" y="1567243"/>
                </a:lnTo>
                <a:lnTo>
                  <a:pt x="212534" y="1565579"/>
                </a:lnTo>
                <a:lnTo>
                  <a:pt x="219240" y="1561045"/>
                </a:lnTo>
                <a:lnTo>
                  <a:pt x="223748" y="1554314"/>
                </a:lnTo>
                <a:lnTo>
                  <a:pt x="225399" y="1546085"/>
                </a:lnTo>
                <a:close/>
              </a:path>
              <a:path w="1582420" h="1903095">
                <a:moveTo>
                  <a:pt x="225399" y="1454315"/>
                </a:moveTo>
                <a:lnTo>
                  <a:pt x="223748" y="1446085"/>
                </a:lnTo>
                <a:lnTo>
                  <a:pt x="219240" y="1439367"/>
                </a:lnTo>
                <a:lnTo>
                  <a:pt x="212534" y="1434833"/>
                </a:lnTo>
                <a:lnTo>
                  <a:pt x="204317" y="1433169"/>
                </a:lnTo>
                <a:lnTo>
                  <a:pt x="179133" y="1433169"/>
                </a:lnTo>
                <a:lnTo>
                  <a:pt x="170916" y="1434833"/>
                </a:lnTo>
                <a:lnTo>
                  <a:pt x="164211" y="1439367"/>
                </a:lnTo>
                <a:lnTo>
                  <a:pt x="159702" y="1446085"/>
                </a:lnTo>
                <a:lnTo>
                  <a:pt x="158051" y="1454315"/>
                </a:lnTo>
                <a:lnTo>
                  <a:pt x="159702" y="1462544"/>
                </a:lnTo>
                <a:lnTo>
                  <a:pt x="164211" y="1469275"/>
                </a:lnTo>
                <a:lnTo>
                  <a:pt x="170916" y="1473809"/>
                </a:lnTo>
                <a:lnTo>
                  <a:pt x="179133" y="1475473"/>
                </a:lnTo>
                <a:lnTo>
                  <a:pt x="204317" y="1475473"/>
                </a:lnTo>
                <a:lnTo>
                  <a:pt x="212534" y="1473809"/>
                </a:lnTo>
                <a:lnTo>
                  <a:pt x="219240" y="1469275"/>
                </a:lnTo>
                <a:lnTo>
                  <a:pt x="223748" y="1462544"/>
                </a:lnTo>
                <a:lnTo>
                  <a:pt x="225399" y="1454315"/>
                </a:lnTo>
                <a:close/>
              </a:path>
              <a:path w="1582420" h="1903095">
                <a:moveTo>
                  <a:pt x="225399" y="1362544"/>
                </a:moveTo>
                <a:lnTo>
                  <a:pt x="223748" y="1354315"/>
                </a:lnTo>
                <a:lnTo>
                  <a:pt x="219240" y="1347597"/>
                </a:lnTo>
                <a:lnTo>
                  <a:pt x="212534" y="1343063"/>
                </a:lnTo>
                <a:lnTo>
                  <a:pt x="204317" y="1341399"/>
                </a:lnTo>
                <a:lnTo>
                  <a:pt x="179133" y="1341399"/>
                </a:lnTo>
                <a:lnTo>
                  <a:pt x="170916" y="1343063"/>
                </a:lnTo>
                <a:lnTo>
                  <a:pt x="164211" y="1347597"/>
                </a:lnTo>
                <a:lnTo>
                  <a:pt x="159702" y="1354315"/>
                </a:lnTo>
                <a:lnTo>
                  <a:pt x="158051" y="1362544"/>
                </a:lnTo>
                <a:lnTo>
                  <a:pt x="159702" y="1370774"/>
                </a:lnTo>
                <a:lnTo>
                  <a:pt x="164211" y="1377505"/>
                </a:lnTo>
                <a:lnTo>
                  <a:pt x="170916" y="1382039"/>
                </a:lnTo>
                <a:lnTo>
                  <a:pt x="179133" y="1383703"/>
                </a:lnTo>
                <a:lnTo>
                  <a:pt x="204317" y="1383703"/>
                </a:lnTo>
                <a:lnTo>
                  <a:pt x="212534" y="1382039"/>
                </a:lnTo>
                <a:lnTo>
                  <a:pt x="219240" y="1377505"/>
                </a:lnTo>
                <a:lnTo>
                  <a:pt x="223748" y="1370774"/>
                </a:lnTo>
                <a:lnTo>
                  <a:pt x="225399" y="1362544"/>
                </a:lnTo>
                <a:close/>
              </a:path>
              <a:path w="1582420" h="1903095">
                <a:moveTo>
                  <a:pt x="448602" y="559752"/>
                </a:moveTo>
                <a:lnTo>
                  <a:pt x="444106" y="533234"/>
                </a:lnTo>
                <a:lnTo>
                  <a:pt x="431673" y="510476"/>
                </a:lnTo>
                <a:lnTo>
                  <a:pt x="412826" y="492925"/>
                </a:lnTo>
                <a:lnTo>
                  <a:pt x="389128" y="482066"/>
                </a:lnTo>
                <a:lnTo>
                  <a:pt x="389128" y="431190"/>
                </a:lnTo>
                <a:lnTo>
                  <a:pt x="387477" y="422960"/>
                </a:lnTo>
                <a:lnTo>
                  <a:pt x="382955" y="416229"/>
                </a:lnTo>
                <a:lnTo>
                  <a:pt x="376262" y="411695"/>
                </a:lnTo>
                <a:lnTo>
                  <a:pt x="368046" y="410032"/>
                </a:lnTo>
                <a:lnTo>
                  <a:pt x="359829" y="411695"/>
                </a:lnTo>
                <a:lnTo>
                  <a:pt x="353136" y="416229"/>
                </a:lnTo>
                <a:lnTo>
                  <a:pt x="348615" y="422960"/>
                </a:lnTo>
                <a:lnTo>
                  <a:pt x="346964" y="431190"/>
                </a:lnTo>
                <a:lnTo>
                  <a:pt x="346964" y="482066"/>
                </a:lnTo>
                <a:lnTo>
                  <a:pt x="323253" y="492925"/>
                </a:lnTo>
                <a:lnTo>
                  <a:pt x="304406" y="510463"/>
                </a:lnTo>
                <a:lnTo>
                  <a:pt x="291960" y="533234"/>
                </a:lnTo>
                <a:lnTo>
                  <a:pt x="287464" y="559752"/>
                </a:lnTo>
                <a:lnTo>
                  <a:pt x="293814" y="591185"/>
                </a:lnTo>
                <a:lnTo>
                  <a:pt x="311099" y="616889"/>
                </a:lnTo>
                <a:lnTo>
                  <a:pt x="336715" y="634225"/>
                </a:lnTo>
                <a:lnTo>
                  <a:pt x="382968" y="643623"/>
                </a:lnTo>
                <a:lnTo>
                  <a:pt x="395173" y="651891"/>
                </a:lnTo>
                <a:lnTo>
                  <a:pt x="403415" y="664133"/>
                </a:lnTo>
                <a:lnTo>
                  <a:pt x="406438" y="679132"/>
                </a:lnTo>
                <a:lnTo>
                  <a:pt x="403415" y="694118"/>
                </a:lnTo>
                <a:lnTo>
                  <a:pt x="395173" y="706361"/>
                </a:lnTo>
                <a:lnTo>
                  <a:pt x="382968" y="714629"/>
                </a:lnTo>
                <a:lnTo>
                  <a:pt x="368046" y="717664"/>
                </a:lnTo>
                <a:lnTo>
                  <a:pt x="353110" y="714629"/>
                </a:lnTo>
                <a:lnTo>
                  <a:pt x="340893" y="706361"/>
                </a:lnTo>
                <a:lnTo>
                  <a:pt x="332651" y="694118"/>
                </a:lnTo>
                <a:lnTo>
                  <a:pt x="327977" y="670902"/>
                </a:lnTo>
                <a:lnTo>
                  <a:pt x="323469" y="664171"/>
                </a:lnTo>
                <a:lnTo>
                  <a:pt x="316763" y="659638"/>
                </a:lnTo>
                <a:lnTo>
                  <a:pt x="308546" y="657974"/>
                </a:lnTo>
                <a:lnTo>
                  <a:pt x="300342" y="659638"/>
                </a:lnTo>
                <a:lnTo>
                  <a:pt x="293636" y="664171"/>
                </a:lnTo>
                <a:lnTo>
                  <a:pt x="289128" y="670902"/>
                </a:lnTo>
                <a:lnTo>
                  <a:pt x="287464" y="679132"/>
                </a:lnTo>
                <a:lnTo>
                  <a:pt x="291960" y="705637"/>
                </a:lnTo>
                <a:lnTo>
                  <a:pt x="304406" y="728395"/>
                </a:lnTo>
                <a:lnTo>
                  <a:pt x="323253" y="745934"/>
                </a:lnTo>
                <a:lnTo>
                  <a:pt x="346964" y="756793"/>
                </a:lnTo>
                <a:lnTo>
                  <a:pt x="346964" y="807681"/>
                </a:lnTo>
                <a:lnTo>
                  <a:pt x="348615" y="815911"/>
                </a:lnTo>
                <a:lnTo>
                  <a:pt x="353136" y="822629"/>
                </a:lnTo>
                <a:lnTo>
                  <a:pt x="359829" y="827163"/>
                </a:lnTo>
                <a:lnTo>
                  <a:pt x="368046" y="828827"/>
                </a:lnTo>
                <a:lnTo>
                  <a:pt x="376262" y="827163"/>
                </a:lnTo>
                <a:lnTo>
                  <a:pt x="382955" y="822629"/>
                </a:lnTo>
                <a:lnTo>
                  <a:pt x="387477" y="815911"/>
                </a:lnTo>
                <a:lnTo>
                  <a:pt x="389128" y="807681"/>
                </a:lnTo>
                <a:lnTo>
                  <a:pt x="389128" y="756793"/>
                </a:lnTo>
                <a:lnTo>
                  <a:pt x="412838" y="745934"/>
                </a:lnTo>
                <a:lnTo>
                  <a:pt x="431673" y="728395"/>
                </a:lnTo>
                <a:lnTo>
                  <a:pt x="444119" y="705637"/>
                </a:lnTo>
                <a:lnTo>
                  <a:pt x="448602" y="679132"/>
                </a:lnTo>
                <a:lnTo>
                  <a:pt x="442264" y="647700"/>
                </a:lnTo>
                <a:lnTo>
                  <a:pt x="424980" y="621995"/>
                </a:lnTo>
                <a:lnTo>
                  <a:pt x="399376" y="604659"/>
                </a:lnTo>
                <a:lnTo>
                  <a:pt x="353110" y="595261"/>
                </a:lnTo>
                <a:lnTo>
                  <a:pt x="340893" y="586994"/>
                </a:lnTo>
                <a:lnTo>
                  <a:pt x="332651" y="574738"/>
                </a:lnTo>
                <a:lnTo>
                  <a:pt x="329628" y="559752"/>
                </a:lnTo>
                <a:lnTo>
                  <a:pt x="332651" y="544766"/>
                </a:lnTo>
                <a:lnTo>
                  <a:pt x="340893" y="532523"/>
                </a:lnTo>
                <a:lnTo>
                  <a:pt x="353110" y="524256"/>
                </a:lnTo>
                <a:lnTo>
                  <a:pt x="368046" y="521220"/>
                </a:lnTo>
                <a:lnTo>
                  <a:pt x="382981" y="524256"/>
                </a:lnTo>
                <a:lnTo>
                  <a:pt x="395185" y="532523"/>
                </a:lnTo>
                <a:lnTo>
                  <a:pt x="403415" y="544766"/>
                </a:lnTo>
                <a:lnTo>
                  <a:pt x="408089" y="567982"/>
                </a:lnTo>
                <a:lnTo>
                  <a:pt x="412610" y="574713"/>
                </a:lnTo>
                <a:lnTo>
                  <a:pt x="419303" y="579247"/>
                </a:lnTo>
                <a:lnTo>
                  <a:pt x="427520" y="580910"/>
                </a:lnTo>
                <a:lnTo>
                  <a:pt x="435724" y="579247"/>
                </a:lnTo>
                <a:lnTo>
                  <a:pt x="442429" y="574713"/>
                </a:lnTo>
                <a:lnTo>
                  <a:pt x="446951" y="567982"/>
                </a:lnTo>
                <a:lnTo>
                  <a:pt x="448602" y="559752"/>
                </a:lnTo>
                <a:close/>
              </a:path>
              <a:path w="1582420" h="1903095">
                <a:moveTo>
                  <a:pt x="488759" y="901331"/>
                </a:moveTo>
                <a:lnTo>
                  <a:pt x="487108" y="893102"/>
                </a:lnTo>
                <a:lnTo>
                  <a:pt x="482587" y="886371"/>
                </a:lnTo>
                <a:lnTo>
                  <a:pt x="475894" y="881837"/>
                </a:lnTo>
                <a:lnTo>
                  <a:pt x="467677" y="880186"/>
                </a:lnTo>
                <a:lnTo>
                  <a:pt x="446595" y="880186"/>
                </a:lnTo>
                <a:lnTo>
                  <a:pt x="446595" y="922477"/>
                </a:lnTo>
                <a:lnTo>
                  <a:pt x="446595" y="1147394"/>
                </a:lnTo>
                <a:lnTo>
                  <a:pt x="289458" y="1147394"/>
                </a:lnTo>
                <a:lnTo>
                  <a:pt x="289458" y="922477"/>
                </a:lnTo>
                <a:lnTo>
                  <a:pt x="446595" y="922477"/>
                </a:lnTo>
                <a:lnTo>
                  <a:pt x="446595" y="880186"/>
                </a:lnTo>
                <a:lnTo>
                  <a:pt x="268376" y="880186"/>
                </a:lnTo>
                <a:lnTo>
                  <a:pt x="260159" y="881837"/>
                </a:lnTo>
                <a:lnTo>
                  <a:pt x="253453" y="886371"/>
                </a:lnTo>
                <a:lnTo>
                  <a:pt x="248945" y="893102"/>
                </a:lnTo>
                <a:lnTo>
                  <a:pt x="247294" y="901331"/>
                </a:lnTo>
                <a:lnTo>
                  <a:pt x="247294" y="1168539"/>
                </a:lnTo>
                <a:lnTo>
                  <a:pt x="248945" y="1176769"/>
                </a:lnTo>
                <a:lnTo>
                  <a:pt x="253453" y="1183487"/>
                </a:lnTo>
                <a:lnTo>
                  <a:pt x="260159" y="1188021"/>
                </a:lnTo>
                <a:lnTo>
                  <a:pt x="268376" y="1189685"/>
                </a:lnTo>
                <a:lnTo>
                  <a:pt x="467677" y="1189685"/>
                </a:lnTo>
                <a:lnTo>
                  <a:pt x="475894" y="1188021"/>
                </a:lnTo>
                <a:lnTo>
                  <a:pt x="482587" y="1183487"/>
                </a:lnTo>
                <a:lnTo>
                  <a:pt x="487108" y="1176769"/>
                </a:lnTo>
                <a:lnTo>
                  <a:pt x="488759" y="1168539"/>
                </a:lnTo>
                <a:lnTo>
                  <a:pt x="488759" y="1147394"/>
                </a:lnTo>
                <a:lnTo>
                  <a:pt x="488759" y="922477"/>
                </a:lnTo>
                <a:lnTo>
                  <a:pt x="488759" y="901331"/>
                </a:lnTo>
                <a:close/>
              </a:path>
              <a:path w="1582420" h="1903095">
                <a:moveTo>
                  <a:pt x="592353" y="1546085"/>
                </a:moveTo>
                <a:lnTo>
                  <a:pt x="590702" y="1537855"/>
                </a:lnTo>
                <a:lnTo>
                  <a:pt x="586193" y="1531137"/>
                </a:lnTo>
                <a:lnTo>
                  <a:pt x="579488" y="1526603"/>
                </a:lnTo>
                <a:lnTo>
                  <a:pt x="571271" y="1524939"/>
                </a:lnTo>
                <a:lnTo>
                  <a:pt x="271741" y="1524939"/>
                </a:lnTo>
                <a:lnTo>
                  <a:pt x="263525" y="1526603"/>
                </a:lnTo>
                <a:lnTo>
                  <a:pt x="256832" y="1531137"/>
                </a:lnTo>
                <a:lnTo>
                  <a:pt x="252310" y="1537855"/>
                </a:lnTo>
                <a:lnTo>
                  <a:pt x="250659" y="1546085"/>
                </a:lnTo>
                <a:lnTo>
                  <a:pt x="252310" y="1554314"/>
                </a:lnTo>
                <a:lnTo>
                  <a:pt x="256832" y="1561045"/>
                </a:lnTo>
                <a:lnTo>
                  <a:pt x="263525" y="1565579"/>
                </a:lnTo>
                <a:lnTo>
                  <a:pt x="271741" y="1567243"/>
                </a:lnTo>
                <a:lnTo>
                  <a:pt x="571271" y="1567243"/>
                </a:lnTo>
                <a:lnTo>
                  <a:pt x="579488" y="1565579"/>
                </a:lnTo>
                <a:lnTo>
                  <a:pt x="586193" y="1561045"/>
                </a:lnTo>
                <a:lnTo>
                  <a:pt x="590702" y="1554314"/>
                </a:lnTo>
                <a:lnTo>
                  <a:pt x="592353" y="1546085"/>
                </a:lnTo>
                <a:close/>
              </a:path>
              <a:path w="1582420" h="1903095">
                <a:moveTo>
                  <a:pt x="650354" y="1362544"/>
                </a:moveTo>
                <a:lnTo>
                  <a:pt x="648703" y="1354315"/>
                </a:lnTo>
                <a:lnTo>
                  <a:pt x="644182" y="1347597"/>
                </a:lnTo>
                <a:lnTo>
                  <a:pt x="637489" y="1343063"/>
                </a:lnTo>
                <a:lnTo>
                  <a:pt x="629272" y="1341399"/>
                </a:lnTo>
                <a:lnTo>
                  <a:pt x="271741" y="1341399"/>
                </a:lnTo>
                <a:lnTo>
                  <a:pt x="263525" y="1343063"/>
                </a:lnTo>
                <a:lnTo>
                  <a:pt x="256832" y="1347597"/>
                </a:lnTo>
                <a:lnTo>
                  <a:pt x="252310" y="1354315"/>
                </a:lnTo>
                <a:lnTo>
                  <a:pt x="250659" y="1362544"/>
                </a:lnTo>
                <a:lnTo>
                  <a:pt x="252310" y="1370774"/>
                </a:lnTo>
                <a:lnTo>
                  <a:pt x="256832" y="1377505"/>
                </a:lnTo>
                <a:lnTo>
                  <a:pt x="263525" y="1382039"/>
                </a:lnTo>
                <a:lnTo>
                  <a:pt x="271741" y="1383703"/>
                </a:lnTo>
                <a:lnTo>
                  <a:pt x="629272" y="1383703"/>
                </a:lnTo>
                <a:lnTo>
                  <a:pt x="637489" y="1382039"/>
                </a:lnTo>
                <a:lnTo>
                  <a:pt x="644182" y="1377505"/>
                </a:lnTo>
                <a:lnTo>
                  <a:pt x="648703" y="1370774"/>
                </a:lnTo>
                <a:lnTo>
                  <a:pt x="650354" y="1362544"/>
                </a:lnTo>
                <a:close/>
              </a:path>
              <a:path w="1582420" h="1903095">
                <a:moveTo>
                  <a:pt x="777328" y="1454315"/>
                </a:moveTo>
                <a:lnTo>
                  <a:pt x="775677" y="1446085"/>
                </a:lnTo>
                <a:lnTo>
                  <a:pt x="771156" y="1439367"/>
                </a:lnTo>
                <a:lnTo>
                  <a:pt x="764463" y="1434833"/>
                </a:lnTo>
                <a:lnTo>
                  <a:pt x="756246" y="1433169"/>
                </a:lnTo>
                <a:lnTo>
                  <a:pt x="271741" y="1433169"/>
                </a:lnTo>
                <a:lnTo>
                  <a:pt x="263525" y="1434833"/>
                </a:lnTo>
                <a:lnTo>
                  <a:pt x="256832" y="1439367"/>
                </a:lnTo>
                <a:lnTo>
                  <a:pt x="252310" y="1446085"/>
                </a:lnTo>
                <a:lnTo>
                  <a:pt x="250659" y="1454315"/>
                </a:lnTo>
                <a:lnTo>
                  <a:pt x="252310" y="1462544"/>
                </a:lnTo>
                <a:lnTo>
                  <a:pt x="256832" y="1469275"/>
                </a:lnTo>
                <a:lnTo>
                  <a:pt x="263525" y="1473809"/>
                </a:lnTo>
                <a:lnTo>
                  <a:pt x="271741" y="1475473"/>
                </a:lnTo>
                <a:lnTo>
                  <a:pt x="756246" y="1475473"/>
                </a:lnTo>
                <a:lnTo>
                  <a:pt x="764463" y="1473809"/>
                </a:lnTo>
                <a:lnTo>
                  <a:pt x="771156" y="1469275"/>
                </a:lnTo>
                <a:lnTo>
                  <a:pt x="775677" y="1462544"/>
                </a:lnTo>
                <a:lnTo>
                  <a:pt x="777328" y="1454315"/>
                </a:lnTo>
                <a:close/>
              </a:path>
              <a:path w="1582420" h="1903095">
                <a:moveTo>
                  <a:pt x="781342" y="665924"/>
                </a:moveTo>
                <a:lnTo>
                  <a:pt x="779678" y="657694"/>
                </a:lnTo>
                <a:lnTo>
                  <a:pt x="775169" y="650976"/>
                </a:lnTo>
                <a:lnTo>
                  <a:pt x="768464" y="646442"/>
                </a:lnTo>
                <a:lnTo>
                  <a:pt x="760260" y="644779"/>
                </a:lnTo>
                <a:lnTo>
                  <a:pt x="739178" y="644779"/>
                </a:lnTo>
                <a:lnTo>
                  <a:pt x="739178" y="687082"/>
                </a:lnTo>
                <a:lnTo>
                  <a:pt x="739178" y="1147394"/>
                </a:lnTo>
                <a:lnTo>
                  <a:pt x="582028" y="1147394"/>
                </a:lnTo>
                <a:lnTo>
                  <a:pt x="582028" y="687082"/>
                </a:lnTo>
                <a:lnTo>
                  <a:pt x="739178" y="687082"/>
                </a:lnTo>
                <a:lnTo>
                  <a:pt x="739178" y="644779"/>
                </a:lnTo>
                <a:lnTo>
                  <a:pt x="560946" y="644779"/>
                </a:lnTo>
                <a:lnTo>
                  <a:pt x="552729" y="646442"/>
                </a:lnTo>
                <a:lnTo>
                  <a:pt x="546036" y="650976"/>
                </a:lnTo>
                <a:lnTo>
                  <a:pt x="541515" y="657694"/>
                </a:lnTo>
                <a:lnTo>
                  <a:pt x="539864" y="665924"/>
                </a:lnTo>
                <a:lnTo>
                  <a:pt x="539864" y="1168539"/>
                </a:lnTo>
                <a:lnTo>
                  <a:pt x="541515" y="1176769"/>
                </a:lnTo>
                <a:lnTo>
                  <a:pt x="546036" y="1183487"/>
                </a:lnTo>
                <a:lnTo>
                  <a:pt x="552729" y="1188021"/>
                </a:lnTo>
                <a:lnTo>
                  <a:pt x="560946" y="1189685"/>
                </a:lnTo>
                <a:lnTo>
                  <a:pt x="760260" y="1189685"/>
                </a:lnTo>
                <a:lnTo>
                  <a:pt x="768464" y="1188021"/>
                </a:lnTo>
                <a:lnTo>
                  <a:pt x="775169" y="1183487"/>
                </a:lnTo>
                <a:lnTo>
                  <a:pt x="779678" y="1176769"/>
                </a:lnTo>
                <a:lnTo>
                  <a:pt x="781342" y="1168539"/>
                </a:lnTo>
                <a:lnTo>
                  <a:pt x="781342" y="1147394"/>
                </a:lnTo>
                <a:lnTo>
                  <a:pt x="781342" y="687082"/>
                </a:lnTo>
                <a:lnTo>
                  <a:pt x="781342" y="665924"/>
                </a:lnTo>
                <a:close/>
              </a:path>
              <a:path w="1582420" h="1903095">
                <a:moveTo>
                  <a:pt x="1073912" y="479933"/>
                </a:moveTo>
                <a:lnTo>
                  <a:pt x="1072261" y="471703"/>
                </a:lnTo>
                <a:lnTo>
                  <a:pt x="1067739" y="464985"/>
                </a:lnTo>
                <a:lnTo>
                  <a:pt x="1061046" y="460451"/>
                </a:lnTo>
                <a:lnTo>
                  <a:pt x="1052830" y="458787"/>
                </a:lnTo>
                <a:lnTo>
                  <a:pt x="1031748" y="458787"/>
                </a:lnTo>
                <a:lnTo>
                  <a:pt x="1031748" y="501091"/>
                </a:lnTo>
                <a:lnTo>
                  <a:pt x="1031748" y="1147394"/>
                </a:lnTo>
                <a:lnTo>
                  <a:pt x="874598" y="1147394"/>
                </a:lnTo>
                <a:lnTo>
                  <a:pt x="874598" y="501091"/>
                </a:lnTo>
                <a:lnTo>
                  <a:pt x="1031748" y="501091"/>
                </a:lnTo>
                <a:lnTo>
                  <a:pt x="1031748" y="458787"/>
                </a:lnTo>
                <a:lnTo>
                  <a:pt x="853516" y="458787"/>
                </a:lnTo>
                <a:lnTo>
                  <a:pt x="845312" y="460451"/>
                </a:lnTo>
                <a:lnTo>
                  <a:pt x="838606" y="464985"/>
                </a:lnTo>
                <a:lnTo>
                  <a:pt x="834097" y="471703"/>
                </a:lnTo>
                <a:lnTo>
                  <a:pt x="832434" y="479933"/>
                </a:lnTo>
                <a:lnTo>
                  <a:pt x="832434" y="1168539"/>
                </a:lnTo>
                <a:lnTo>
                  <a:pt x="834097" y="1176769"/>
                </a:lnTo>
                <a:lnTo>
                  <a:pt x="838606" y="1183487"/>
                </a:lnTo>
                <a:lnTo>
                  <a:pt x="845312" y="1188021"/>
                </a:lnTo>
                <a:lnTo>
                  <a:pt x="853516" y="1189685"/>
                </a:lnTo>
                <a:lnTo>
                  <a:pt x="1052830" y="1189685"/>
                </a:lnTo>
                <a:lnTo>
                  <a:pt x="1061046" y="1188021"/>
                </a:lnTo>
                <a:lnTo>
                  <a:pt x="1067739" y="1183487"/>
                </a:lnTo>
                <a:lnTo>
                  <a:pt x="1072261" y="1176769"/>
                </a:lnTo>
                <a:lnTo>
                  <a:pt x="1073912" y="1168539"/>
                </a:lnTo>
                <a:lnTo>
                  <a:pt x="1073912" y="1147394"/>
                </a:lnTo>
                <a:lnTo>
                  <a:pt x="1073912" y="501091"/>
                </a:lnTo>
                <a:lnTo>
                  <a:pt x="1073912" y="479933"/>
                </a:lnTo>
                <a:close/>
              </a:path>
              <a:path w="1582420" h="1903095">
                <a:moveTo>
                  <a:pt x="1457286" y="1456563"/>
                </a:moveTo>
                <a:lnTo>
                  <a:pt x="1455915" y="1447660"/>
                </a:lnTo>
                <a:lnTo>
                  <a:pt x="1387551" y="1370952"/>
                </a:lnTo>
                <a:lnTo>
                  <a:pt x="1387551" y="1434376"/>
                </a:lnTo>
                <a:lnTo>
                  <a:pt x="1351940" y="1434376"/>
                </a:lnTo>
                <a:lnTo>
                  <a:pt x="1343736" y="1436039"/>
                </a:lnTo>
                <a:lnTo>
                  <a:pt x="1337030" y="1440573"/>
                </a:lnTo>
                <a:lnTo>
                  <a:pt x="1332509" y="1447292"/>
                </a:lnTo>
                <a:lnTo>
                  <a:pt x="1330858" y="1455521"/>
                </a:lnTo>
                <a:lnTo>
                  <a:pt x="1330858" y="1544993"/>
                </a:lnTo>
                <a:lnTo>
                  <a:pt x="1262786" y="1544993"/>
                </a:lnTo>
                <a:lnTo>
                  <a:pt x="1262786" y="1455521"/>
                </a:lnTo>
                <a:lnTo>
                  <a:pt x="1261135" y="1447292"/>
                </a:lnTo>
                <a:lnTo>
                  <a:pt x="1256614" y="1440573"/>
                </a:lnTo>
                <a:lnTo>
                  <a:pt x="1249921" y="1436039"/>
                </a:lnTo>
                <a:lnTo>
                  <a:pt x="1241704" y="1434376"/>
                </a:lnTo>
                <a:lnTo>
                  <a:pt x="1206119" y="1434376"/>
                </a:lnTo>
                <a:lnTo>
                  <a:pt x="1296835" y="1332560"/>
                </a:lnTo>
                <a:lnTo>
                  <a:pt x="1387551" y="1434376"/>
                </a:lnTo>
                <a:lnTo>
                  <a:pt x="1387551" y="1370952"/>
                </a:lnTo>
                <a:lnTo>
                  <a:pt x="1353350" y="1332560"/>
                </a:lnTo>
                <a:lnTo>
                  <a:pt x="1312519" y="1286725"/>
                </a:lnTo>
                <a:lnTo>
                  <a:pt x="1305369" y="1281684"/>
                </a:lnTo>
                <a:lnTo>
                  <a:pt x="1296809" y="1279994"/>
                </a:lnTo>
                <a:lnTo>
                  <a:pt x="1288262" y="1281684"/>
                </a:lnTo>
                <a:lnTo>
                  <a:pt x="1281112" y="1286725"/>
                </a:lnTo>
                <a:lnTo>
                  <a:pt x="1137704" y="1447660"/>
                </a:lnTo>
                <a:lnTo>
                  <a:pt x="1136332" y="1456563"/>
                </a:lnTo>
                <a:lnTo>
                  <a:pt x="1143127" y="1471790"/>
                </a:lnTo>
                <a:lnTo>
                  <a:pt x="1150670" y="1476692"/>
                </a:lnTo>
                <a:lnTo>
                  <a:pt x="1220622" y="1476692"/>
                </a:lnTo>
                <a:lnTo>
                  <a:pt x="1220622" y="1566164"/>
                </a:lnTo>
                <a:lnTo>
                  <a:pt x="1222273" y="1574393"/>
                </a:lnTo>
                <a:lnTo>
                  <a:pt x="1226794" y="1581111"/>
                </a:lnTo>
                <a:lnTo>
                  <a:pt x="1233487" y="1585645"/>
                </a:lnTo>
                <a:lnTo>
                  <a:pt x="1241704" y="1587309"/>
                </a:lnTo>
                <a:lnTo>
                  <a:pt x="1351940" y="1587309"/>
                </a:lnTo>
                <a:lnTo>
                  <a:pt x="1360157" y="1585645"/>
                </a:lnTo>
                <a:lnTo>
                  <a:pt x="1366850" y="1581111"/>
                </a:lnTo>
                <a:lnTo>
                  <a:pt x="1371371" y="1574393"/>
                </a:lnTo>
                <a:lnTo>
                  <a:pt x="1373022" y="1566164"/>
                </a:lnTo>
                <a:lnTo>
                  <a:pt x="1373022" y="1544993"/>
                </a:lnTo>
                <a:lnTo>
                  <a:pt x="1373022" y="1476692"/>
                </a:lnTo>
                <a:lnTo>
                  <a:pt x="1442974" y="1476692"/>
                </a:lnTo>
                <a:lnTo>
                  <a:pt x="1450505" y="1471790"/>
                </a:lnTo>
                <a:lnTo>
                  <a:pt x="1457286" y="1456563"/>
                </a:lnTo>
                <a:close/>
              </a:path>
              <a:path w="1582420" h="1903095">
                <a:moveTo>
                  <a:pt x="1582013" y="1433461"/>
                </a:moveTo>
                <a:lnTo>
                  <a:pt x="1577873" y="1384757"/>
                </a:lnTo>
                <a:lnTo>
                  <a:pt x="1565910" y="1338694"/>
                </a:lnTo>
                <a:lnTo>
                  <a:pt x="1546809" y="1295971"/>
                </a:lnTo>
                <a:lnTo>
                  <a:pt x="1539824" y="1285392"/>
                </a:lnTo>
                <a:lnTo>
                  <a:pt x="1539824" y="1433461"/>
                </a:lnTo>
                <a:lnTo>
                  <a:pt x="1534883" y="1482534"/>
                </a:lnTo>
                <a:lnTo>
                  <a:pt x="1520698" y="1528267"/>
                </a:lnTo>
                <a:lnTo>
                  <a:pt x="1498269" y="1569681"/>
                </a:lnTo>
                <a:lnTo>
                  <a:pt x="1468564" y="1605775"/>
                </a:lnTo>
                <a:lnTo>
                  <a:pt x="1432585" y="1635569"/>
                </a:lnTo>
                <a:lnTo>
                  <a:pt x="1391310" y="1658073"/>
                </a:lnTo>
                <a:lnTo>
                  <a:pt x="1345730" y="1672297"/>
                </a:lnTo>
                <a:lnTo>
                  <a:pt x="1296809" y="1677263"/>
                </a:lnTo>
                <a:lnTo>
                  <a:pt x="1247902" y="1672297"/>
                </a:lnTo>
                <a:lnTo>
                  <a:pt x="1202321" y="1658073"/>
                </a:lnTo>
                <a:lnTo>
                  <a:pt x="1161059" y="1635569"/>
                </a:lnTo>
                <a:lnTo>
                  <a:pt x="1125080" y="1605775"/>
                </a:lnTo>
                <a:lnTo>
                  <a:pt x="1095375" y="1569681"/>
                </a:lnTo>
                <a:lnTo>
                  <a:pt x="1072959" y="1528279"/>
                </a:lnTo>
                <a:lnTo>
                  <a:pt x="1058773" y="1482534"/>
                </a:lnTo>
                <a:lnTo>
                  <a:pt x="1053820" y="1433487"/>
                </a:lnTo>
                <a:lnTo>
                  <a:pt x="1058773" y="1384388"/>
                </a:lnTo>
                <a:lnTo>
                  <a:pt x="1072934" y="1338694"/>
                </a:lnTo>
                <a:lnTo>
                  <a:pt x="1095375" y="1297254"/>
                </a:lnTo>
                <a:lnTo>
                  <a:pt x="1125080" y="1261160"/>
                </a:lnTo>
                <a:lnTo>
                  <a:pt x="1161059" y="1231366"/>
                </a:lnTo>
                <a:lnTo>
                  <a:pt x="1202321" y="1208862"/>
                </a:lnTo>
                <a:lnTo>
                  <a:pt x="1247902" y="1194625"/>
                </a:lnTo>
                <a:lnTo>
                  <a:pt x="1296809" y="1189672"/>
                </a:lnTo>
                <a:lnTo>
                  <a:pt x="1345717" y="1194625"/>
                </a:lnTo>
                <a:lnTo>
                  <a:pt x="1391310" y="1208862"/>
                </a:lnTo>
                <a:lnTo>
                  <a:pt x="1432585" y="1231366"/>
                </a:lnTo>
                <a:lnTo>
                  <a:pt x="1468564" y="1261160"/>
                </a:lnTo>
                <a:lnTo>
                  <a:pt x="1498257" y="1297254"/>
                </a:lnTo>
                <a:lnTo>
                  <a:pt x="1520698" y="1338656"/>
                </a:lnTo>
                <a:lnTo>
                  <a:pt x="1534883" y="1384388"/>
                </a:lnTo>
                <a:lnTo>
                  <a:pt x="1539824" y="1433461"/>
                </a:lnTo>
                <a:lnTo>
                  <a:pt x="1539824" y="1285392"/>
                </a:lnTo>
                <a:lnTo>
                  <a:pt x="1489989" y="1223340"/>
                </a:lnTo>
                <a:lnTo>
                  <a:pt x="1453654" y="1194816"/>
                </a:lnTo>
                <a:lnTo>
                  <a:pt x="1412951" y="1172387"/>
                </a:lnTo>
                <a:lnTo>
                  <a:pt x="1368577" y="1156766"/>
                </a:lnTo>
                <a:lnTo>
                  <a:pt x="1321231" y="1148638"/>
                </a:lnTo>
                <a:lnTo>
                  <a:pt x="1321231" y="68795"/>
                </a:lnTo>
                <a:lnTo>
                  <a:pt x="1315872" y="42303"/>
                </a:lnTo>
                <a:lnTo>
                  <a:pt x="1315821" y="42037"/>
                </a:lnTo>
                <a:lnTo>
                  <a:pt x="1301115" y="20167"/>
                </a:lnTo>
                <a:lnTo>
                  <a:pt x="1279296" y="5410"/>
                </a:lnTo>
                <a:lnTo>
                  <a:pt x="1279042" y="5359"/>
                </a:lnTo>
                <a:lnTo>
                  <a:pt x="1279042" y="68795"/>
                </a:lnTo>
                <a:lnTo>
                  <a:pt x="1279042" y="1148283"/>
                </a:lnTo>
                <a:lnTo>
                  <a:pt x="1230642" y="1155509"/>
                </a:lnTo>
                <a:lnTo>
                  <a:pt x="1185227" y="1170533"/>
                </a:lnTo>
                <a:lnTo>
                  <a:pt x="1143520" y="1192618"/>
                </a:lnTo>
                <a:lnTo>
                  <a:pt x="1106233" y="1221066"/>
                </a:lnTo>
                <a:lnTo>
                  <a:pt x="1074115" y="1255153"/>
                </a:lnTo>
                <a:lnTo>
                  <a:pt x="1047864" y="1294155"/>
                </a:lnTo>
                <a:lnTo>
                  <a:pt x="1028217" y="1337348"/>
                </a:lnTo>
                <a:lnTo>
                  <a:pt x="1015898" y="1384033"/>
                </a:lnTo>
                <a:lnTo>
                  <a:pt x="1011631" y="1433461"/>
                </a:lnTo>
                <a:lnTo>
                  <a:pt x="1015898" y="1482902"/>
                </a:lnTo>
                <a:lnTo>
                  <a:pt x="1028217" y="1529575"/>
                </a:lnTo>
                <a:lnTo>
                  <a:pt x="1047864" y="1572780"/>
                </a:lnTo>
                <a:lnTo>
                  <a:pt x="1074115" y="1611782"/>
                </a:lnTo>
                <a:lnTo>
                  <a:pt x="1106233" y="1645856"/>
                </a:lnTo>
                <a:lnTo>
                  <a:pt x="1143520" y="1674304"/>
                </a:lnTo>
                <a:lnTo>
                  <a:pt x="1185227" y="1696402"/>
                </a:lnTo>
                <a:lnTo>
                  <a:pt x="1230642" y="1711426"/>
                </a:lnTo>
                <a:lnTo>
                  <a:pt x="1279042" y="1718652"/>
                </a:lnTo>
                <a:lnTo>
                  <a:pt x="1279042" y="1834286"/>
                </a:lnTo>
                <a:lnTo>
                  <a:pt x="1276959" y="1844560"/>
                </a:lnTo>
                <a:lnTo>
                  <a:pt x="1271295" y="1852993"/>
                </a:lnTo>
                <a:lnTo>
                  <a:pt x="1262888" y="1858670"/>
                </a:lnTo>
                <a:lnTo>
                  <a:pt x="1252601" y="1860765"/>
                </a:lnTo>
                <a:lnTo>
                  <a:pt x="68580" y="1860778"/>
                </a:lnTo>
                <a:lnTo>
                  <a:pt x="58305" y="1858695"/>
                </a:lnTo>
                <a:lnTo>
                  <a:pt x="49911" y="1853018"/>
                </a:lnTo>
                <a:lnTo>
                  <a:pt x="44246" y="1844586"/>
                </a:lnTo>
                <a:lnTo>
                  <a:pt x="42164" y="1834286"/>
                </a:lnTo>
                <a:lnTo>
                  <a:pt x="42164" y="358698"/>
                </a:lnTo>
                <a:lnTo>
                  <a:pt x="288950" y="358698"/>
                </a:lnTo>
                <a:lnTo>
                  <a:pt x="315620" y="353288"/>
                </a:lnTo>
                <a:lnTo>
                  <a:pt x="337426" y="338531"/>
                </a:lnTo>
                <a:lnTo>
                  <a:pt x="352145" y="316661"/>
                </a:lnTo>
                <a:lnTo>
                  <a:pt x="352196" y="316407"/>
                </a:lnTo>
                <a:lnTo>
                  <a:pt x="357543" y="289902"/>
                </a:lnTo>
                <a:lnTo>
                  <a:pt x="357543" y="72199"/>
                </a:lnTo>
                <a:lnTo>
                  <a:pt x="357543" y="42303"/>
                </a:lnTo>
                <a:lnTo>
                  <a:pt x="1252601" y="42303"/>
                </a:lnTo>
                <a:lnTo>
                  <a:pt x="1262875" y="44386"/>
                </a:lnTo>
                <a:lnTo>
                  <a:pt x="1271282" y="50063"/>
                </a:lnTo>
                <a:lnTo>
                  <a:pt x="1276959" y="58496"/>
                </a:lnTo>
                <a:lnTo>
                  <a:pt x="1279042" y="68795"/>
                </a:lnTo>
                <a:lnTo>
                  <a:pt x="1279042" y="5359"/>
                </a:lnTo>
                <a:lnTo>
                  <a:pt x="1252626" y="0"/>
                </a:lnTo>
                <a:lnTo>
                  <a:pt x="330860" y="0"/>
                </a:lnTo>
                <a:lnTo>
                  <a:pt x="325501" y="2222"/>
                </a:lnTo>
                <a:lnTo>
                  <a:pt x="315404" y="12357"/>
                </a:lnTo>
                <a:lnTo>
                  <a:pt x="315404" y="72199"/>
                </a:lnTo>
                <a:lnTo>
                  <a:pt x="315379" y="289902"/>
                </a:lnTo>
                <a:lnTo>
                  <a:pt x="313309" y="300202"/>
                </a:lnTo>
                <a:lnTo>
                  <a:pt x="307632" y="308635"/>
                </a:lnTo>
                <a:lnTo>
                  <a:pt x="299237" y="314312"/>
                </a:lnTo>
                <a:lnTo>
                  <a:pt x="288950" y="316407"/>
                </a:lnTo>
                <a:lnTo>
                  <a:pt x="71996" y="316407"/>
                </a:lnTo>
                <a:lnTo>
                  <a:pt x="315379" y="72224"/>
                </a:lnTo>
                <a:lnTo>
                  <a:pt x="315404" y="12357"/>
                </a:lnTo>
                <a:lnTo>
                  <a:pt x="2209" y="326580"/>
                </a:lnTo>
                <a:lnTo>
                  <a:pt x="0" y="331952"/>
                </a:lnTo>
                <a:lnTo>
                  <a:pt x="0" y="1834286"/>
                </a:lnTo>
                <a:lnTo>
                  <a:pt x="5397" y="1861045"/>
                </a:lnTo>
                <a:lnTo>
                  <a:pt x="20104" y="1882914"/>
                </a:lnTo>
                <a:lnTo>
                  <a:pt x="41910" y="1897672"/>
                </a:lnTo>
                <a:lnTo>
                  <a:pt x="68580" y="1903082"/>
                </a:lnTo>
                <a:lnTo>
                  <a:pt x="1252601" y="1903082"/>
                </a:lnTo>
                <a:lnTo>
                  <a:pt x="1279283" y="1897672"/>
                </a:lnTo>
                <a:lnTo>
                  <a:pt x="1301089" y="1882914"/>
                </a:lnTo>
                <a:lnTo>
                  <a:pt x="1315808" y="1861045"/>
                </a:lnTo>
                <a:lnTo>
                  <a:pt x="1315859" y="1860778"/>
                </a:lnTo>
                <a:lnTo>
                  <a:pt x="1321206" y="1834286"/>
                </a:lnTo>
                <a:lnTo>
                  <a:pt x="1321206" y="1718335"/>
                </a:lnTo>
                <a:lnTo>
                  <a:pt x="1368564" y="1710207"/>
                </a:lnTo>
                <a:lnTo>
                  <a:pt x="1412938" y="1694586"/>
                </a:lnTo>
                <a:lnTo>
                  <a:pt x="1444371" y="1677263"/>
                </a:lnTo>
                <a:lnTo>
                  <a:pt x="1453642" y="1672158"/>
                </a:lnTo>
                <a:lnTo>
                  <a:pt x="1489976" y="1643634"/>
                </a:lnTo>
                <a:lnTo>
                  <a:pt x="1521256" y="1609686"/>
                </a:lnTo>
                <a:lnTo>
                  <a:pt x="1546783" y="1571002"/>
                </a:lnTo>
                <a:lnTo>
                  <a:pt x="1565884" y="1528279"/>
                </a:lnTo>
                <a:lnTo>
                  <a:pt x="1577848" y="1482217"/>
                </a:lnTo>
                <a:lnTo>
                  <a:pt x="1581988" y="1433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8191500"/>
            <a:ext cx="1880044" cy="18832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6800" y="699517"/>
            <a:ext cx="7470140" cy="1315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450" b="1" spc="-425" dirty="0">
                <a:solidFill>
                  <a:srgbClr val="5C7862"/>
                </a:solidFill>
                <a:latin typeface="Trebuchet MS"/>
                <a:cs typeface="+mn-cs"/>
              </a:rPr>
              <a:t>Growth</a:t>
            </a:r>
            <a:r>
              <a:rPr sz="8450" b="1" spc="-680" dirty="0">
                <a:solidFill>
                  <a:srgbClr val="5C7862"/>
                </a:solidFill>
                <a:latin typeface="Trebuchet MS"/>
                <a:cs typeface="+mn-cs"/>
              </a:rPr>
              <a:t> </a:t>
            </a:r>
            <a:r>
              <a:rPr sz="8450" b="1" spc="-295" dirty="0">
                <a:solidFill>
                  <a:srgbClr val="5C7862"/>
                </a:solidFill>
                <a:latin typeface="Trebuchet MS"/>
                <a:cs typeface="+mn-cs"/>
              </a:rPr>
              <a:t>strategy</a:t>
            </a:r>
            <a:endParaRPr sz="8450" dirty="0">
              <a:latin typeface="Trebuchet MS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6873" y="2486345"/>
            <a:ext cx="559054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dirty="0">
                <a:solidFill>
                  <a:srgbClr val="5C7862"/>
                </a:solidFill>
                <a:latin typeface="Trebuchet MS"/>
                <a:cs typeface="Trebuchet MS"/>
              </a:rPr>
              <a:t>how</a:t>
            </a:r>
            <a:r>
              <a:rPr sz="3700" spc="-26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700" spc="-80" dirty="0">
                <a:solidFill>
                  <a:srgbClr val="5C7862"/>
                </a:solidFill>
                <a:latin typeface="Trebuchet MS"/>
                <a:cs typeface="Trebuchet MS"/>
              </a:rPr>
              <a:t>we'll</a:t>
            </a:r>
            <a:r>
              <a:rPr sz="3700" spc="-2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700" spc="-100" dirty="0">
                <a:solidFill>
                  <a:srgbClr val="5C7862"/>
                </a:solidFill>
                <a:latin typeface="Trebuchet MS"/>
                <a:cs typeface="Trebuchet MS"/>
              </a:rPr>
              <a:t>scale</a:t>
            </a:r>
            <a:r>
              <a:rPr sz="3700" spc="-2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700" spc="-140" dirty="0">
                <a:solidFill>
                  <a:srgbClr val="5C7862"/>
                </a:solidFill>
                <a:latin typeface="Trebuchet MS"/>
                <a:cs typeface="Trebuchet MS"/>
              </a:rPr>
              <a:t>in</a:t>
            </a:r>
            <a:r>
              <a:rPr sz="3700" spc="-2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700" spc="-114" dirty="0">
                <a:solidFill>
                  <a:srgbClr val="5C7862"/>
                </a:solidFill>
                <a:latin typeface="Trebuchet MS"/>
                <a:cs typeface="Trebuchet MS"/>
              </a:rPr>
              <a:t>the</a:t>
            </a:r>
            <a:r>
              <a:rPr sz="3700" spc="-2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700" spc="-90" dirty="0">
                <a:solidFill>
                  <a:srgbClr val="5C7862"/>
                </a:solidFill>
                <a:latin typeface="Trebuchet MS"/>
                <a:cs typeface="Trebuchet MS"/>
              </a:rPr>
              <a:t>future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735" y="4029124"/>
            <a:ext cx="4531995" cy="2714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45415" algn="ctr">
              <a:lnSpc>
                <a:spcPct val="100000"/>
              </a:lnSpc>
              <a:spcBef>
                <a:spcPts val="90"/>
              </a:spcBef>
            </a:pPr>
            <a:r>
              <a:rPr sz="4450" b="1" dirty="0">
                <a:solidFill>
                  <a:srgbClr val="5C7862"/>
                </a:solidFill>
                <a:latin typeface="Arial"/>
                <a:cs typeface="Arial"/>
              </a:rPr>
              <a:t>Year</a:t>
            </a:r>
            <a:r>
              <a:rPr sz="4450" b="1" spc="-29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4450" b="1" spc="120" dirty="0">
                <a:solidFill>
                  <a:srgbClr val="5C7862"/>
                </a:solidFill>
                <a:latin typeface="Arial"/>
                <a:cs typeface="Arial"/>
              </a:rPr>
              <a:t>1</a:t>
            </a:r>
            <a:endParaRPr sz="4450">
              <a:latin typeface="Arial"/>
              <a:cs typeface="Arial"/>
            </a:endParaRPr>
          </a:p>
          <a:p>
            <a:pPr marL="12700" marR="5080" algn="ctr">
              <a:lnSpc>
                <a:spcPct val="133300"/>
              </a:lnSpc>
              <a:spcBef>
                <a:spcPts val="1440"/>
              </a:spcBef>
            </a:pPr>
            <a:r>
              <a:rPr sz="3000" b="1" spc="-114" dirty="0">
                <a:solidFill>
                  <a:srgbClr val="5C7862"/>
                </a:solidFill>
                <a:latin typeface="Arial"/>
                <a:cs typeface="Arial"/>
              </a:rPr>
              <a:t>Roll</a:t>
            </a:r>
            <a:r>
              <a:rPr sz="3000" b="1" spc="-9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35" dirty="0">
                <a:solidFill>
                  <a:srgbClr val="5C7862"/>
                </a:solidFill>
                <a:latin typeface="Arial"/>
                <a:cs typeface="Arial"/>
              </a:rPr>
              <a:t>out</a:t>
            </a:r>
            <a:r>
              <a:rPr sz="3000" b="1" spc="-15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to</a:t>
            </a:r>
            <a:r>
              <a:rPr sz="3000" b="1" spc="-11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125" dirty="0">
                <a:solidFill>
                  <a:srgbClr val="5C7862"/>
                </a:solidFill>
                <a:latin typeface="Arial"/>
                <a:cs typeface="Arial"/>
              </a:rPr>
              <a:t>local</a:t>
            </a:r>
            <a:r>
              <a:rPr sz="3000" b="1" spc="-8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110" dirty="0">
                <a:solidFill>
                  <a:srgbClr val="5C7862"/>
                </a:solidFill>
                <a:latin typeface="Arial"/>
                <a:cs typeface="Arial"/>
              </a:rPr>
              <a:t>audiences </a:t>
            </a:r>
            <a:r>
              <a:rPr sz="3000" b="1" spc="-60" dirty="0">
                <a:solidFill>
                  <a:srgbClr val="5C7862"/>
                </a:solidFill>
                <a:latin typeface="Arial"/>
                <a:cs typeface="Arial"/>
              </a:rPr>
              <a:t>in</a:t>
            </a:r>
            <a:r>
              <a:rPr sz="3000" b="1" spc="-15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the</a:t>
            </a:r>
            <a:r>
              <a:rPr sz="3000" b="1" spc="-15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90" dirty="0">
                <a:solidFill>
                  <a:srgbClr val="5C7862"/>
                </a:solidFill>
                <a:latin typeface="Arial"/>
                <a:cs typeface="Arial"/>
              </a:rPr>
              <a:t>region</a:t>
            </a:r>
            <a:r>
              <a:rPr sz="3000" b="1" spc="-12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to</a:t>
            </a:r>
            <a:r>
              <a:rPr sz="3000" b="1" spc="-14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5C7862"/>
                </a:solidFill>
                <a:latin typeface="Arial"/>
                <a:cs typeface="Arial"/>
              </a:rPr>
              <a:t>help </a:t>
            </a:r>
            <a:r>
              <a:rPr sz="3000" b="1" spc="-110" dirty="0">
                <a:solidFill>
                  <a:srgbClr val="5C7862"/>
                </a:solidFill>
                <a:latin typeface="Arial"/>
                <a:cs typeface="Arial"/>
              </a:rPr>
              <a:t>establish</a:t>
            </a:r>
            <a:r>
              <a:rPr sz="3000" b="1" spc="-10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the</a:t>
            </a:r>
            <a:r>
              <a:rPr sz="3000" b="1" spc="-13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5C7862"/>
                </a:solidFill>
                <a:latin typeface="Arial"/>
                <a:cs typeface="Arial"/>
              </a:rPr>
              <a:t>product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2687" y="3695043"/>
            <a:ext cx="4382770" cy="4267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2245" algn="ctr">
              <a:lnSpc>
                <a:spcPct val="100000"/>
              </a:lnSpc>
              <a:spcBef>
                <a:spcPts val="90"/>
              </a:spcBef>
            </a:pPr>
            <a:r>
              <a:rPr sz="4450" b="1" dirty="0">
                <a:solidFill>
                  <a:srgbClr val="5C7862"/>
                </a:solidFill>
                <a:latin typeface="Arial"/>
                <a:cs typeface="Arial"/>
              </a:rPr>
              <a:t>Year</a:t>
            </a:r>
            <a:r>
              <a:rPr sz="4450" b="1" spc="-29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4450" b="1" spc="120" dirty="0">
                <a:solidFill>
                  <a:srgbClr val="5C7862"/>
                </a:solidFill>
                <a:latin typeface="Arial"/>
                <a:cs typeface="Arial"/>
              </a:rPr>
              <a:t>2</a:t>
            </a:r>
            <a:endParaRPr sz="4450">
              <a:latin typeface="Arial"/>
              <a:cs typeface="Arial"/>
            </a:endParaRPr>
          </a:p>
          <a:p>
            <a:pPr marL="12700" marR="5080" algn="ctr">
              <a:lnSpc>
                <a:spcPct val="133300"/>
              </a:lnSpc>
              <a:spcBef>
                <a:spcPts val="4075"/>
              </a:spcBef>
            </a:pP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after</a:t>
            </a:r>
            <a:r>
              <a:rPr sz="3000" b="1" spc="-16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a</a:t>
            </a:r>
            <a:r>
              <a:rPr sz="3000" b="1" spc="-15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80" dirty="0">
                <a:solidFill>
                  <a:srgbClr val="5C7862"/>
                </a:solidFill>
                <a:latin typeface="Arial"/>
                <a:cs typeface="Arial"/>
              </a:rPr>
              <a:t>steady</a:t>
            </a:r>
            <a:r>
              <a:rPr sz="3000" b="1" spc="-12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30" dirty="0">
                <a:solidFill>
                  <a:srgbClr val="5C7862"/>
                </a:solidFill>
                <a:latin typeface="Arial"/>
                <a:cs typeface="Arial"/>
              </a:rPr>
              <a:t>start</a:t>
            </a:r>
            <a:r>
              <a:rPr sz="3000" b="1" spc="-15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,</a:t>
            </a:r>
            <a:r>
              <a:rPr sz="3000" b="1" spc="-14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5C7862"/>
                </a:solidFill>
                <a:latin typeface="Arial"/>
                <a:cs typeface="Arial"/>
              </a:rPr>
              <a:t>we'll </a:t>
            </a:r>
            <a:r>
              <a:rPr sz="3000" b="1" spc="-30" dirty="0">
                <a:solidFill>
                  <a:srgbClr val="5C7862"/>
                </a:solidFill>
                <a:latin typeface="Arial"/>
                <a:cs typeface="Arial"/>
              </a:rPr>
              <a:t>start</a:t>
            </a:r>
            <a:r>
              <a:rPr sz="3000" b="1" spc="-12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90" dirty="0">
                <a:solidFill>
                  <a:srgbClr val="5C7862"/>
                </a:solidFill>
                <a:latin typeface="Arial"/>
                <a:cs typeface="Arial"/>
              </a:rPr>
              <a:t>planing</a:t>
            </a:r>
            <a:r>
              <a:rPr sz="3000" b="1" spc="-12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to</a:t>
            </a:r>
            <a:r>
              <a:rPr sz="3000" b="1" spc="-12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5C7862"/>
                </a:solidFill>
                <a:latin typeface="Arial"/>
                <a:cs typeface="Arial"/>
              </a:rPr>
              <a:t>expand </a:t>
            </a:r>
            <a:r>
              <a:rPr sz="3000" b="1" spc="-80" dirty="0">
                <a:solidFill>
                  <a:srgbClr val="5C7862"/>
                </a:solidFill>
                <a:latin typeface="Arial"/>
                <a:cs typeface="Arial"/>
              </a:rPr>
              <a:t>internationally</a:t>
            </a:r>
            <a:r>
              <a:rPr sz="3000" b="1" spc="-10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90" dirty="0">
                <a:solidFill>
                  <a:srgbClr val="5C7862"/>
                </a:solidFill>
                <a:latin typeface="Arial"/>
                <a:cs typeface="Arial"/>
              </a:rPr>
              <a:t>along</a:t>
            </a:r>
            <a:r>
              <a:rPr sz="3000" b="1" spc="-10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5C7862"/>
                </a:solidFill>
                <a:latin typeface="Arial"/>
                <a:cs typeface="Arial"/>
              </a:rPr>
              <a:t>side </a:t>
            </a:r>
            <a:r>
              <a:rPr sz="3000" b="1" spc="-70" dirty="0">
                <a:solidFill>
                  <a:srgbClr val="5C7862"/>
                </a:solidFill>
                <a:latin typeface="Arial"/>
                <a:cs typeface="Arial"/>
              </a:rPr>
              <a:t>updating</a:t>
            </a:r>
            <a:r>
              <a:rPr sz="3000" b="1" spc="-11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5C7862"/>
                </a:solidFill>
                <a:latin typeface="Arial"/>
                <a:cs typeface="Arial"/>
              </a:rPr>
              <a:t>and</a:t>
            </a:r>
            <a:r>
              <a:rPr sz="3000" b="1" spc="-11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5C7862"/>
                </a:solidFill>
                <a:latin typeface="Arial"/>
                <a:cs typeface="Arial"/>
              </a:rPr>
              <a:t>improving </a:t>
            </a:r>
            <a:r>
              <a:rPr sz="3000" b="1" spc="-100" dirty="0">
                <a:solidFill>
                  <a:srgbClr val="5C7862"/>
                </a:solidFill>
                <a:latin typeface="Arial"/>
                <a:cs typeface="Arial"/>
              </a:rPr>
              <a:t>our</a:t>
            </a:r>
            <a:r>
              <a:rPr sz="3000" b="1" spc="-9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5C7862"/>
                </a:solidFill>
                <a:latin typeface="Arial"/>
                <a:cs typeface="Arial"/>
              </a:rPr>
              <a:t>app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46059" y="4029124"/>
            <a:ext cx="4098925" cy="454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90"/>
              </a:spcBef>
            </a:pPr>
            <a:r>
              <a:rPr sz="4450" b="1" dirty="0">
                <a:solidFill>
                  <a:srgbClr val="5C7862"/>
                </a:solidFill>
                <a:latin typeface="Arial"/>
                <a:cs typeface="Arial"/>
              </a:rPr>
              <a:t>Year</a:t>
            </a:r>
            <a:r>
              <a:rPr sz="4450" b="1" spc="-29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4450" b="1" spc="120" dirty="0">
                <a:solidFill>
                  <a:srgbClr val="5C7862"/>
                </a:solidFill>
                <a:latin typeface="Arial"/>
                <a:cs typeface="Arial"/>
              </a:rPr>
              <a:t>3</a:t>
            </a:r>
            <a:endParaRPr sz="4450">
              <a:latin typeface="Arial"/>
              <a:cs typeface="Arial"/>
            </a:endParaRPr>
          </a:p>
          <a:p>
            <a:pPr marL="12065" marR="5080" algn="ctr">
              <a:lnSpc>
                <a:spcPct val="133300"/>
              </a:lnSpc>
              <a:spcBef>
                <a:spcPts val="1440"/>
              </a:spcBef>
            </a:pPr>
            <a:r>
              <a:rPr sz="3000" b="1" spc="-100" dirty="0">
                <a:solidFill>
                  <a:srgbClr val="5C7862"/>
                </a:solidFill>
                <a:latin typeface="Arial"/>
                <a:cs typeface="Arial"/>
              </a:rPr>
              <a:t>exploring</a:t>
            </a:r>
            <a:r>
              <a:rPr sz="3000" b="1" spc="-4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5C7862"/>
                </a:solidFill>
                <a:latin typeface="Arial"/>
                <a:cs typeface="Arial"/>
              </a:rPr>
              <a:t>expanding </a:t>
            </a:r>
            <a:r>
              <a:rPr sz="3000" b="1" spc="-20" dirty="0">
                <a:solidFill>
                  <a:srgbClr val="5C7862"/>
                </a:solidFill>
                <a:latin typeface="Arial"/>
                <a:cs typeface="Arial"/>
              </a:rPr>
              <a:t>opportunities </a:t>
            </a:r>
            <a:r>
              <a:rPr sz="3000" b="1" spc="-80" dirty="0">
                <a:solidFill>
                  <a:srgbClr val="5C7862"/>
                </a:solidFill>
                <a:latin typeface="Arial"/>
                <a:cs typeface="Arial"/>
              </a:rPr>
              <a:t>internationally</a:t>
            </a:r>
            <a:r>
              <a:rPr sz="3000" b="1" spc="-12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to</a:t>
            </a:r>
            <a:r>
              <a:rPr sz="3000" b="1" spc="-12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5C7862"/>
                </a:solidFill>
                <a:latin typeface="Arial"/>
                <a:cs typeface="Arial"/>
              </a:rPr>
              <a:t>a </a:t>
            </a:r>
            <a:r>
              <a:rPr sz="3000" b="1" spc="-70" dirty="0">
                <a:solidFill>
                  <a:srgbClr val="5C7862"/>
                </a:solidFill>
                <a:latin typeface="Arial"/>
                <a:cs typeface="Arial"/>
              </a:rPr>
              <a:t>bigger</a:t>
            </a:r>
            <a:r>
              <a:rPr sz="3000" b="1" spc="-14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45" dirty="0">
                <a:solidFill>
                  <a:srgbClr val="5C7862"/>
                </a:solidFill>
                <a:latin typeface="Arial"/>
                <a:cs typeface="Arial"/>
              </a:rPr>
              <a:t>market</a:t>
            </a:r>
            <a:r>
              <a:rPr sz="3000" b="1" spc="-13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,</a:t>
            </a:r>
            <a:r>
              <a:rPr sz="3000" b="1" spc="-13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5C7862"/>
                </a:solidFill>
                <a:latin typeface="Arial"/>
                <a:cs typeface="Arial"/>
              </a:rPr>
              <a:t>and </a:t>
            </a:r>
            <a:r>
              <a:rPr sz="3000" b="1" spc="-90" dirty="0">
                <a:solidFill>
                  <a:srgbClr val="5C7862"/>
                </a:solidFill>
                <a:latin typeface="Arial"/>
                <a:cs typeface="Arial"/>
              </a:rPr>
              <a:t>expanding</a:t>
            </a:r>
            <a:r>
              <a:rPr sz="3000" b="1" spc="-12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30" dirty="0">
                <a:solidFill>
                  <a:srgbClr val="5C7862"/>
                </a:solidFill>
                <a:latin typeface="Arial"/>
                <a:cs typeface="Arial"/>
              </a:rPr>
              <a:t>by</a:t>
            </a:r>
            <a:r>
              <a:rPr sz="3000" b="1" spc="-16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the</a:t>
            </a:r>
            <a:r>
              <a:rPr sz="3000" b="1" spc="-14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55" dirty="0">
                <a:solidFill>
                  <a:srgbClr val="5C7862"/>
                </a:solidFill>
                <a:latin typeface="Arial"/>
                <a:cs typeface="Arial"/>
              </a:rPr>
              <a:t>end</a:t>
            </a:r>
            <a:r>
              <a:rPr sz="3000" b="1" spc="-140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5C7862"/>
                </a:solidFill>
                <a:latin typeface="Arial"/>
                <a:cs typeface="Arial"/>
              </a:rPr>
              <a:t>if </a:t>
            </a:r>
            <a:r>
              <a:rPr sz="3000" b="1" dirty="0">
                <a:solidFill>
                  <a:srgbClr val="5C7862"/>
                </a:solidFill>
                <a:latin typeface="Arial"/>
                <a:cs typeface="Arial"/>
              </a:rPr>
              <a:t>the</a:t>
            </a:r>
            <a:r>
              <a:rPr sz="3000" b="1" spc="-185" dirty="0">
                <a:solidFill>
                  <a:srgbClr val="5C7862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5C7862"/>
                </a:solidFill>
                <a:latin typeface="Arial"/>
                <a:cs typeface="Arial"/>
              </a:rPr>
              <a:t>year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0194" y="637163"/>
            <a:ext cx="3876674" cy="2590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0194" y="3894133"/>
            <a:ext cx="3876674" cy="2581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8191500"/>
            <a:ext cx="2057400" cy="1904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66852" y="7143784"/>
            <a:ext cx="3609974" cy="27050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79414" y="3738078"/>
            <a:ext cx="343852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b="1" spc="-114" dirty="0">
                <a:solidFill>
                  <a:srgbClr val="5C7862"/>
                </a:solidFill>
                <a:latin typeface="Trebuchet MS"/>
                <a:cs typeface="Trebuchet MS"/>
              </a:rPr>
              <a:t>PUBLIC</a:t>
            </a:r>
            <a:r>
              <a:rPr sz="3250" b="1" spc="-21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250" b="1" spc="-75" dirty="0">
                <a:solidFill>
                  <a:srgbClr val="5C7862"/>
                </a:solidFill>
                <a:latin typeface="Trebuchet MS"/>
                <a:cs typeface="Trebuchet MS"/>
              </a:rPr>
              <a:t>RELATIONS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9414" y="4600079"/>
            <a:ext cx="5453380" cy="196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sz="2550" b="1" spc="-105" dirty="0">
                <a:solidFill>
                  <a:srgbClr val="5C7862"/>
                </a:solidFill>
                <a:latin typeface="Trebuchet MS"/>
                <a:cs typeface="Trebuchet MS"/>
              </a:rPr>
              <a:t>relationships</a:t>
            </a:r>
            <a:r>
              <a:rPr sz="2550" b="1" spc="-1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114" dirty="0">
                <a:solidFill>
                  <a:srgbClr val="5C7862"/>
                </a:solidFill>
                <a:latin typeface="Trebuchet MS"/>
                <a:cs typeface="Trebuchet MS"/>
              </a:rPr>
              <a:t>with</a:t>
            </a:r>
            <a:r>
              <a:rPr sz="2550" b="1" spc="-15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140" dirty="0">
                <a:solidFill>
                  <a:srgbClr val="5C7862"/>
                </a:solidFill>
                <a:latin typeface="Trebuchet MS"/>
                <a:cs typeface="Trebuchet MS"/>
              </a:rPr>
              <a:t>relevant</a:t>
            </a:r>
            <a:r>
              <a:rPr sz="2550" b="1" spc="-1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10" dirty="0">
                <a:solidFill>
                  <a:srgbClr val="5C7862"/>
                </a:solidFill>
                <a:latin typeface="Trebuchet MS"/>
                <a:cs typeface="Trebuchet MS"/>
              </a:rPr>
              <a:t>media </a:t>
            </a:r>
            <a:r>
              <a:rPr sz="2550" b="1" spc="-130" dirty="0">
                <a:solidFill>
                  <a:srgbClr val="5C7862"/>
                </a:solidFill>
                <a:latin typeface="Trebuchet MS"/>
                <a:cs typeface="Trebuchet MS"/>
              </a:rPr>
              <a:t>outlets,</a:t>
            </a:r>
            <a:r>
              <a:rPr sz="2550" b="1" spc="-14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100" dirty="0">
                <a:solidFill>
                  <a:srgbClr val="5C7862"/>
                </a:solidFill>
                <a:latin typeface="Trebuchet MS"/>
                <a:cs typeface="Trebuchet MS"/>
              </a:rPr>
              <a:t>bloggers,</a:t>
            </a:r>
            <a:r>
              <a:rPr sz="2550" b="1" spc="-14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110" dirty="0">
                <a:solidFill>
                  <a:srgbClr val="5C7862"/>
                </a:solidFill>
                <a:latin typeface="Trebuchet MS"/>
                <a:cs typeface="Trebuchet MS"/>
              </a:rPr>
              <a:t>and</a:t>
            </a:r>
            <a:r>
              <a:rPr sz="2550" b="1" spc="-14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114" dirty="0">
                <a:solidFill>
                  <a:srgbClr val="5C7862"/>
                </a:solidFill>
                <a:latin typeface="Trebuchet MS"/>
                <a:cs typeface="Trebuchet MS"/>
              </a:rPr>
              <a:t>journalists</a:t>
            </a:r>
            <a:r>
              <a:rPr sz="2550" b="1" spc="-14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25" dirty="0">
                <a:solidFill>
                  <a:srgbClr val="5C7862"/>
                </a:solidFill>
                <a:latin typeface="Trebuchet MS"/>
                <a:cs typeface="Trebuchet MS"/>
              </a:rPr>
              <a:t>to </a:t>
            </a:r>
            <a:r>
              <a:rPr sz="2550" b="1" spc="-125" dirty="0">
                <a:solidFill>
                  <a:srgbClr val="5C7862"/>
                </a:solidFill>
                <a:latin typeface="Trebuchet MS"/>
                <a:cs typeface="Trebuchet MS"/>
              </a:rPr>
              <a:t>generate</a:t>
            </a:r>
            <a:r>
              <a:rPr sz="2550" b="1" spc="-1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114" dirty="0">
                <a:solidFill>
                  <a:srgbClr val="5C7862"/>
                </a:solidFill>
                <a:latin typeface="Trebuchet MS"/>
                <a:cs typeface="Trebuchet MS"/>
              </a:rPr>
              <a:t>positive</a:t>
            </a:r>
            <a:r>
              <a:rPr sz="2550" b="1" spc="-15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65" dirty="0">
                <a:solidFill>
                  <a:srgbClr val="5C7862"/>
                </a:solidFill>
                <a:latin typeface="Trebuchet MS"/>
                <a:cs typeface="Trebuchet MS"/>
              </a:rPr>
              <a:t>press</a:t>
            </a:r>
            <a:r>
              <a:rPr sz="2550" b="1" spc="-1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125" dirty="0">
                <a:solidFill>
                  <a:srgbClr val="5C7862"/>
                </a:solidFill>
                <a:latin typeface="Trebuchet MS"/>
                <a:cs typeface="Trebuchet MS"/>
              </a:rPr>
              <a:t>coverage</a:t>
            </a:r>
            <a:r>
              <a:rPr sz="2550" b="1" spc="-15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70" dirty="0">
                <a:solidFill>
                  <a:srgbClr val="5C7862"/>
                </a:solidFill>
                <a:latin typeface="Trebuchet MS"/>
                <a:cs typeface="Trebuchet MS"/>
              </a:rPr>
              <a:t>about </a:t>
            </a:r>
            <a:r>
              <a:rPr sz="2550" b="1" spc="-140" dirty="0">
                <a:solidFill>
                  <a:srgbClr val="5C7862"/>
                </a:solidFill>
                <a:latin typeface="Trebuchet MS"/>
                <a:cs typeface="Trebuchet MS"/>
              </a:rPr>
              <a:t>the</a:t>
            </a:r>
            <a:r>
              <a:rPr sz="2550" b="1" spc="-18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550" b="1" spc="-20" dirty="0">
                <a:solidFill>
                  <a:srgbClr val="5C7862"/>
                </a:solidFill>
                <a:latin typeface="Trebuchet MS"/>
                <a:cs typeface="Trebuchet MS"/>
              </a:rPr>
              <a:t>app.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79414" y="364732"/>
            <a:ext cx="6090285" cy="2499995"/>
          </a:xfrm>
          <a:prstGeom prst="rect">
            <a:avLst/>
          </a:prstGeom>
        </p:spPr>
        <p:txBody>
          <a:bodyPr vert="horz" wrap="square" lIns="0" tIns="288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3450" b="1" spc="-165" dirty="0">
                <a:solidFill>
                  <a:srgbClr val="5C7862"/>
                </a:solidFill>
                <a:latin typeface="Trebuchet MS"/>
                <a:cs typeface="Trebuchet MS"/>
              </a:rPr>
              <a:t>DIGITAL</a:t>
            </a:r>
            <a:r>
              <a:rPr sz="3450" b="1" spc="-229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450" b="1" spc="-30" dirty="0">
                <a:solidFill>
                  <a:srgbClr val="5C7862"/>
                </a:solidFill>
                <a:latin typeface="Trebuchet MS"/>
                <a:cs typeface="Trebuchet MS"/>
              </a:rPr>
              <a:t>ADVERTISING:</a:t>
            </a:r>
            <a:endParaRPr sz="3450">
              <a:latin typeface="Trebuchet MS"/>
              <a:cs typeface="Trebuchet MS"/>
            </a:endParaRPr>
          </a:p>
          <a:p>
            <a:pPr marL="12700" marR="5080" indent="76200">
              <a:lnSpc>
                <a:spcPct val="125600"/>
              </a:lnSpc>
              <a:spcBef>
                <a:spcPts val="944"/>
              </a:spcBef>
            </a:pPr>
            <a:r>
              <a:rPr sz="2700" b="1" spc="-100" dirty="0">
                <a:solidFill>
                  <a:srgbClr val="5C7862"/>
                </a:solidFill>
                <a:latin typeface="Trebuchet MS"/>
                <a:cs typeface="Trebuchet MS"/>
              </a:rPr>
              <a:t>advertising</a:t>
            </a:r>
            <a:r>
              <a:rPr sz="2700" b="1" spc="-1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5C7862"/>
                </a:solidFill>
                <a:latin typeface="Trebuchet MS"/>
                <a:cs typeface="Trebuchet MS"/>
              </a:rPr>
              <a:t>channels</a:t>
            </a:r>
            <a:r>
              <a:rPr sz="2700" b="1" spc="-1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5C7862"/>
                </a:solidFill>
                <a:latin typeface="Trebuchet MS"/>
                <a:cs typeface="Trebuchet MS"/>
              </a:rPr>
              <a:t>such</a:t>
            </a:r>
            <a:r>
              <a:rPr sz="2700" b="1" spc="-1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5C7862"/>
                </a:solidFill>
                <a:latin typeface="Trebuchet MS"/>
                <a:cs typeface="Trebuchet MS"/>
              </a:rPr>
              <a:t>as</a:t>
            </a:r>
            <a:r>
              <a:rPr sz="2700" b="1" spc="-1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0" dirty="0">
                <a:solidFill>
                  <a:srgbClr val="5C7862"/>
                </a:solidFill>
                <a:latin typeface="Trebuchet MS"/>
                <a:cs typeface="Trebuchet MS"/>
              </a:rPr>
              <a:t>Google </a:t>
            </a:r>
            <a:r>
              <a:rPr sz="2700" b="1" spc="-114" dirty="0">
                <a:solidFill>
                  <a:srgbClr val="5C7862"/>
                </a:solidFill>
                <a:latin typeface="Trebuchet MS"/>
                <a:cs typeface="Trebuchet MS"/>
              </a:rPr>
              <a:t>Ads,</a:t>
            </a:r>
            <a:r>
              <a:rPr sz="2700" b="1" spc="-17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5C7862"/>
                </a:solidFill>
                <a:latin typeface="Trebuchet MS"/>
                <a:cs typeface="Trebuchet MS"/>
              </a:rPr>
              <a:t>social</a:t>
            </a:r>
            <a:r>
              <a:rPr sz="2700" b="1" spc="-17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5C7862"/>
                </a:solidFill>
                <a:latin typeface="Trebuchet MS"/>
                <a:cs typeface="Trebuchet MS"/>
              </a:rPr>
              <a:t>media</a:t>
            </a:r>
            <a:r>
              <a:rPr sz="2700" b="1" spc="-17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5C7862"/>
                </a:solidFill>
                <a:latin typeface="Trebuchet MS"/>
                <a:cs typeface="Trebuchet MS"/>
              </a:rPr>
              <a:t>advertising.</a:t>
            </a:r>
            <a:r>
              <a:rPr sz="2700" b="1" spc="-17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5C7862"/>
                </a:solidFill>
                <a:latin typeface="Trebuchet MS"/>
                <a:cs typeface="Trebuchet MS"/>
              </a:rPr>
              <a:t>advertising </a:t>
            </a:r>
            <a:r>
              <a:rPr sz="2700" b="1" spc="-105" dirty="0">
                <a:solidFill>
                  <a:srgbClr val="5C7862"/>
                </a:solidFill>
                <a:latin typeface="Trebuchet MS"/>
                <a:cs typeface="Trebuchet MS"/>
              </a:rPr>
              <a:t>to</a:t>
            </a:r>
            <a:r>
              <a:rPr sz="2700" b="1" spc="-18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5C7862"/>
                </a:solidFill>
                <a:latin typeface="Trebuchet MS"/>
                <a:cs typeface="Trebuchet MS"/>
              </a:rPr>
              <a:t>target</a:t>
            </a:r>
            <a:r>
              <a:rPr sz="2700" b="1" spc="-18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5C7862"/>
                </a:solidFill>
                <a:latin typeface="Trebuchet MS"/>
                <a:cs typeface="Trebuchet MS"/>
              </a:rPr>
              <a:t>and</a:t>
            </a:r>
            <a:r>
              <a:rPr sz="2700" b="1" spc="-18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50" dirty="0">
                <a:solidFill>
                  <a:srgbClr val="5C7862"/>
                </a:solidFill>
                <a:latin typeface="Trebuchet MS"/>
                <a:cs typeface="Trebuchet MS"/>
              </a:rPr>
              <a:t>reach</a:t>
            </a:r>
            <a:r>
              <a:rPr sz="2700" b="1" spc="-18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5C7862"/>
                </a:solidFill>
                <a:latin typeface="Trebuchet MS"/>
                <a:cs typeface="Trebuchet MS"/>
              </a:rPr>
              <a:t>our</a:t>
            </a:r>
            <a:r>
              <a:rPr sz="2700" b="1" spc="-18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5C7862"/>
                </a:solidFill>
                <a:latin typeface="Trebuchet MS"/>
                <a:cs typeface="Trebuchet MS"/>
              </a:rPr>
              <a:t>desired</a:t>
            </a:r>
            <a:r>
              <a:rPr sz="2700" b="1" spc="-18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5C7862"/>
                </a:solidFill>
                <a:latin typeface="Trebuchet MS"/>
                <a:cs typeface="Trebuchet MS"/>
              </a:rPr>
              <a:t>audience.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9414" y="7464444"/>
            <a:ext cx="6036945" cy="1983105"/>
          </a:xfrm>
          <a:prstGeom prst="rect">
            <a:avLst/>
          </a:prstGeom>
        </p:spPr>
        <p:txBody>
          <a:bodyPr vert="horz" wrap="square" lIns="0" tIns="288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3450" b="1" spc="-35" dirty="0">
                <a:solidFill>
                  <a:srgbClr val="5C7862"/>
                </a:solidFill>
                <a:latin typeface="Trebuchet MS"/>
                <a:cs typeface="Trebuchet MS"/>
              </a:rPr>
              <a:t>IN</a:t>
            </a:r>
            <a:r>
              <a:rPr sz="3450" b="1" spc="-254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450" b="1" spc="-135" dirty="0">
                <a:solidFill>
                  <a:srgbClr val="5C7862"/>
                </a:solidFill>
                <a:latin typeface="Trebuchet MS"/>
                <a:cs typeface="Trebuchet MS"/>
              </a:rPr>
              <a:t>FIELD</a:t>
            </a:r>
            <a:r>
              <a:rPr sz="3450" b="1" spc="-25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450" b="1" spc="-10" dirty="0">
                <a:solidFill>
                  <a:srgbClr val="5C7862"/>
                </a:solidFill>
                <a:latin typeface="Trebuchet MS"/>
                <a:cs typeface="Trebuchet MS"/>
              </a:rPr>
              <a:t>ADVERTISEMENT</a:t>
            </a:r>
            <a:endParaRPr sz="3450">
              <a:latin typeface="Trebuchet MS"/>
              <a:cs typeface="Trebuchet MS"/>
            </a:endParaRPr>
          </a:p>
          <a:p>
            <a:pPr marL="12700" marR="5080">
              <a:lnSpc>
                <a:spcPct val="125600"/>
              </a:lnSpc>
              <a:spcBef>
                <a:spcPts val="944"/>
              </a:spcBef>
            </a:pPr>
            <a:r>
              <a:rPr sz="2700" b="1" spc="-105" dirty="0">
                <a:solidFill>
                  <a:srgbClr val="5C7862"/>
                </a:solidFill>
                <a:latin typeface="Trebuchet MS"/>
                <a:cs typeface="Trebuchet MS"/>
              </a:rPr>
              <a:t>throug</a:t>
            </a:r>
            <a:r>
              <a:rPr sz="2700" b="1" spc="-17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5C7862"/>
                </a:solidFill>
                <a:latin typeface="Trebuchet MS"/>
                <a:cs typeface="Trebuchet MS"/>
              </a:rPr>
              <a:t>billbords</a:t>
            </a:r>
            <a:r>
              <a:rPr sz="2700" b="1" spc="-17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5C7862"/>
                </a:solidFill>
                <a:latin typeface="Trebuchet MS"/>
                <a:cs typeface="Trebuchet MS"/>
              </a:rPr>
              <a:t>and</a:t>
            </a:r>
            <a:r>
              <a:rPr sz="2700" b="1" spc="-17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5C7862"/>
                </a:solidFill>
                <a:latin typeface="Trebuchet MS"/>
                <a:cs typeface="Trebuchet MS"/>
              </a:rPr>
              <a:t>flyers</a:t>
            </a:r>
            <a:r>
              <a:rPr sz="2700" b="1" spc="-17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5C7862"/>
                </a:solidFill>
                <a:latin typeface="Trebuchet MS"/>
                <a:cs typeface="Trebuchet MS"/>
              </a:rPr>
              <a:t>atract</a:t>
            </a:r>
            <a:r>
              <a:rPr sz="2700" b="1" spc="-17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5C7862"/>
                </a:solidFill>
                <a:latin typeface="Trebuchet MS"/>
                <a:cs typeface="Trebuchet MS"/>
              </a:rPr>
              <a:t>and</a:t>
            </a:r>
            <a:r>
              <a:rPr sz="2700" b="1" spc="-17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25" dirty="0">
                <a:solidFill>
                  <a:srgbClr val="5C7862"/>
                </a:solidFill>
                <a:latin typeface="Trebuchet MS"/>
                <a:cs typeface="Trebuchet MS"/>
              </a:rPr>
              <a:t>get </a:t>
            </a:r>
            <a:r>
              <a:rPr sz="2700" b="1" spc="-145" dirty="0">
                <a:solidFill>
                  <a:srgbClr val="5C7862"/>
                </a:solidFill>
                <a:latin typeface="Trebuchet MS"/>
                <a:cs typeface="Trebuchet MS"/>
              </a:rPr>
              <a:t>the</a:t>
            </a:r>
            <a:r>
              <a:rPr sz="2700" b="1" spc="-18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5C7862"/>
                </a:solidFill>
                <a:latin typeface="Trebuchet MS"/>
                <a:cs typeface="Trebuchet MS"/>
              </a:rPr>
              <a:t>target</a:t>
            </a:r>
            <a:r>
              <a:rPr sz="2700" b="1" spc="-18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00" b="1" spc="-25" dirty="0">
                <a:solidFill>
                  <a:srgbClr val="5C7862"/>
                </a:solidFill>
                <a:latin typeface="Trebuchet MS"/>
                <a:cs typeface="Trebuchet MS"/>
              </a:rPr>
              <a:t>ate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314" y="448130"/>
            <a:ext cx="6499857" cy="5559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9780" marR="2601595" indent="643255" algn="ctr">
              <a:lnSpc>
                <a:spcPct val="116900"/>
              </a:lnSpc>
              <a:spcBef>
                <a:spcPts val="95"/>
              </a:spcBef>
            </a:pPr>
            <a:r>
              <a:rPr sz="6950" b="1" spc="-365" dirty="0" smtClean="0">
                <a:solidFill>
                  <a:srgbClr val="4A6441"/>
                </a:solidFill>
                <a:latin typeface="Arial"/>
                <a:cs typeface="Arial"/>
              </a:rPr>
              <a:t>Go</a:t>
            </a:r>
            <a:r>
              <a:rPr lang="he-IL" sz="6950" b="1" spc="-365" dirty="0" smtClean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lang="en-US" sz="6950" b="1" spc="-365" dirty="0" smtClean="0">
                <a:solidFill>
                  <a:srgbClr val="4A6441"/>
                </a:solidFill>
                <a:latin typeface="Arial"/>
                <a:cs typeface="Arial"/>
              </a:rPr>
              <a:t>T</a:t>
            </a:r>
            <a:r>
              <a:rPr lang="en-US" sz="6950" b="1" spc="-365" dirty="0" smtClean="0">
                <a:solidFill>
                  <a:srgbClr val="4A6441"/>
                </a:solidFill>
                <a:latin typeface="Arial"/>
                <a:cs typeface="Arial"/>
              </a:rPr>
              <a:t>o      </a:t>
            </a:r>
            <a:r>
              <a:rPr sz="6950" b="1" spc="-95" dirty="0" smtClean="0">
                <a:solidFill>
                  <a:srgbClr val="4A6441"/>
                </a:solidFill>
                <a:latin typeface="Arial"/>
                <a:cs typeface="Arial"/>
              </a:rPr>
              <a:t>marke</a:t>
            </a:r>
            <a:r>
              <a:rPr lang="en-US" sz="6950" b="1" spc="-95" dirty="0" smtClean="0">
                <a:solidFill>
                  <a:srgbClr val="4A6441"/>
                </a:solidFill>
                <a:latin typeface="Arial"/>
                <a:cs typeface="Arial"/>
              </a:rPr>
              <a:t>t</a:t>
            </a:r>
            <a:r>
              <a:rPr sz="6950" b="1" spc="-725" dirty="0" smtClean="0">
                <a:solidFill>
                  <a:srgbClr val="4A6441"/>
                </a:solidFill>
                <a:latin typeface="Arial"/>
                <a:cs typeface="Arial"/>
              </a:rPr>
              <a:t>!</a:t>
            </a:r>
            <a:endParaRPr sz="6950" dirty="0">
              <a:latin typeface="Arial"/>
              <a:cs typeface="Arial"/>
            </a:endParaRPr>
          </a:p>
          <a:p>
            <a:pPr marL="12700" marR="5080" algn="ctr">
              <a:lnSpc>
                <a:spcPct val="132600"/>
              </a:lnSpc>
              <a:spcBef>
                <a:spcPts val="575"/>
              </a:spcBef>
            </a:pPr>
            <a:r>
              <a:rPr sz="2900" b="1" spc="-10" dirty="0">
                <a:solidFill>
                  <a:srgbClr val="4A6441"/>
                </a:solidFill>
                <a:latin typeface="Arial"/>
                <a:cs typeface="Arial"/>
              </a:rPr>
              <a:t>As</a:t>
            </a:r>
            <a:r>
              <a:rPr sz="2900" b="1" spc="-12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A6441"/>
                </a:solidFill>
                <a:latin typeface="Arial"/>
                <a:cs typeface="Arial"/>
              </a:rPr>
              <a:t>a</a:t>
            </a:r>
            <a:r>
              <a:rPr sz="2900" b="1" spc="-114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A6441"/>
                </a:solidFill>
                <a:latin typeface="Arial"/>
                <a:cs typeface="Arial"/>
              </a:rPr>
              <a:t>Peer-</a:t>
            </a:r>
            <a:r>
              <a:rPr sz="2900" b="1" spc="65" dirty="0">
                <a:solidFill>
                  <a:srgbClr val="4A6441"/>
                </a:solidFill>
                <a:latin typeface="Arial"/>
                <a:cs typeface="Arial"/>
              </a:rPr>
              <a:t>to-</a:t>
            </a:r>
            <a:r>
              <a:rPr sz="2900" b="1" spc="-45" dirty="0">
                <a:solidFill>
                  <a:srgbClr val="4A6441"/>
                </a:solidFill>
                <a:latin typeface="Arial"/>
                <a:cs typeface="Arial"/>
              </a:rPr>
              <a:t>Peer</a:t>
            </a:r>
            <a:r>
              <a:rPr sz="2900" b="1" spc="-114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85" dirty="0">
                <a:solidFill>
                  <a:srgbClr val="4A6441"/>
                </a:solidFill>
                <a:latin typeface="Arial"/>
                <a:cs typeface="Arial"/>
              </a:rPr>
              <a:t>application,</a:t>
            </a:r>
            <a:r>
              <a:rPr sz="2900" b="1" spc="-12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95" dirty="0">
                <a:solidFill>
                  <a:srgbClr val="4A6441"/>
                </a:solidFill>
                <a:latin typeface="Arial"/>
                <a:cs typeface="Arial"/>
              </a:rPr>
              <a:t>our</a:t>
            </a:r>
            <a:r>
              <a:rPr sz="2900" b="1" spc="-10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20" dirty="0">
                <a:solidFill>
                  <a:srgbClr val="4A6441"/>
                </a:solidFill>
                <a:latin typeface="Arial"/>
                <a:cs typeface="Arial"/>
              </a:rPr>
              <a:t>goal </a:t>
            </a:r>
            <a:r>
              <a:rPr sz="2900" b="1" spc="-160" dirty="0">
                <a:solidFill>
                  <a:srgbClr val="4A6441"/>
                </a:solidFill>
                <a:latin typeface="Arial"/>
                <a:cs typeface="Arial"/>
              </a:rPr>
              <a:t>is</a:t>
            </a:r>
            <a:r>
              <a:rPr sz="2900" b="1" spc="-4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A6441"/>
                </a:solidFill>
                <a:latin typeface="Arial"/>
                <a:cs typeface="Arial"/>
              </a:rPr>
              <a:t>to</a:t>
            </a:r>
            <a:r>
              <a:rPr sz="2900" b="1" spc="-16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65" dirty="0">
                <a:solidFill>
                  <a:srgbClr val="4A6441"/>
                </a:solidFill>
                <a:latin typeface="Arial"/>
                <a:cs typeface="Arial"/>
              </a:rPr>
              <a:t>expand</a:t>
            </a:r>
            <a:r>
              <a:rPr sz="2900" b="1" spc="-10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95" dirty="0">
                <a:solidFill>
                  <a:srgbClr val="4A6441"/>
                </a:solidFill>
                <a:latin typeface="Arial"/>
                <a:cs typeface="Arial"/>
              </a:rPr>
              <a:t>our</a:t>
            </a:r>
            <a:r>
              <a:rPr sz="2900" b="1" spc="-10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95" dirty="0">
                <a:solidFill>
                  <a:srgbClr val="4A6441"/>
                </a:solidFill>
                <a:latin typeface="Arial"/>
                <a:cs typeface="Arial"/>
              </a:rPr>
              <a:t>reach</a:t>
            </a:r>
            <a:r>
              <a:rPr sz="2900" b="1" spc="-10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A6441"/>
                </a:solidFill>
                <a:latin typeface="Arial"/>
                <a:cs typeface="Arial"/>
              </a:rPr>
              <a:t>to</a:t>
            </a:r>
            <a:r>
              <a:rPr sz="2900" b="1" spc="-10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A6441"/>
                </a:solidFill>
                <a:latin typeface="Arial"/>
                <a:cs typeface="Arial"/>
              </a:rPr>
              <a:t>a</a:t>
            </a:r>
            <a:r>
              <a:rPr sz="2900" b="1" spc="-10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A6441"/>
                </a:solidFill>
                <a:latin typeface="Arial"/>
                <a:cs typeface="Arial"/>
              </a:rPr>
              <a:t>wider</a:t>
            </a:r>
            <a:r>
              <a:rPr sz="2900" b="1" spc="-10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4A6441"/>
                </a:solidFill>
                <a:latin typeface="Arial"/>
                <a:cs typeface="Arial"/>
              </a:rPr>
              <a:t>target </a:t>
            </a:r>
            <a:r>
              <a:rPr sz="2900" b="1" spc="-100" dirty="0">
                <a:solidFill>
                  <a:srgbClr val="4A6441"/>
                </a:solidFill>
                <a:latin typeface="Arial"/>
                <a:cs typeface="Arial"/>
              </a:rPr>
              <a:t>audience</a:t>
            </a:r>
            <a:r>
              <a:rPr sz="2900" b="1" spc="-70" dirty="0">
                <a:solidFill>
                  <a:srgbClr val="4A6441"/>
                </a:solidFill>
                <a:latin typeface="Arial"/>
                <a:cs typeface="Arial"/>
              </a:rPr>
              <a:t> through</a:t>
            </a:r>
            <a:r>
              <a:rPr sz="2900" b="1" spc="-6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85" dirty="0">
                <a:solidFill>
                  <a:srgbClr val="4A6441"/>
                </a:solidFill>
                <a:latin typeface="Arial"/>
                <a:cs typeface="Arial"/>
              </a:rPr>
              <a:t>versatile</a:t>
            </a:r>
            <a:r>
              <a:rPr sz="2900" b="1" spc="-6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4A6441"/>
                </a:solidFill>
                <a:latin typeface="Arial"/>
                <a:cs typeface="Arial"/>
              </a:rPr>
              <a:t>techniques </a:t>
            </a:r>
            <a:r>
              <a:rPr sz="2900" b="1" dirty="0">
                <a:solidFill>
                  <a:srgbClr val="4A6441"/>
                </a:solidFill>
                <a:latin typeface="Arial"/>
                <a:cs typeface="Arial"/>
              </a:rPr>
              <a:t>that</a:t>
            </a:r>
            <a:r>
              <a:rPr sz="2900" b="1" spc="-114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60" dirty="0">
                <a:solidFill>
                  <a:srgbClr val="4A6441"/>
                </a:solidFill>
                <a:latin typeface="Arial"/>
                <a:cs typeface="Arial"/>
              </a:rPr>
              <a:t>cater</a:t>
            </a:r>
            <a:r>
              <a:rPr sz="2900" b="1" spc="-10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A6441"/>
                </a:solidFill>
                <a:latin typeface="Arial"/>
                <a:cs typeface="Arial"/>
              </a:rPr>
              <a:t>to</a:t>
            </a:r>
            <a:r>
              <a:rPr sz="2900" b="1" spc="-10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45" dirty="0">
                <a:solidFill>
                  <a:srgbClr val="4A6441"/>
                </a:solidFill>
                <a:latin typeface="Arial"/>
                <a:cs typeface="Arial"/>
              </a:rPr>
              <a:t>their</a:t>
            </a:r>
            <a:r>
              <a:rPr sz="2900" b="1" spc="-10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114" dirty="0">
                <a:solidFill>
                  <a:srgbClr val="4A6441"/>
                </a:solidFill>
                <a:latin typeface="Arial"/>
                <a:cs typeface="Arial"/>
              </a:rPr>
              <a:t>specific</a:t>
            </a:r>
            <a:r>
              <a:rPr sz="2900" b="1" spc="-8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4A6441"/>
                </a:solidFill>
                <a:latin typeface="Arial"/>
                <a:cs typeface="Arial"/>
              </a:rPr>
              <a:t>needs.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9144000" cy="10287000"/>
            <a:chOff x="0" y="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88115" y="2247901"/>
              <a:ext cx="1419225" cy="1419225"/>
            </a:xfrm>
            <a:custGeom>
              <a:avLst/>
              <a:gdLst/>
              <a:ahLst/>
              <a:cxnLst/>
              <a:rect l="l" t="t" r="r" b="b"/>
              <a:pathLst>
                <a:path w="1419225" h="1419225">
                  <a:moveTo>
                    <a:pt x="709787" y="1419225"/>
                  </a:moveTo>
                  <a:lnTo>
                    <a:pt x="705832" y="1347174"/>
                  </a:lnTo>
                  <a:lnTo>
                    <a:pt x="701723" y="1280416"/>
                  </a:lnTo>
                  <a:lnTo>
                    <a:pt x="697245" y="1218737"/>
                  </a:lnTo>
                  <a:lnTo>
                    <a:pt x="692183" y="1161923"/>
                  </a:lnTo>
                  <a:lnTo>
                    <a:pt x="686324" y="1109759"/>
                  </a:lnTo>
                  <a:lnTo>
                    <a:pt x="679453" y="1062033"/>
                  </a:lnTo>
                  <a:lnTo>
                    <a:pt x="671357" y="1018529"/>
                  </a:lnTo>
                  <a:lnTo>
                    <a:pt x="661821" y="979034"/>
                  </a:lnTo>
                  <a:lnTo>
                    <a:pt x="637576" y="911216"/>
                  </a:lnTo>
                  <a:lnTo>
                    <a:pt x="605003" y="856867"/>
                  </a:lnTo>
                  <a:lnTo>
                    <a:pt x="562391" y="814276"/>
                  </a:lnTo>
                  <a:lnTo>
                    <a:pt x="508028" y="781730"/>
                  </a:lnTo>
                  <a:lnTo>
                    <a:pt x="440200" y="757518"/>
                  </a:lnTo>
                  <a:lnTo>
                    <a:pt x="400702" y="748003"/>
                  </a:lnTo>
                  <a:lnTo>
                    <a:pt x="357196" y="739930"/>
                  </a:lnTo>
                  <a:lnTo>
                    <a:pt x="309467" y="733084"/>
                  </a:lnTo>
                  <a:lnTo>
                    <a:pt x="257303" y="727253"/>
                  </a:lnTo>
                  <a:lnTo>
                    <a:pt x="200488" y="722221"/>
                  </a:lnTo>
                  <a:lnTo>
                    <a:pt x="138808" y="717776"/>
                  </a:lnTo>
                  <a:lnTo>
                    <a:pt x="72050" y="713702"/>
                  </a:lnTo>
                  <a:lnTo>
                    <a:pt x="0" y="709787"/>
                  </a:lnTo>
                  <a:lnTo>
                    <a:pt x="72050" y="705832"/>
                  </a:lnTo>
                  <a:lnTo>
                    <a:pt x="138808" y="701723"/>
                  </a:lnTo>
                  <a:lnTo>
                    <a:pt x="200488" y="697245"/>
                  </a:lnTo>
                  <a:lnTo>
                    <a:pt x="257303" y="692183"/>
                  </a:lnTo>
                  <a:lnTo>
                    <a:pt x="309467" y="686324"/>
                  </a:lnTo>
                  <a:lnTo>
                    <a:pt x="357196" y="679453"/>
                  </a:lnTo>
                  <a:lnTo>
                    <a:pt x="400702" y="671357"/>
                  </a:lnTo>
                  <a:lnTo>
                    <a:pt x="440200" y="661821"/>
                  </a:lnTo>
                  <a:lnTo>
                    <a:pt x="508028" y="637576"/>
                  </a:lnTo>
                  <a:lnTo>
                    <a:pt x="562391" y="605003"/>
                  </a:lnTo>
                  <a:lnTo>
                    <a:pt x="605003" y="562391"/>
                  </a:lnTo>
                  <a:lnTo>
                    <a:pt x="637576" y="508028"/>
                  </a:lnTo>
                  <a:lnTo>
                    <a:pt x="661821" y="440200"/>
                  </a:lnTo>
                  <a:lnTo>
                    <a:pt x="671357" y="400702"/>
                  </a:lnTo>
                  <a:lnTo>
                    <a:pt x="679453" y="357196"/>
                  </a:lnTo>
                  <a:lnTo>
                    <a:pt x="686324" y="309467"/>
                  </a:lnTo>
                  <a:lnTo>
                    <a:pt x="692183" y="257303"/>
                  </a:lnTo>
                  <a:lnTo>
                    <a:pt x="697245" y="200488"/>
                  </a:lnTo>
                  <a:lnTo>
                    <a:pt x="701723" y="138808"/>
                  </a:lnTo>
                  <a:lnTo>
                    <a:pt x="705832" y="72050"/>
                  </a:lnTo>
                  <a:lnTo>
                    <a:pt x="709787" y="0"/>
                  </a:lnTo>
                  <a:lnTo>
                    <a:pt x="713702" y="72050"/>
                  </a:lnTo>
                  <a:lnTo>
                    <a:pt x="717776" y="138808"/>
                  </a:lnTo>
                  <a:lnTo>
                    <a:pt x="722221" y="200488"/>
                  </a:lnTo>
                  <a:lnTo>
                    <a:pt x="727253" y="257303"/>
                  </a:lnTo>
                  <a:lnTo>
                    <a:pt x="733084" y="309467"/>
                  </a:lnTo>
                  <a:lnTo>
                    <a:pt x="739930" y="357196"/>
                  </a:lnTo>
                  <a:lnTo>
                    <a:pt x="748003" y="400702"/>
                  </a:lnTo>
                  <a:lnTo>
                    <a:pt x="757518" y="440200"/>
                  </a:lnTo>
                  <a:lnTo>
                    <a:pt x="781730" y="508028"/>
                  </a:lnTo>
                  <a:lnTo>
                    <a:pt x="814276" y="562391"/>
                  </a:lnTo>
                  <a:lnTo>
                    <a:pt x="856867" y="605003"/>
                  </a:lnTo>
                  <a:lnTo>
                    <a:pt x="911216" y="637576"/>
                  </a:lnTo>
                  <a:lnTo>
                    <a:pt x="979034" y="661821"/>
                  </a:lnTo>
                  <a:lnTo>
                    <a:pt x="1018529" y="671357"/>
                  </a:lnTo>
                  <a:lnTo>
                    <a:pt x="1062033" y="679453"/>
                  </a:lnTo>
                  <a:lnTo>
                    <a:pt x="1109759" y="686324"/>
                  </a:lnTo>
                  <a:lnTo>
                    <a:pt x="1161923" y="692183"/>
                  </a:lnTo>
                  <a:lnTo>
                    <a:pt x="1218737" y="697245"/>
                  </a:lnTo>
                  <a:lnTo>
                    <a:pt x="1280416" y="701723"/>
                  </a:lnTo>
                  <a:lnTo>
                    <a:pt x="1347174" y="705832"/>
                  </a:lnTo>
                  <a:lnTo>
                    <a:pt x="1419225" y="709787"/>
                  </a:lnTo>
                  <a:lnTo>
                    <a:pt x="1347174" y="713702"/>
                  </a:lnTo>
                  <a:lnTo>
                    <a:pt x="1280416" y="717776"/>
                  </a:lnTo>
                  <a:lnTo>
                    <a:pt x="1218737" y="722221"/>
                  </a:lnTo>
                  <a:lnTo>
                    <a:pt x="1161923" y="727253"/>
                  </a:lnTo>
                  <a:lnTo>
                    <a:pt x="1109759" y="733084"/>
                  </a:lnTo>
                  <a:lnTo>
                    <a:pt x="1062033" y="739930"/>
                  </a:lnTo>
                  <a:lnTo>
                    <a:pt x="1018529" y="748003"/>
                  </a:lnTo>
                  <a:lnTo>
                    <a:pt x="979034" y="757518"/>
                  </a:lnTo>
                  <a:lnTo>
                    <a:pt x="911216" y="781730"/>
                  </a:lnTo>
                  <a:lnTo>
                    <a:pt x="856867" y="814276"/>
                  </a:lnTo>
                  <a:lnTo>
                    <a:pt x="814276" y="856867"/>
                  </a:lnTo>
                  <a:lnTo>
                    <a:pt x="781730" y="911216"/>
                  </a:lnTo>
                  <a:lnTo>
                    <a:pt x="757518" y="979034"/>
                  </a:lnTo>
                  <a:lnTo>
                    <a:pt x="748003" y="1018529"/>
                  </a:lnTo>
                  <a:lnTo>
                    <a:pt x="739930" y="1062033"/>
                  </a:lnTo>
                  <a:lnTo>
                    <a:pt x="733084" y="1109759"/>
                  </a:lnTo>
                  <a:lnTo>
                    <a:pt x="727253" y="1161923"/>
                  </a:lnTo>
                  <a:lnTo>
                    <a:pt x="722221" y="1218737"/>
                  </a:lnTo>
                  <a:lnTo>
                    <a:pt x="717776" y="1280416"/>
                  </a:lnTo>
                  <a:lnTo>
                    <a:pt x="713702" y="1347174"/>
                  </a:lnTo>
                  <a:lnTo>
                    <a:pt x="709787" y="1419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0600" y="266700"/>
            <a:ext cx="1754165" cy="1828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37" y="981140"/>
            <a:ext cx="77749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5585" marR="5080" indent="-2763520">
              <a:lnSpc>
                <a:spcPct val="100000"/>
              </a:lnSpc>
              <a:spcBef>
                <a:spcPts val="100"/>
              </a:spcBef>
            </a:pPr>
            <a:r>
              <a:rPr sz="8000" b="1" spc="-484" dirty="0">
                <a:solidFill>
                  <a:srgbClr val="FFFFFF"/>
                </a:solidFill>
                <a:latin typeface="Trebuchet MS"/>
                <a:cs typeface="+mn-cs"/>
              </a:rPr>
              <a:t>Our</a:t>
            </a:r>
            <a:r>
              <a:rPr sz="8000" b="1" spc="-645" dirty="0">
                <a:solidFill>
                  <a:srgbClr val="FFFFFF"/>
                </a:solidFill>
                <a:latin typeface="Trebuchet MS"/>
                <a:cs typeface="+mn-cs"/>
              </a:rPr>
              <a:t> </a:t>
            </a:r>
            <a:r>
              <a:rPr sz="8000" b="1" spc="-480" dirty="0">
                <a:solidFill>
                  <a:srgbClr val="FFFFFF"/>
                </a:solidFill>
                <a:latin typeface="Trebuchet MS"/>
                <a:cs typeface="+mn-cs"/>
              </a:rPr>
              <a:t>unique</a:t>
            </a:r>
            <a:r>
              <a:rPr sz="8000" b="1" spc="-645" dirty="0">
                <a:solidFill>
                  <a:srgbClr val="FFFFFF"/>
                </a:solidFill>
                <a:latin typeface="Trebuchet MS"/>
                <a:cs typeface="+mn-cs"/>
              </a:rPr>
              <a:t> </a:t>
            </a:r>
            <a:r>
              <a:rPr sz="8000" b="1" spc="-300" dirty="0">
                <a:solidFill>
                  <a:srgbClr val="FFFFFF"/>
                </a:solidFill>
                <a:latin typeface="Trebuchet MS"/>
                <a:cs typeface="+mn-cs"/>
              </a:rPr>
              <a:t>selling </a:t>
            </a:r>
            <a:r>
              <a:rPr sz="8000" b="1" spc="-430" dirty="0">
                <a:solidFill>
                  <a:srgbClr val="FFFFFF"/>
                </a:solidFill>
                <a:latin typeface="Trebuchet MS"/>
                <a:cs typeface="+mn-cs"/>
              </a:rPr>
              <a:t>point</a:t>
            </a:r>
            <a:endParaRPr sz="8000" dirty="0">
              <a:latin typeface="Trebuchet MS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503" y="3732417"/>
            <a:ext cx="733425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215" marR="5080" indent="-1073150">
              <a:lnSpc>
                <a:spcPct val="116599"/>
              </a:lnSpc>
              <a:spcBef>
                <a:spcPts val="100"/>
              </a:spcBef>
            </a:pPr>
            <a:r>
              <a:rPr sz="5200" b="1" spc="-125" dirty="0">
                <a:solidFill>
                  <a:srgbClr val="FFFFFF"/>
                </a:solidFill>
                <a:latin typeface="Arial"/>
                <a:cs typeface="Arial"/>
              </a:rPr>
              <a:t>"Rent,</a:t>
            </a:r>
            <a:r>
              <a:rPr sz="52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175" dirty="0">
                <a:solidFill>
                  <a:srgbClr val="FFFFFF"/>
                </a:solidFill>
                <a:latin typeface="Arial"/>
                <a:cs typeface="Arial"/>
              </a:rPr>
              <a:t>Sell,</a:t>
            </a:r>
            <a:r>
              <a:rPr sz="52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165" dirty="0">
                <a:solidFill>
                  <a:srgbClr val="FFFFFF"/>
                </a:solidFill>
                <a:latin typeface="Arial"/>
                <a:cs typeface="Arial"/>
              </a:rPr>
              <a:t>Donate,Earn: </a:t>
            </a:r>
            <a:r>
              <a:rPr sz="5200" b="1" spc="-3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5200" b="1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9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52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5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52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95" dirty="0">
                <a:solidFill>
                  <a:srgbClr val="FFFFFF"/>
                </a:solidFill>
                <a:latin typeface="Arial"/>
                <a:cs typeface="Arial"/>
              </a:rPr>
              <a:t>Place!"</a:t>
            </a:r>
            <a:endParaRPr sz="5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4796" y="2711188"/>
            <a:ext cx="8535670" cy="5788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220" indent="112395" algn="ctr">
              <a:lnSpc>
                <a:spcPct val="116500"/>
              </a:lnSpc>
              <a:spcBef>
                <a:spcPts val="95"/>
              </a:spcBef>
            </a:pPr>
            <a:r>
              <a:rPr sz="3600" b="1" spc="-90" dirty="0">
                <a:solidFill>
                  <a:srgbClr val="4A6441"/>
                </a:solidFill>
                <a:latin typeface="Arial"/>
                <a:cs typeface="Arial"/>
              </a:rPr>
              <a:t>Say</a:t>
            </a:r>
            <a:r>
              <a:rPr sz="3600" b="1" spc="-14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4A6441"/>
                </a:solidFill>
                <a:latin typeface="Arial"/>
                <a:cs typeface="Arial"/>
              </a:rPr>
              <a:t>goodbye</a:t>
            </a:r>
            <a:r>
              <a:rPr sz="3600" b="1" spc="-13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A6441"/>
                </a:solidFill>
                <a:latin typeface="Arial"/>
                <a:cs typeface="Arial"/>
              </a:rPr>
              <a:t>to</a:t>
            </a:r>
            <a:r>
              <a:rPr sz="3600" b="1" spc="-18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A6441"/>
                </a:solidFill>
                <a:latin typeface="Arial"/>
                <a:cs typeface="Arial"/>
              </a:rPr>
              <a:t>the</a:t>
            </a:r>
            <a:r>
              <a:rPr sz="3600" b="1" spc="-13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55" dirty="0">
                <a:solidFill>
                  <a:srgbClr val="4A6441"/>
                </a:solidFill>
                <a:latin typeface="Arial"/>
                <a:cs typeface="Arial"/>
              </a:rPr>
              <a:t>hassle</a:t>
            </a:r>
            <a:r>
              <a:rPr sz="3600" b="1" spc="-8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A6441"/>
                </a:solidFill>
                <a:latin typeface="Arial"/>
                <a:cs typeface="Arial"/>
              </a:rPr>
              <a:t>of</a:t>
            </a:r>
            <a:r>
              <a:rPr sz="3600" b="1" spc="-13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85" dirty="0">
                <a:solidFill>
                  <a:srgbClr val="4A6441"/>
                </a:solidFill>
                <a:latin typeface="Arial"/>
                <a:cs typeface="Arial"/>
              </a:rPr>
              <a:t>multiple</a:t>
            </a:r>
            <a:r>
              <a:rPr sz="3600" b="1" spc="-13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4A6441"/>
                </a:solidFill>
                <a:latin typeface="Arial"/>
                <a:cs typeface="Arial"/>
              </a:rPr>
              <a:t>apps </a:t>
            </a:r>
            <a:r>
              <a:rPr sz="3600" b="1" spc="-45" dirty="0">
                <a:solidFill>
                  <a:srgbClr val="4A6441"/>
                </a:solidFill>
                <a:latin typeface="Arial"/>
                <a:cs typeface="Arial"/>
              </a:rPr>
              <a:t>and</a:t>
            </a:r>
            <a:r>
              <a:rPr sz="3600" b="1" spc="-19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14" dirty="0">
                <a:solidFill>
                  <a:srgbClr val="4A6441"/>
                </a:solidFill>
                <a:latin typeface="Arial"/>
                <a:cs typeface="Arial"/>
              </a:rPr>
              <a:t>hello</a:t>
            </a:r>
            <a:r>
              <a:rPr sz="3600" b="1" spc="-12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A6441"/>
                </a:solidFill>
                <a:latin typeface="Arial"/>
                <a:cs typeface="Arial"/>
              </a:rPr>
              <a:t>to</a:t>
            </a:r>
            <a:r>
              <a:rPr sz="3600" b="1" spc="-19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A6441"/>
                </a:solidFill>
                <a:latin typeface="Arial"/>
                <a:cs typeface="Arial"/>
              </a:rPr>
              <a:t>the</a:t>
            </a:r>
            <a:r>
              <a:rPr sz="3600" b="1" spc="-15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45" dirty="0">
                <a:solidFill>
                  <a:srgbClr val="4A6441"/>
                </a:solidFill>
                <a:latin typeface="Arial"/>
                <a:cs typeface="Arial"/>
              </a:rPr>
              <a:t>convenience</a:t>
            </a:r>
            <a:r>
              <a:rPr sz="3600" b="1" spc="-8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A6441"/>
                </a:solidFill>
                <a:latin typeface="Arial"/>
                <a:cs typeface="Arial"/>
              </a:rPr>
              <a:t>of</a:t>
            </a:r>
            <a:r>
              <a:rPr sz="3600" b="1" spc="-14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4A6441"/>
                </a:solidFill>
                <a:latin typeface="Arial"/>
                <a:cs typeface="Arial"/>
              </a:rPr>
              <a:t>finding </a:t>
            </a:r>
            <a:r>
              <a:rPr sz="3600" b="1" spc="-90" dirty="0">
                <a:solidFill>
                  <a:srgbClr val="4A6441"/>
                </a:solidFill>
                <a:latin typeface="Arial"/>
                <a:cs typeface="Arial"/>
              </a:rPr>
              <a:t>everything</a:t>
            </a:r>
            <a:r>
              <a:rPr sz="3600" b="1" spc="-14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30" dirty="0">
                <a:solidFill>
                  <a:srgbClr val="4A6441"/>
                </a:solidFill>
                <a:latin typeface="Arial"/>
                <a:cs typeface="Arial"/>
              </a:rPr>
              <a:t>you</a:t>
            </a:r>
            <a:r>
              <a:rPr sz="3600" b="1" spc="-10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70" dirty="0">
                <a:solidFill>
                  <a:srgbClr val="4A6441"/>
                </a:solidFill>
                <a:latin typeface="Arial"/>
                <a:cs typeface="Arial"/>
              </a:rPr>
              <a:t>need</a:t>
            </a:r>
            <a:r>
              <a:rPr sz="3600" b="1" spc="-12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65" dirty="0">
                <a:solidFill>
                  <a:srgbClr val="4A6441"/>
                </a:solidFill>
                <a:latin typeface="Arial"/>
                <a:cs typeface="Arial"/>
              </a:rPr>
              <a:t>in</a:t>
            </a:r>
            <a:r>
              <a:rPr sz="3600" b="1" spc="-12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05" dirty="0">
                <a:solidFill>
                  <a:srgbClr val="4A6441"/>
                </a:solidFill>
                <a:latin typeface="Arial"/>
                <a:cs typeface="Arial"/>
              </a:rPr>
              <a:t>one</a:t>
            </a:r>
            <a:r>
              <a:rPr sz="3600" b="1" spc="-12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4A6441"/>
                </a:solidFill>
                <a:latin typeface="Arial"/>
                <a:cs typeface="Arial"/>
              </a:rPr>
              <a:t>place.</a:t>
            </a:r>
            <a:endParaRPr sz="3600" dirty="0">
              <a:latin typeface="Arial"/>
              <a:cs typeface="Arial"/>
            </a:endParaRPr>
          </a:p>
          <a:p>
            <a:pPr marL="12700" marR="468630" algn="ctr">
              <a:lnSpc>
                <a:spcPct val="116500"/>
              </a:lnSpc>
            </a:pPr>
            <a:r>
              <a:rPr sz="3600" b="1" spc="-135" dirty="0">
                <a:solidFill>
                  <a:srgbClr val="4A6441"/>
                </a:solidFill>
                <a:latin typeface="Arial"/>
                <a:cs typeface="Arial"/>
              </a:rPr>
              <a:t>Experience</a:t>
            </a:r>
            <a:r>
              <a:rPr sz="3600" b="1" spc="-4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60" dirty="0">
                <a:solidFill>
                  <a:srgbClr val="4A6441"/>
                </a:solidFill>
                <a:latin typeface="Arial"/>
                <a:cs typeface="Arial"/>
              </a:rPr>
              <a:t>seamless</a:t>
            </a:r>
            <a:r>
              <a:rPr sz="3600" b="1" spc="-4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14" dirty="0">
                <a:solidFill>
                  <a:srgbClr val="4A6441"/>
                </a:solidFill>
                <a:latin typeface="Arial"/>
                <a:cs typeface="Arial"/>
              </a:rPr>
              <a:t>interactions,</a:t>
            </a:r>
            <a:r>
              <a:rPr sz="3600" b="1" spc="-4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4A6441"/>
                </a:solidFill>
                <a:latin typeface="Arial"/>
                <a:cs typeface="Arial"/>
              </a:rPr>
              <a:t>secure </a:t>
            </a:r>
            <a:r>
              <a:rPr sz="3600" b="1" spc="-125" dirty="0">
                <a:solidFill>
                  <a:srgbClr val="4A6441"/>
                </a:solidFill>
                <a:latin typeface="Arial"/>
                <a:cs typeface="Arial"/>
              </a:rPr>
              <a:t>transactions,</a:t>
            </a:r>
            <a:r>
              <a:rPr sz="3600" b="1" spc="-10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4A6441"/>
                </a:solidFill>
                <a:latin typeface="Arial"/>
                <a:cs typeface="Arial"/>
              </a:rPr>
              <a:t>and</a:t>
            </a:r>
            <a:r>
              <a:rPr sz="3600" b="1" spc="-9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A6441"/>
                </a:solidFill>
                <a:latin typeface="Arial"/>
                <a:cs typeface="Arial"/>
              </a:rPr>
              <a:t>a</a:t>
            </a:r>
            <a:r>
              <a:rPr sz="3600" b="1" spc="-9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85" dirty="0">
                <a:solidFill>
                  <a:srgbClr val="4A6441"/>
                </a:solidFill>
                <a:latin typeface="Arial"/>
                <a:cs typeface="Arial"/>
              </a:rPr>
              <a:t>thriving</a:t>
            </a:r>
            <a:r>
              <a:rPr sz="3600" b="1" spc="-9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14" dirty="0">
                <a:solidFill>
                  <a:srgbClr val="4A6441"/>
                </a:solidFill>
                <a:latin typeface="Arial"/>
                <a:cs typeface="Arial"/>
              </a:rPr>
              <a:t>community</a:t>
            </a:r>
            <a:r>
              <a:rPr sz="3600" b="1" spc="-10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4A6441"/>
                </a:solidFill>
                <a:latin typeface="Arial"/>
                <a:cs typeface="Arial"/>
              </a:rPr>
              <a:t>all </a:t>
            </a:r>
            <a:r>
              <a:rPr sz="3600" b="1" spc="-10" dirty="0">
                <a:solidFill>
                  <a:srgbClr val="4A6441"/>
                </a:solidFill>
                <a:latin typeface="Arial"/>
                <a:cs typeface="Arial"/>
              </a:rPr>
              <a:t>within</a:t>
            </a:r>
            <a:r>
              <a:rPr sz="3600" b="1" spc="-18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4A6441"/>
                </a:solidFill>
                <a:latin typeface="Arial"/>
                <a:cs typeface="Arial"/>
              </a:rPr>
              <a:t>our</a:t>
            </a:r>
            <a:r>
              <a:rPr sz="3600" b="1" spc="-12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4A6441"/>
                </a:solidFill>
                <a:latin typeface="Arial"/>
                <a:cs typeface="Arial"/>
              </a:rPr>
              <a:t>app.</a:t>
            </a:r>
            <a:endParaRPr sz="3600" dirty="0">
              <a:latin typeface="Arial"/>
              <a:cs typeface="Arial"/>
            </a:endParaRPr>
          </a:p>
          <a:p>
            <a:pPr marL="12700" marR="5080" algn="ctr">
              <a:lnSpc>
                <a:spcPct val="116500"/>
              </a:lnSpc>
            </a:pPr>
            <a:r>
              <a:rPr sz="3600" b="1" spc="-30" dirty="0">
                <a:solidFill>
                  <a:srgbClr val="4A6441"/>
                </a:solidFill>
                <a:latin typeface="Arial"/>
                <a:cs typeface="Arial"/>
              </a:rPr>
              <a:t>It's</a:t>
            </a:r>
            <a:r>
              <a:rPr sz="3600" b="1" spc="-19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4A6441"/>
                </a:solidFill>
                <a:latin typeface="Arial"/>
                <a:cs typeface="Arial"/>
              </a:rPr>
              <a:t>time</a:t>
            </a:r>
            <a:r>
              <a:rPr sz="3600" b="1" spc="-13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A6441"/>
                </a:solidFill>
                <a:latin typeface="Arial"/>
                <a:cs typeface="Arial"/>
              </a:rPr>
              <a:t>to</a:t>
            </a:r>
            <a:r>
              <a:rPr sz="3600" b="1" spc="-13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4A6441"/>
                </a:solidFill>
                <a:latin typeface="Arial"/>
                <a:cs typeface="Arial"/>
              </a:rPr>
              <a:t>simplify</a:t>
            </a:r>
            <a:r>
              <a:rPr sz="3600" b="1" spc="-12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14" dirty="0">
                <a:solidFill>
                  <a:srgbClr val="4A6441"/>
                </a:solidFill>
                <a:latin typeface="Arial"/>
                <a:cs typeface="Arial"/>
              </a:rPr>
              <a:t>your </a:t>
            </a:r>
            <a:r>
              <a:rPr sz="3600" b="1" spc="-80" dirty="0">
                <a:solidFill>
                  <a:srgbClr val="4A6441"/>
                </a:solidFill>
                <a:latin typeface="Arial"/>
                <a:cs typeface="Arial"/>
              </a:rPr>
              <a:t>renting,</a:t>
            </a:r>
            <a:r>
              <a:rPr sz="3600" b="1" spc="-13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30" dirty="0">
                <a:solidFill>
                  <a:srgbClr val="4A6441"/>
                </a:solidFill>
                <a:latin typeface="Arial"/>
                <a:cs typeface="Arial"/>
              </a:rPr>
              <a:t>selling,</a:t>
            </a:r>
            <a:r>
              <a:rPr sz="3600" b="1" spc="-100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4A6441"/>
                </a:solidFill>
                <a:latin typeface="Arial"/>
                <a:cs typeface="Arial"/>
              </a:rPr>
              <a:t>and </a:t>
            </a:r>
            <a:r>
              <a:rPr sz="3600" b="1" spc="-80" dirty="0">
                <a:solidFill>
                  <a:srgbClr val="4A6441"/>
                </a:solidFill>
                <a:latin typeface="Arial"/>
                <a:cs typeface="Arial"/>
              </a:rPr>
              <a:t>donating</a:t>
            </a:r>
            <a:r>
              <a:rPr sz="3600" b="1" spc="-6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120" dirty="0">
                <a:solidFill>
                  <a:srgbClr val="4A6441"/>
                </a:solidFill>
                <a:latin typeface="Arial"/>
                <a:cs typeface="Arial"/>
              </a:rPr>
              <a:t>journey</a:t>
            </a:r>
            <a:r>
              <a:rPr sz="3600" b="1" spc="-6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A6441"/>
                </a:solidFill>
                <a:latin typeface="Arial"/>
                <a:cs typeface="Arial"/>
              </a:rPr>
              <a:t>with</a:t>
            </a:r>
            <a:r>
              <a:rPr sz="3600" b="1" spc="-65" dirty="0">
                <a:solidFill>
                  <a:srgbClr val="4A6441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4A6441"/>
                </a:solidFill>
                <a:latin typeface="Arial"/>
                <a:cs typeface="Arial"/>
              </a:rPr>
              <a:t>us.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2166" y="3699724"/>
            <a:ext cx="8244205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105" dirty="0">
                <a:solidFill>
                  <a:srgbClr val="5C7862"/>
                </a:solidFill>
                <a:latin typeface="Trebuchet MS"/>
                <a:cs typeface="Trebuchet MS"/>
              </a:rPr>
              <a:t>items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320" dirty="0">
                <a:solidFill>
                  <a:srgbClr val="5C7862"/>
                </a:solidFill>
                <a:latin typeface="Trebuchet MS"/>
                <a:cs typeface="Trebuchet MS"/>
              </a:rPr>
              <a:t>i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20" dirty="0">
                <a:solidFill>
                  <a:srgbClr val="5C7862"/>
                </a:solidFill>
                <a:latin typeface="Trebuchet MS"/>
                <a:cs typeface="Trebuchet MS"/>
              </a:rPr>
              <a:t>purchased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20" dirty="0">
                <a:solidFill>
                  <a:srgbClr val="5C7862"/>
                </a:solidFill>
                <a:latin typeface="Trebuchet MS"/>
                <a:cs typeface="Trebuchet MS"/>
              </a:rPr>
              <a:t>and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220" dirty="0">
                <a:solidFill>
                  <a:srgbClr val="5C7862"/>
                </a:solidFill>
                <a:latin typeface="Trebuchet MS"/>
                <a:cs typeface="Trebuchet MS"/>
              </a:rPr>
              <a:t>did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60" dirty="0">
                <a:solidFill>
                  <a:srgbClr val="5C7862"/>
                </a:solidFill>
                <a:latin typeface="Trebuchet MS"/>
                <a:cs typeface="Trebuchet MS"/>
              </a:rPr>
              <a:t>no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65" dirty="0">
                <a:solidFill>
                  <a:srgbClr val="5C7862"/>
                </a:solidFill>
                <a:latin typeface="Trebuchet MS"/>
                <a:cs typeface="Trebuchet MS"/>
              </a:rPr>
              <a:t>use.</a:t>
            </a:r>
            <a:endParaRPr sz="46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94519" y="3344217"/>
            <a:ext cx="1654810" cy="1521460"/>
            <a:chOff x="16094519" y="3344217"/>
            <a:chExt cx="1654810" cy="1521460"/>
          </a:xfrm>
        </p:grpSpPr>
        <p:sp>
          <p:nvSpPr>
            <p:cNvPr id="4" name="object 4"/>
            <p:cNvSpPr/>
            <p:nvPr/>
          </p:nvSpPr>
          <p:spPr>
            <a:xfrm>
              <a:off x="16094519" y="3344217"/>
              <a:ext cx="1654810" cy="1521460"/>
            </a:xfrm>
            <a:custGeom>
              <a:avLst/>
              <a:gdLst/>
              <a:ahLst/>
              <a:cxnLst/>
              <a:rect l="l" t="t" r="r" b="b"/>
              <a:pathLst>
                <a:path w="1654809" h="1521460">
                  <a:moveTo>
                    <a:pt x="0" y="0"/>
                  </a:moveTo>
                  <a:lnTo>
                    <a:pt x="1654260" y="0"/>
                  </a:lnTo>
                  <a:lnTo>
                    <a:pt x="1654260" y="1521329"/>
                  </a:lnTo>
                  <a:lnTo>
                    <a:pt x="0" y="1521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2941" y="3596170"/>
              <a:ext cx="580292" cy="10165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852166" y="5905500"/>
            <a:ext cx="7000875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320" dirty="0">
                <a:solidFill>
                  <a:srgbClr val="5C7862"/>
                </a:solidFill>
                <a:latin typeface="Trebuchet MS"/>
                <a:cs typeface="Trebuchet MS"/>
              </a:rPr>
              <a:t>i</a:t>
            </a:r>
            <a:r>
              <a:rPr sz="4650" spc="-3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14" dirty="0">
                <a:solidFill>
                  <a:srgbClr val="5C7862"/>
                </a:solidFill>
                <a:latin typeface="Trebuchet MS"/>
                <a:cs typeface="Trebuchet MS"/>
              </a:rPr>
              <a:t>have</a:t>
            </a:r>
            <a:r>
              <a:rPr sz="4650" spc="-3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05" dirty="0">
                <a:solidFill>
                  <a:srgbClr val="5C7862"/>
                </a:solidFill>
                <a:latin typeface="Trebuchet MS"/>
                <a:cs typeface="Trebuchet MS"/>
              </a:rPr>
              <a:t>items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65" dirty="0">
                <a:solidFill>
                  <a:srgbClr val="5C7862"/>
                </a:solidFill>
                <a:latin typeface="Trebuchet MS"/>
                <a:cs typeface="Trebuchet MS"/>
              </a:rPr>
              <a:t>that</a:t>
            </a:r>
            <a:r>
              <a:rPr sz="4650" spc="-3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320" dirty="0">
                <a:solidFill>
                  <a:srgbClr val="5C7862"/>
                </a:solidFill>
                <a:latin typeface="Trebuchet MS"/>
                <a:cs typeface="Trebuchet MS"/>
              </a:rPr>
              <a:t>i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95" dirty="0">
                <a:solidFill>
                  <a:srgbClr val="5C7862"/>
                </a:solidFill>
                <a:latin typeface="Trebuchet MS"/>
                <a:cs typeface="Trebuchet MS"/>
              </a:rPr>
              <a:t>rarely</a:t>
            </a:r>
            <a:r>
              <a:rPr sz="4650" spc="-36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25" dirty="0">
                <a:solidFill>
                  <a:srgbClr val="5C7862"/>
                </a:solidFill>
                <a:latin typeface="Trebuchet MS"/>
                <a:cs typeface="Trebuchet MS"/>
              </a:rPr>
              <a:t>use</a:t>
            </a:r>
            <a:endParaRPr sz="46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94519" y="5523963"/>
            <a:ext cx="1654810" cy="1521460"/>
            <a:chOff x="16094519" y="5523963"/>
            <a:chExt cx="1654810" cy="1521460"/>
          </a:xfrm>
        </p:grpSpPr>
        <p:sp>
          <p:nvSpPr>
            <p:cNvPr id="8" name="object 8"/>
            <p:cNvSpPr/>
            <p:nvPr/>
          </p:nvSpPr>
          <p:spPr>
            <a:xfrm>
              <a:off x="16094519" y="5523963"/>
              <a:ext cx="1654810" cy="1521460"/>
            </a:xfrm>
            <a:custGeom>
              <a:avLst/>
              <a:gdLst/>
              <a:ahLst/>
              <a:cxnLst/>
              <a:rect l="l" t="t" r="r" b="b"/>
              <a:pathLst>
                <a:path w="1654809" h="1521459">
                  <a:moveTo>
                    <a:pt x="0" y="0"/>
                  </a:moveTo>
                  <a:lnTo>
                    <a:pt x="1654260" y="0"/>
                  </a:lnTo>
                  <a:lnTo>
                    <a:pt x="1654260" y="1521329"/>
                  </a:lnTo>
                  <a:lnTo>
                    <a:pt x="0" y="1521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2941" y="5775914"/>
              <a:ext cx="580292" cy="10165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52166" y="8066997"/>
            <a:ext cx="8425815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320" dirty="0">
                <a:solidFill>
                  <a:srgbClr val="5C7862"/>
                </a:solidFill>
                <a:latin typeface="Trebuchet MS"/>
                <a:cs typeface="Trebuchet MS"/>
              </a:rPr>
              <a:t>i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14" dirty="0">
                <a:solidFill>
                  <a:srgbClr val="5C7862"/>
                </a:solidFill>
                <a:latin typeface="Trebuchet MS"/>
                <a:cs typeface="Trebuchet MS"/>
              </a:rPr>
              <a:t>have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05" dirty="0">
                <a:solidFill>
                  <a:srgbClr val="5C7862"/>
                </a:solidFill>
                <a:latin typeface="Trebuchet MS"/>
                <a:cs typeface="Trebuchet MS"/>
              </a:rPr>
              <a:t>items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320" dirty="0">
                <a:solidFill>
                  <a:srgbClr val="5C7862"/>
                </a:solidFill>
                <a:latin typeface="Trebuchet MS"/>
                <a:cs typeface="Trebuchet MS"/>
              </a:rPr>
              <a:t>i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10" dirty="0">
                <a:solidFill>
                  <a:srgbClr val="5C7862"/>
                </a:solidFill>
                <a:latin typeface="Trebuchet MS"/>
                <a:cs typeface="Trebuchet MS"/>
              </a:rPr>
              <a:t>would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250" dirty="0">
                <a:solidFill>
                  <a:srgbClr val="5C7862"/>
                </a:solidFill>
                <a:latin typeface="Trebuchet MS"/>
                <a:cs typeface="Trebuchet MS"/>
              </a:rPr>
              <a:t>like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145" dirty="0">
                <a:solidFill>
                  <a:srgbClr val="5C7862"/>
                </a:solidFill>
                <a:latin typeface="Trebuchet MS"/>
                <a:cs typeface="Trebuchet MS"/>
              </a:rPr>
              <a:t>to</a:t>
            </a:r>
            <a:r>
              <a:rPr sz="4650" spc="-35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4650" spc="-70" dirty="0">
                <a:solidFill>
                  <a:srgbClr val="5C7862"/>
                </a:solidFill>
                <a:latin typeface="Trebuchet MS"/>
                <a:cs typeface="Trebuchet MS"/>
              </a:rPr>
              <a:t>donate</a:t>
            </a:r>
            <a:endParaRPr sz="46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73400" y="190500"/>
            <a:ext cx="2276726" cy="232715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6094519" y="7703705"/>
            <a:ext cx="1654810" cy="1521460"/>
            <a:chOff x="16094519" y="7703705"/>
            <a:chExt cx="1654810" cy="1521460"/>
          </a:xfrm>
        </p:grpSpPr>
        <p:sp>
          <p:nvSpPr>
            <p:cNvPr id="13" name="object 13"/>
            <p:cNvSpPr/>
            <p:nvPr/>
          </p:nvSpPr>
          <p:spPr>
            <a:xfrm>
              <a:off x="16094519" y="7703705"/>
              <a:ext cx="1654810" cy="1521460"/>
            </a:xfrm>
            <a:custGeom>
              <a:avLst/>
              <a:gdLst/>
              <a:ahLst/>
              <a:cxnLst/>
              <a:rect l="l" t="t" r="r" b="b"/>
              <a:pathLst>
                <a:path w="1654809" h="1521459">
                  <a:moveTo>
                    <a:pt x="0" y="0"/>
                  </a:moveTo>
                  <a:lnTo>
                    <a:pt x="1654260" y="0"/>
                  </a:lnTo>
                  <a:lnTo>
                    <a:pt x="1654260" y="1521329"/>
                  </a:lnTo>
                  <a:lnTo>
                    <a:pt x="0" y="1521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82941" y="7955659"/>
              <a:ext cx="580292" cy="101655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2354" y="1510314"/>
            <a:ext cx="4457700" cy="6227445"/>
          </a:xfrm>
          <a:prstGeom prst="rect">
            <a:avLst/>
          </a:prstGeom>
        </p:spPr>
        <p:txBody>
          <a:bodyPr vert="horz" wrap="square" lIns="0" tIns="314960" rIns="0" bIns="0" rtlCol="0">
            <a:spAutoFit/>
          </a:bodyPr>
          <a:lstStyle/>
          <a:p>
            <a:pPr marL="12065" marR="5080" algn="ctr">
              <a:lnSpc>
                <a:spcPts val="11610"/>
              </a:lnSpc>
              <a:spcBef>
                <a:spcPts val="2480"/>
              </a:spcBef>
            </a:pPr>
            <a:r>
              <a:rPr sz="11650" b="1" spc="215" dirty="0">
                <a:solidFill>
                  <a:srgbClr val="5C7862"/>
                </a:solidFill>
                <a:latin typeface="Trebuchet MS"/>
                <a:cs typeface="Trebuchet MS"/>
              </a:rPr>
              <a:t>lots</a:t>
            </a:r>
            <a:r>
              <a:rPr sz="11650" b="1" spc="-24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11650" b="1" spc="-25" dirty="0">
                <a:solidFill>
                  <a:srgbClr val="5C7862"/>
                </a:solidFill>
                <a:latin typeface="Trebuchet MS"/>
                <a:cs typeface="Trebuchet MS"/>
              </a:rPr>
              <a:t>of </a:t>
            </a:r>
            <a:r>
              <a:rPr sz="11650" b="1" spc="155" dirty="0">
                <a:solidFill>
                  <a:srgbClr val="5C7862"/>
                </a:solidFill>
                <a:latin typeface="Trebuchet MS"/>
                <a:cs typeface="Trebuchet MS"/>
              </a:rPr>
              <a:t>stuff! </a:t>
            </a:r>
            <a:r>
              <a:rPr sz="11650" b="1" spc="-20" dirty="0">
                <a:solidFill>
                  <a:srgbClr val="5C7862"/>
                </a:solidFill>
                <a:latin typeface="Trebuchet MS"/>
                <a:cs typeface="Trebuchet MS"/>
              </a:rPr>
              <a:t>what </a:t>
            </a:r>
            <a:r>
              <a:rPr sz="11650" b="1" dirty="0">
                <a:solidFill>
                  <a:srgbClr val="5C7862"/>
                </a:solidFill>
                <a:latin typeface="Trebuchet MS"/>
                <a:cs typeface="Trebuchet MS"/>
              </a:rPr>
              <a:t>can</a:t>
            </a:r>
            <a:r>
              <a:rPr sz="11650" b="1" spc="-80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11650" b="1" spc="-50" dirty="0">
                <a:solidFill>
                  <a:srgbClr val="5C7862"/>
                </a:solidFill>
                <a:latin typeface="Trebuchet MS"/>
                <a:cs typeface="Trebuchet MS"/>
              </a:rPr>
              <a:t>i</a:t>
            </a:r>
            <a:endParaRPr sz="1165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2085" y="7407902"/>
            <a:ext cx="2378075" cy="1804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650" b="1" spc="-25" dirty="0">
                <a:solidFill>
                  <a:srgbClr val="5C7862"/>
                </a:solidFill>
                <a:latin typeface="Trebuchet MS"/>
                <a:cs typeface="Trebuchet MS"/>
              </a:rPr>
              <a:t>do?</a:t>
            </a:r>
            <a:endParaRPr sz="116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345" y="4910321"/>
            <a:ext cx="161925" cy="1619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115405" y="0"/>
            <a:ext cx="5172710" cy="10287000"/>
            <a:chOff x="13115405" y="0"/>
            <a:chExt cx="5172710" cy="10287000"/>
          </a:xfrm>
        </p:grpSpPr>
        <p:sp>
          <p:nvSpPr>
            <p:cNvPr id="5" name="object 5"/>
            <p:cNvSpPr/>
            <p:nvPr/>
          </p:nvSpPr>
          <p:spPr>
            <a:xfrm>
              <a:off x="13115405" y="0"/>
              <a:ext cx="5172075" cy="10287000"/>
            </a:xfrm>
            <a:custGeom>
              <a:avLst/>
              <a:gdLst/>
              <a:ahLst/>
              <a:cxnLst/>
              <a:rect l="l" t="t" r="r" b="b"/>
              <a:pathLst>
                <a:path w="5172075" h="10287000">
                  <a:moveTo>
                    <a:pt x="517207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5172074" y="0"/>
                  </a:lnTo>
                  <a:lnTo>
                    <a:pt x="5172074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5405" y="3142803"/>
              <a:ext cx="5172594" cy="71437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01702" y="22779"/>
              <a:ext cx="2457449" cy="24764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4191" y="606195"/>
            <a:ext cx="89014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190" dirty="0">
                <a:solidFill>
                  <a:srgbClr val="FFFFFF"/>
                </a:solidFill>
                <a:latin typeface="Trebuchet MS"/>
                <a:cs typeface="Trebuchet MS"/>
              </a:rPr>
              <a:t>Facts</a:t>
            </a:r>
            <a:r>
              <a:rPr sz="8000" b="1" spc="-6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0" b="1" spc="-2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8000" b="1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0" b="1" spc="-3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0" b="1" spc="-6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0" b="1" spc="-185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345" y="2367923"/>
            <a:ext cx="161925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290" y="7210868"/>
            <a:ext cx="161925" cy="1619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12556" y="2098639"/>
            <a:ext cx="11126470" cy="658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According</a:t>
            </a:r>
            <a:r>
              <a:rPr sz="3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Statista,</a:t>
            </a:r>
            <a:r>
              <a:rPr sz="3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sz="3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r>
              <a:rPr sz="3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economy</a:t>
            </a:r>
            <a:r>
              <a:rPr sz="3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3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valued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approximately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$120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billion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2019.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FFFF"/>
                </a:solidFill>
                <a:latin typeface="Trebuchet MS"/>
                <a:cs typeface="Trebuchet MS"/>
              </a:rPr>
              <a:t>projected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would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reach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$335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billion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2025,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indicating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substantial</a:t>
            </a:r>
            <a:r>
              <a:rPr sz="30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sz="30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trajectory.</a:t>
            </a:r>
            <a:endParaRPr sz="3000">
              <a:latin typeface="Trebuchet MS"/>
              <a:cs typeface="Trebuchet MS"/>
            </a:endParaRPr>
          </a:p>
          <a:p>
            <a:pPr marL="12700" marR="421640">
              <a:lnSpc>
                <a:spcPct val="125000"/>
              </a:lnSpc>
              <a:spcBef>
                <a:spcPts val="2020"/>
              </a:spcBef>
            </a:pP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Millennials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contributors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rental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market,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seek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cost- 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sustainable</a:t>
            </a:r>
            <a:r>
              <a:rPr sz="3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options.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rebuchet MS"/>
              <a:cs typeface="Trebuchet MS"/>
            </a:endParaRPr>
          </a:p>
          <a:p>
            <a:pPr marL="56515" marR="175260" algn="just">
              <a:lnSpc>
                <a:spcPct val="125000"/>
              </a:lnSpc>
            </a:pPr>
            <a:r>
              <a:rPr sz="3000" spc="-1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rise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r>
              <a:rPr sz="3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economy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fueled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rental </a:t>
            </a:r>
            <a:r>
              <a:rPr sz="3000" spc="-165" dirty="0">
                <a:solidFill>
                  <a:srgbClr val="FFFFFF"/>
                </a:solidFill>
                <a:latin typeface="Trebuchet MS"/>
                <a:cs typeface="Trebuchet MS"/>
              </a:rPr>
              <a:t>market,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r>
              <a:rPr sz="3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increasingly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opting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rent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items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instead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purchasing</a:t>
            </a:r>
            <a:r>
              <a:rPr sz="30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3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outright.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3978" y="1409073"/>
            <a:ext cx="6172200" cy="7486650"/>
          </a:xfrm>
          <a:custGeom>
            <a:avLst/>
            <a:gdLst/>
            <a:ahLst/>
            <a:cxnLst/>
            <a:rect l="l" t="t" r="r" b="b"/>
            <a:pathLst>
              <a:path w="6172200" h="7486650">
                <a:moveTo>
                  <a:pt x="6172199" y="7486649"/>
                </a:moveTo>
                <a:lnTo>
                  <a:pt x="0" y="7486649"/>
                </a:lnTo>
                <a:lnTo>
                  <a:pt x="0" y="0"/>
                </a:lnTo>
                <a:lnTo>
                  <a:pt x="6172199" y="0"/>
                </a:lnTo>
                <a:lnTo>
                  <a:pt x="6172199" y="748664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17" y="175233"/>
            <a:ext cx="2171699" cy="1685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017" y="2507227"/>
            <a:ext cx="2171699" cy="1447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017" y="4851948"/>
            <a:ext cx="2171699" cy="2171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282" y="7661609"/>
            <a:ext cx="2447925" cy="2447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19001" y="4860690"/>
            <a:ext cx="3340340" cy="33539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17061" y="73334"/>
            <a:ext cx="2019371" cy="208458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72571" y="160270"/>
            <a:ext cx="4996180" cy="1910714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3500" b="1" spc="-10" dirty="0">
                <a:solidFill>
                  <a:srgbClr val="5C7862"/>
                </a:solidFill>
                <a:latin typeface="Trebuchet MS"/>
                <a:cs typeface="Trebuchet MS"/>
              </a:rPr>
              <a:t>DONATING</a:t>
            </a:r>
            <a:endParaRPr sz="35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610"/>
              </a:spcBef>
            </a:pPr>
            <a:r>
              <a:rPr sz="2750" b="1" spc="-150" dirty="0">
                <a:solidFill>
                  <a:srgbClr val="5C7862"/>
                </a:solidFill>
                <a:latin typeface="Trebuchet MS"/>
                <a:cs typeface="Trebuchet MS"/>
              </a:rPr>
              <a:t>the</a:t>
            </a:r>
            <a:r>
              <a:rPr sz="2750" b="1" spc="-20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125" dirty="0">
                <a:solidFill>
                  <a:srgbClr val="5C7862"/>
                </a:solidFill>
                <a:latin typeface="Trebuchet MS"/>
                <a:cs typeface="Trebuchet MS"/>
              </a:rPr>
              <a:t>old</a:t>
            </a:r>
            <a:r>
              <a:rPr sz="2750" b="1" spc="-19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130" dirty="0">
                <a:solidFill>
                  <a:srgbClr val="5C7862"/>
                </a:solidFill>
                <a:latin typeface="Trebuchet MS"/>
                <a:cs typeface="Trebuchet MS"/>
              </a:rPr>
              <a:t>fationed</a:t>
            </a:r>
            <a:r>
              <a:rPr sz="2750" b="1" spc="-19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90" dirty="0">
                <a:solidFill>
                  <a:srgbClr val="5C7862"/>
                </a:solidFill>
                <a:latin typeface="Trebuchet MS"/>
                <a:cs typeface="Trebuchet MS"/>
              </a:rPr>
              <a:t>way</a:t>
            </a:r>
            <a:r>
              <a:rPr sz="2750" b="1" spc="-19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365" dirty="0">
                <a:solidFill>
                  <a:srgbClr val="5C7862"/>
                </a:solidFill>
                <a:latin typeface="Trebuchet MS"/>
                <a:cs typeface="Trebuchet MS"/>
              </a:rPr>
              <a:t>,</a:t>
            </a:r>
            <a:r>
              <a:rPr sz="2750" b="1" spc="-19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5C7862"/>
                </a:solidFill>
                <a:latin typeface="Trebuchet MS"/>
                <a:cs typeface="Trebuchet MS"/>
              </a:rPr>
              <a:t>searching </a:t>
            </a:r>
            <a:r>
              <a:rPr sz="2750" b="1" spc="-135" dirty="0">
                <a:solidFill>
                  <a:srgbClr val="5C7862"/>
                </a:solidFill>
                <a:latin typeface="Trebuchet MS"/>
                <a:cs typeface="Trebuchet MS"/>
              </a:rPr>
              <a:t>for</a:t>
            </a:r>
            <a:r>
              <a:rPr sz="2750" b="1" spc="-19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80" dirty="0">
                <a:solidFill>
                  <a:srgbClr val="5C7862"/>
                </a:solidFill>
                <a:latin typeface="Trebuchet MS"/>
                <a:cs typeface="Trebuchet MS"/>
              </a:rPr>
              <a:t>a</a:t>
            </a:r>
            <a:r>
              <a:rPr sz="2750" b="1" spc="-19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95" dirty="0">
                <a:solidFill>
                  <a:srgbClr val="5C7862"/>
                </a:solidFill>
                <a:latin typeface="Trebuchet MS"/>
                <a:cs typeface="Trebuchet MS"/>
              </a:rPr>
              <a:t>association</a:t>
            </a:r>
            <a:r>
              <a:rPr sz="2750" b="1" spc="-19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114" dirty="0">
                <a:solidFill>
                  <a:srgbClr val="5C7862"/>
                </a:solidFill>
                <a:latin typeface="Trebuchet MS"/>
                <a:cs typeface="Trebuchet MS"/>
              </a:rPr>
              <a:t>gather</a:t>
            </a:r>
            <a:r>
              <a:rPr sz="2750" b="1" spc="-19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5C7862"/>
                </a:solidFill>
                <a:latin typeface="Trebuchet MS"/>
                <a:cs typeface="Trebuchet MS"/>
              </a:rPr>
              <a:t>the</a:t>
            </a:r>
            <a:r>
              <a:rPr sz="2750" b="1" spc="-19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750" b="1" spc="-70" dirty="0">
                <a:solidFill>
                  <a:srgbClr val="5C7862"/>
                </a:solidFill>
                <a:latin typeface="Trebuchet MS"/>
                <a:cs typeface="Trebuchet MS"/>
              </a:rPr>
              <a:t>stuff.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9634" y="1020072"/>
            <a:ext cx="6227320" cy="3717684"/>
          </a:xfrm>
          <a:prstGeom prst="rect">
            <a:avLst/>
          </a:prstGeom>
        </p:spPr>
        <p:txBody>
          <a:bodyPr vert="horz" wrap="square" lIns="0" tIns="722630" rIns="0" bIns="0" rtlCol="0">
            <a:spAutoFit/>
          </a:bodyPr>
          <a:lstStyle/>
          <a:p>
            <a:pPr marL="848360" marR="413384" indent="97790">
              <a:lnSpc>
                <a:spcPts val="8810"/>
              </a:lnSpc>
              <a:spcBef>
                <a:spcPts val="5690"/>
              </a:spcBef>
            </a:pPr>
            <a:r>
              <a:rPr sz="7700" b="1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Possible</a:t>
            </a:r>
            <a:endParaRPr lang="he-IL" sz="7700" b="1" spc="-1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848360" marR="413384" indent="97790">
              <a:lnSpc>
                <a:spcPts val="8810"/>
              </a:lnSpc>
              <a:spcBef>
                <a:spcPts val="5690"/>
              </a:spcBef>
            </a:pPr>
            <a:r>
              <a:rPr sz="7700" b="1" spc="-185" dirty="0" smtClean="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lang="en-US" sz="7700" b="1" spc="-185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7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6762" y="2270342"/>
            <a:ext cx="4650105" cy="7404734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80"/>
              </a:spcBef>
            </a:pPr>
            <a:r>
              <a:rPr sz="3400" b="1" spc="-140" dirty="0">
                <a:solidFill>
                  <a:srgbClr val="5C7862"/>
                </a:solidFill>
                <a:latin typeface="Trebuchet MS"/>
                <a:cs typeface="Trebuchet MS"/>
              </a:rPr>
              <a:t>SOCIAL</a:t>
            </a:r>
            <a:r>
              <a:rPr sz="3400" b="1" spc="-229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400" b="1" dirty="0">
                <a:solidFill>
                  <a:srgbClr val="5C7862"/>
                </a:solidFill>
                <a:latin typeface="Trebuchet MS"/>
                <a:cs typeface="Trebuchet MS"/>
              </a:rPr>
              <a:t>MEDIA</a:t>
            </a:r>
            <a:r>
              <a:rPr sz="3400" b="1" spc="-229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3400" b="1" spc="-10" dirty="0">
                <a:solidFill>
                  <a:srgbClr val="5C7862"/>
                </a:solidFill>
                <a:latin typeface="Trebuchet MS"/>
                <a:cs typeface="Trebuchet MS"/>
              </a:rPr>
              <a:t>GROUBS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900" b="1" spc="-110" dirty="0">
                <a:solidFill>
                  <a:srgbClr val="5C7862"/>
                </a:solidFill>
                <a:latin typeface="Trebuchet MS"/>
                <a:cs typeface="Trebuchet MS"/>
              </a:rPr>
              <a:t>sharing</a:t>
            </a:r>
            <a:r>
              <a:rPr sz="2900" b="1" spc="-19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900" b="1" spc="-85" dirty="0">
                <a:solidFill>
                  <a:srgbClr val="5C7862"/>
                </a:solidFill>
                <a:latin typeface="Trebuchet MS"/>
                <a:cs typeface="Trebuchet MS"/>
              </a:rPr>
              <a:t>stuff</a:t>
            </a:r>
            <a:r>
              <a:rPr sz="2900" b="1" spc="-19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900" b="1" spc="-110" dirty="0">
                <a:solidFill>
                  <a:srgbClr val="5C7862"/>
                </a:solidFill>
                <a:latin typeface="Trebuchet MS"/>
                <a:cs typeface="Trebuchet MS"/>
              </a:rPr>
              <a:t>accross</a:t>
            </a:r>
            <a:r>
              <a:rPr sz="2900" b="1" spc="-18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900" b="1" spc="-10" dirty="0">
                <a:solidFill>
                  <a:srgbClr val="5C7862"/>
                </a:solidFill>
                <a:latin typeface="Trebuchet MS"/>
                <a:cs typeface="Trebuchet MS"/>
              </a:rPr>
              <a:t>social</a:t>
            </a: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900" b="1" spc="-190" dirty="0">
                <a:solidFill>
                  <a:srgbClr val="5C7862"/>
                </a:solidFill>
                <a:latin typeface="Trebuchet MS"/>
                <a:cs typeface="Trebuchet MS"/>
              </a:rPr>
              <a:t>,media</a:t>
            </a:r>
            <a:r>
              <a:rPr sz="2900" b="1" spc="-21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900" b="1" spc="-40" dirty="0">
                <a:solidFill>
                  <a:srgbClr val="5C7862"/>
                </a:solidFill>
                <a:latin typeface="Trebuchet MS"/>
                <a:cs typeface="Trebuchet MS"/>
              </a:rPr>
              <a:t>platforms.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  <a:spcBef>
                <a:spcPts val="2310"/>
              </a:spcBef>
            </a:pPr>
            <a:r>
              <a:rPr sz="3450" b="1" spc="-10" dirty="0">
                <a:solidFill>
                  <a:srgbClr val="5C7862"/>
                </a:solidFill>
                <a:latin typeface="Trebuchet MS"/>
                <a:cs typeface="Trebuchet MS"/>
              </a:rPr>
              <a:t>GARBAGE</a:t>
            </a:r>
            <a:endParaRPr sz="3450">
              <a:latin typeface="Trebuchet MS"/>
              <a:cs typeface="Trebuchet MS"/>
            </a:endParaRPr>
          </a:p>
          <a:p>
            <a:pPr marL="111125" marR="29209">
              <a:lnSpc>
                <a:spcPct val="125000"/>
              </a:lnSpc>
              <a:spcBef>
                <a:spcPts val="595"/>
              </a:spcBef>
            </a:pPr>
            <a:r>
              <a:rPr sz="2900" b="1" spc="-155" dirty="0">
                <a:solidFill>
                  <a:srgbClr val="5C7862"/>
                </a:solidFill>
                <a:latin typeface="Trebuchet MS"/>
                <a:cs typeface="Trebuchet MS"/>
              </a:rPr>
              <a:t>the</a:t>
            </a:r>
            <a:r>
              <a:rPr sz="2900" b="1" spc="-204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900" b="1" spc="-50" dirty="0">
                <a:solidFill>
                  <a:srgbClr val="5C7862"/>
                </a:solidFill>
                <a:latin typeface="Trebuchet MS"/>
                <a:cs typeface="Trebuchet MS"/>
              </a:rPr>
              <a:t>most</a:t>
            </a:r>
            <a:r>
              <a:rPr sz="2900" b="1" spc="-204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900" b="1" spc="-110" dirty="0">
                <a:solidFill>
                  <a:srgbClr val="5C7862"/>
                </a:solidFill>
                <a:latin typeface="Trebuchet MS"/>
                <a:cs typeface="Trebuchet MS"/>
              </a:rPr>
              <a:t>simple</a:t>
            </a:r>
            <a:r>
              <a:rPr sz="2900" b="1" spc="-20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900" b="1" spc="-114" dirty="0">
                <a:solidFill>
                  <a:srgbClr val="5C7862"/>
                </a:solidFill>
                <a:latin typeface="Trebuchet MS"/>
                <a:cs typeface="Trebuchet MS"/>
              </a:rPr>
              <a:t>and</a:t>
            </a:r>
            <a:r>
              <a:rPr sz="2900" b="1" spc="-204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900" b="1" spc="-155" dirty="0">
                <a:solidFill>
                  <a:srgbClr val="5C7862"/>
                </a:solidFill>
                <a:latin typeface="Trebuchet MS"/>
                <a:cs typeface="Trebuchet MS"/>
              </a:rPr>
              <a:t>the</a:t>
            </a:r>
            <a:r>
              <a:rPr sz="2900" b="1" spc="-20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900" b="1" spc="-20" dirty="0">
                <a:solidFill>
                  <a:srgbClr val="5C7862"/>
                </a:solidFill>
                <a:latin typeface="Trebuchet MS"/>
                <a:cs typeface="Trebuchet MS"/>
              </a:rPr>
              <a:t>last </a:t>
            </a:r>
            <a:r>
              <a:rPr sz="2900" b="1" spc="-10" dirty="0">
                <a:solidFill>
                  <a:srgbClr val="5C7862"/>
                </a:solidFill>
                <a:latin typeface="Trebuchet MS"/>
                <a:cs typeface="Trebuchet MS"/>
              </a:rPr>
              <a:t>solution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</a:pPr>
            <a:r>
              <a:rPr sz="3450" b="1" spc="-10" dirty="0">
                <a:solidFill>
                  <a:srgbClr val="5C7862"/>
                </a:solidFill>
                <a:latin typeface="Trebuchet MS"/>
                <a:cs typeface="Trebuchet MS"/>
              </a:rPr>
              <a:t>SELLING</a:t>
            </a:r>
            <a:endParaRPr sz="3450">
              <a:latin typeface="Trebuchet MS"/>
              <a:cs typeface="Trebuchet MS"/>
            </a:endParaRPr>
          </a:p>
          <a:p>
            <a:pPr marL="111125" marR="5080">
              <a:lnSpc>
                <a:spcPct val="125000"/>
              </a:lnSpc>
              <a:spcBef>
                <a:spcPts val="660"/>
              </a:spcBef>
            </a:pPr>
            <a:r>
              <a:rPr sz="2800" b="1" spc="-65" dirty="0">
                <a:solidFill>
                  <a:srgbClr val="5C7862"/>
                </a:solidFill>
                <a:latin typeface="Trebuchet MS"/>
                <a:cs typeface="Trebuchet MS"/>
              </a:rPr>
              <a:t>some</a:t>
            </a:r>
            <a:r>
              <a:rPr sz="2800" b="1" spc="-18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800" b="1" spc="-155" dirty="0">
                <a:solidFill>
                  <a:srgbClr val="5C7862"/>
                </a:solidFill>
                <a:latin typeface="Trebuchet MS"/>
                <a:cs typeface="Trebuchet MS"/>
              </a:rPr>
              <a:t>people</a:t>
            </a:r>
            <a:r>
              <a:rPr sz="2800" b="1" spc="-18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800" b="1" spc="-175" dirty="0">
                <a:solidFill>
                  <a:srgbClr val="5C7862"/>
                </a:solidFill>
                <a:latin typeface="Trebuchet MS"/>
                <a:cs typeface="Trebuchet MS"/>
              </a:rPr>
              <a:t>prefer</a:t>
            </a:r>
            <a:r>
              <a:rPr sz="2800" b="1" spc="-18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800" b="1" spc="-114" dirty="0">
                <a:solidFill>
                  <a:srgbClr val="5C7862"/>
                </a:solidFill>
                <a:latin typeface="Trebuchet MS"/>
                <a:cs typeface="Trebuchet MS"/>
              </a:rPr>
              <a:t>to</a:t>
            </a:r>
            <a:r>
              <a:rPr sz="2800" b="1" spc="-18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800" b="1" spc="-110" dirty="0">
                <a:solidFill>
                  <a:srgbClr val="5C7862"/>
                </a:solidFill>
                <a:latin typeface="Trebuchet MS"/>
                <a:cs typeface="Trebuchet MS"/>
              </a:rPr>
              <a:t>benefit </a:t>
            </a:r>
            <a:r>
              <a:rPr sz="2800" b="1" spc="-120" dirty="0">
                <a:solidFill>
                  <a:srgbClr val="5C7862"/>
                </a:solidFill>
                <a:latin typeface="Trebuchet MS"/>
                <a:cs typeface="Trebuchet MS"/>
              </a:rPr>
              <a:t>from</a:t>
            </a:r>
            <a:r>
              <a:rPr sz="2800" b="1" spc="-20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800" b="1" spc="-150" dirty="0">
                <a:solidFill>
                  <a:srgbClr val="5C7862"/>
                </a:solidFill>
                <a:latin typeface="Trebuchet MS"/>
                <a:cs typeface="Trebuchet MS"/>
              </a:rPr>
              <a:t>the</a:t>
            </a:r>
            <a:r>
              <a:rPr sz="2800" b="1" spc="-19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800" b="1" spc="-70" dirty="0">
                <a:solidFill>
                  <a:srgbClr val="5C7862"/>
                </a:solidFill>
                <a:latin typeface="Trebuchet MS"/>
                <a:cs typeface="Trebuchet MS"/>
              </a:rPr>
              <a:t>stuff</a:t>
            </a:r>
            <a:r>
              <a:rPr sz="2800" b="1" spc="-19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800" b="1" spc="-145" dirty="0">
                <a:solidFill>
                  <a:srgbClr val="5C7862"/>
                </a:solidFill>
                <a:latin typeface="Trebuchet MS"/>
                <a:cs typeface="Trebuchet MS"/>
              </a:rPr>
              <a:t>they</a:t>
            </a:r>
            <a:r>
              <a:rPr sz="2800" b="1" spc="-195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5C7862"/>
                </a:solidFill>
                <a:latin typeface="Trebuchet MS"/>
                <a:cs typeface="Trebuchet MS"/>
              </a:rPr>
              <a:t>own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8673" y="3252743"/>
            <a:ext cx="4324985" cy="4943475"/>
            <a:chOff x="1118673" y="3252743"/>
            <a:chExt cx="4324985" cy="4943475"/>
          </a:xfrm>
        </p:grpSpPr>
        <p:sp>
          <p:nvSpPr>
            <p:cNvPr id="3" name="object 3"/>
            <p:cNvSpPr/>
            <p:nvPr/>
          </p:nvSpPr>
          <p:spPr>
            <a:xfrm>
              <a:off x="2401506" y="3852011"/>
              <a:ext cx="2017395" cy="1638300"/>
            </a:xfrm>
            <a:custGeom>
              <a:avLst/>
              <a:gdLst/>
              <a:ahLst/>
              <a:cxnLst/>
              <a:rect l="l" t="t" r="r" b="b"/>
              <a:pathLst>
                <a:path w="2017395" h="1638300">
                  <a:moveTo>
                    <a:pt x="1433880" y="286867"/>
                  </a:moveTo>
                  <a:lnTo>
                    <a:pt x="1426883" y="251269"/>
                  </a:lnTo>
                  <a:lnTo>
                    <a:pt x="1407337" y="220421"/>
                  </a:lnTo>
                  <a:lnTo>
                    <a:pt x="1377416" y="196545"/>
                  </a:lnTo>
                  <a:lnTo>
                    <a:pt x="1339278" y="181876"/>
                  </a:lnTo>
                  <a:lnTo>
                    <a:pt x="1339278" y="148259"/>
                  </a:lnTo>
                  <a:lnTo>
                    <a:pt x="1336725" y="135585"/>
                  </a:lnTo>
                  <a:lnTo>
                    <a:pt x="1329766" y="125234"/>
                  </a:lnTo>
                  <a:lnTo>
                    <a:pt x="1319441" y="118237"/>
                  </a:lnTo>
                  <a:lnTo>
                    <a:pt x="1306817" y="115671"/>
                  </a:lnTo>
                  <a:lnTo>
                    <a:pt x="1294193" y="118237"/>
                  </a:lnTo>
                  <a:lnTo>
                    <a:pt x="1283881" y="125234"/>
                  </a:lnTo>
                  <a:lnTo>
                    <a:pt x="1276908" y="135585"/>
                  </a:lnTo>
                  <a:lnTo>
                    <a:pt x="1274356" y="148259"/>
                  </a:lnTo>
                  <a:lnTo>
                    <a:pt x="1274356" y="181876"/>
                  </a:lnTo>
                  <a:lnTo>
                    <a:pt x="1236218" y="196545"/>
                  </a:lnTo>
                  <a:lnTo>
                    <a:pt x="1206296" y="220421"/>
                  </a:lnTo>
                  <a:lnTo>
                    <a:pt x="1186751" y="251269"/>
                  </a:lnTo>
                  <a:lnTo>
                    <a:pt x="1179753" y="286867"/>
                  </a:lnTo>
                  <a:lnTo>
                    <a:pt x="1179753" y="309359"/>
                  </a:lnTo>
                  <a:lnTo>
                    <a:pt x="1193571" y="358686"/>
                  </a:lnTo>
                  <a:lnTo>
                    <a:pt x="1231861" y="397192"/>
                  </a:lnTo>
                  <a:lnTo>
                    <a:pt x="1347609" y="469112"/>
                  </a:lnTo>
                  <a:lnTo>
                    <a:pt x="1356664" y="476021"/>
                  </a:lnTo>
                  <a:lnTo>
                    <a:pt x="1363370" y="483920"/>
                  </a:lnTo>
                  <a:lnTo>
                    <a:pt x="1367523" y="492518"/>
                  </a:lnTo>
                  <a:lnTo>
                    <a:pt x="1368958" y="501535"/>
                  </a:lnTo>
                  <a:lnTo>
                    <a:pt x="1368958" y="515924"/>
                  </a:lnTo>
                  <a:lnTo>
                    <a:pt x="1342275" y="551459"/>
                  </a:lnTo>
                  <a:lnTo>
                    <a:pt x="1306817" y="559346"/>
                  </a:lnTo>
                  <a:lnTo>
                    <a:pt x="1302397" y="559346"/>
                  </a:lnTo>
                  <a:lnTo>
                    <a:pt x="1257261" y="545553"/>
                  </a:lnTo>
                  <a:lnTo>
                    <a:pt x="1240269" y="515924"/>
                  </a:lnTo>
                  <a:lnTo>
                    <a:pt x="1240269" y="501929"/>
                  </a:lnTo>
                  <a:lnTo>
                    <a:pt x="1237703" y="489267"/>
                  </a:lnTo>
                  <a:lnTo>
                    <a:pt x="1230744" y="478904"/>
                  </a:lnTo>
                  <a:lnTo>
                    <a:pt x="1220419" y="471919"/>
                  </a:lnTo>
                  <a:lnTo>
                    <a:pt x="1207795" y="469353"/>
                  </a:lnTo>
                  <a:lnTo>
                    <a:pt x="1195171" y="471919"/>
                  </a:lnTo>
                  <a:lnTo>
                    <a:pt x="1184859" y="478904"/>
                  </a:lnTo>
                  <a:lnTo>
                    <a:pt x="1177886" y="489267"/>
                  </a:lnTo>
                  <a:lnTo>
                    <a:pt x="1175334" y="501929"/>
                  </a:lnTo>
                  <a:lnTo>
                    <a:pt x="1175334" y="515924"/>
                  </a:lnTo>
                  <a:lnTo>
                    <a:pt x="1183398" y="554012"/>
                  </a:lnTo>
                  <a:lnTo>
                    <a:pt x="1206588" y="587235"/>
                  </a:lnTo>
                  <a:lnTo>
                    <a:pt x="1253832" y="616267"/>
                  </a:lnTo>
                  <a:lnTo>
                    <a:pt x="1272387" y="621449"/>
                  </a:lnTo>
                  <a:lnTo>
                    <a:pt x="1272133" y="657034"/>
                  </a:lnTo>
                  <a:lnTo>
                    <a:pt x="1274584" y="669721"/>
                  </a:lnTo>
                  <a:lnTo>
                    <a:pt x="1281480" y="680135"/>
                  </a:lnTo>
                  <a:lnTo>
                    <a:pt x="1291742" y="687197"/>
                  </a:lnTo>
                  <a:lnTo>
                    <a:pt x="1304353" y="689864"/>
                  </a:lnTo>
                  <a:lnTo>
                    <a:pt x="1304594" y="689864"/>
                  </a:lnTo>
                  <a:lnTo>
                    <a:pt x="1337056" y="657517"/>
                  </a:lnTo>
                  <a:lnTo>
                    <a:pt x="1337322" y="621334"/>
                  </a:lnTo>
                  <a:lnTo>
                    <a:pt x="1355813" y="616102"/>
                  </a:lnTo>
                  <a:lnTo>
                    <a:pt x="1402842" y="587006"/>
                  </a:lnTo>
                  <a:lnTo>
                    <a:pt x="1425867" y="553872"/>
                  </a:lnTo>
                  <a:lnTo>
                    <a:pt x="1433880" y="515924"/>
                  </a:lnTo>
                  <a:lnTo>
                    <a:pt x="1433880" y="501535"/>
                  </a:lnTo>
                  <a:lnTo>
                    <a:pt x="1420063" y="452208"/>
                  </a:lnTo>
                  <a:lnTo>
                    <a:pt x="1381772" y="413702"/>
                  </a:lnTo>
                  <a:lnTo>
                    <a:pt x="1266037" y="341782"/>
                  </a:lnTo>
                  <a:lnTo>
                    <a:pt x="1256969" y="334873"/>
                  </a:lnTo>
                  <a:lnTo>
                    <a:pt x="1250264" y="326974"/>
                  </a:lnTo>
                  <a:lnTo>
                    <a:pt x="1246111" y="318376"/>
                  </a:lnTo>
                  <a:lnTo>
                    <a:pt x="1244676" y="309359"/>
                  </a:lnTo>
                  <a:lnTo>
                    <a:pt x="1244676" y="286867"/>
                  </a:lnTo>
                  <a:lnTo>
                    <a:pt x="1271358" y="251333"/>
                  </a:lnTo>
                  <a:lnTo>
                    <a:pt x="1306817" y="243433"/>
                  </a:lnTo>
                  <a:lnTo>
                    <a:pt x="1319428" y="244335"/>
                  </a:lnTo>
                  <a:lnTo>
                    <a:pt x="1359242" y="263766"/>
                  </a:lnTo>
                  <a:lnTo>
                    <a:pt x="1368958" y="286867"/>
                  </a:lnTo>
                  <a:lnTo>
                    <a:pt x="1368958" y="312242"/>
                  </a:lnTo>
                  <a:lnTo>
                    <a:pt x="1371511" y="324916"/>
                  </a:lnTo>
                  <a:lnTo>
                    <a:pt x="1378470" y="335280"/>
                  </a:lnTo>
                  <a:lnTo>
                    <a:pt x="1388795" y="342265"/>
                  </a:lnTo>
                  <a:lnTo>
                    <a:pt x="1401419" y="344830"/>
                  </a:lnTo>
                  <a:lnTo>
                    <a:pt x="1414043" y="342265"/>
                  </a:lnTo>
                  <a:lnTo>
                    <a:pt x="1424368" y="335280"/>
                  </a:lnTo>
                  <a:lnTo>
                    <a:pt x="1431328" y="324916"/>
                  </a:lnTo>
                  <a:lnTo>
                    <a:pt x="1433880" y="312242"/>
                  </a:lnTo>
                  <a:lnTo>
                    <a:pt x="1433880" y="286867"/>
                  </a:lnTo>
                  <a:close/>
                </a:path>
                <a:path w="2017395" h="1638300">
                  <a:moveTo>
                    <a:pt x="1705876" y="402780"/>
                  </a:moveTo>
                  <a:lnTo>
                    <a:pt x="1703171" y="355866"/>
                  </a:lnTo>
                  <a:lnTo>
                    <a:pt x="1695259" y="310527"/>
                  </a:lnTo>
                  <a:lnTo>
                    <a:pt x="1682445" y="267081"/>
                  </a:lnTo>
                  <a:lnTo>
                    <a:pt x="1665033" y="225793"/>
                  </a:lnTo>
                  <a:lnTo>
                    <a:pt x="1643316" y="187007"/>
                  </a:lnTo>
                  <a:lnTo>
                    <a:pt x="1639150" y="181178"/>
                  </a:lnTo>
                  <a:lnTo>
                    <a:pt x="1639150" y="402780"/>
                  </a:lnTo>
                  <a:lnTo>
                    <a:pt x="1635518" y="452335"/>
                  </a:lnTo>
                  <a:lnTo>
                    <a:pt x="1624965" y="499656"/>
                  </a:lnTo>
                  <a:lnTo>
                    <a:pt x="1608010" y="544207"/>
                  </a:lnTo>
                  <a:lnTo>
                    <a:pt x="1585175" y="585495"/>
                  </a:lnTo>
                  <a:lnTo>
                    <a:pt x="1556994" y="622960"/>
                  </a:lnTo>
                  <a:lnTo>
                    <a:pt x="1523974" y="656107"/>
                  </a:lnTo>
                  <a:lnTo>
                    <a:pt x="1486636" y="684403"/>
                  </a:lnTo>
                  <a:lnTo>
                    <a:pt x="1445514" y="707313"/>
                  </a:lnTo>
                  <a:lnTo>
                    <a:pt x="1401114" y="724331"/>
                  </a:lnTo>
                  <a:lnTo>
                    <a:pt x="1353972" y="734923"/>
                  </a:lnTo>
                  <a:lnTo>
                    <a:pt x="1304594" y="738581"/>
                  </a:lnTo>
                  <a:lnTo>
                    <a:pt x="1255229" y="734923"/>
                  </a:lnTo>
                  <a:lnTo>
                    <a:pt x="1208087" y="724331"/>
                  </a:lnTo>
                  <a:lnTo>
                    <a:pt x="1163688" y="707313"/>
                  </a:lnTo>
                  <a:lnTo>
                    <a:pt x="1122565" y="684403"/>
                  </a:lnTo>
                  <a:lnTo>
                    <a:pt x="1085227" y="656107"/>
                  </a:lnTo>
                  <a:lnTo>
                    <a:pt x="1052207" y="622960"/>
                  </a:lnTo>
                  <a:lnTo>
                    <a:pt x="1024013" y="585495"/>
                  </a:lnTo>
                  <a:lnTo>
                    <a:pt x="1001179" y="544207"/>
                  </a:lnTo>
                  <a:lnTo>
                    <a:pt x="984237" y="499656"/>
                  </a:lnTo>
                  <a:lnTo>
                    <a:pt x="973670" y="452335"/>
                  </a:lnTo>
                  <a:lnTo>
                    <a:pt x="970038" y="402780"/>
                  </a:lnTo>
                  <a:lnTo>
                    <a:pt x="973670" y="353225"/>
                  </a:lnTo>
                  <a:lnTo>
                    <a:pt x="984237" y="305904"/>
                  </a:lnTo>
                  <a:lnTo>
                    <a:pt x="1001179" y="261340"/>
                  </a:lnTo>
                  <a:lnTo>
                    <a:pt x="1024013" y="220052"/>
                  </a:lnTo>
                  <a:lnTo>
                    <a:pt x="1052207" y="182587"/>
                  </a:lnTo>
                  <a:lnTo>
                    <a:pt x="1085227" y="149440"/>
                  </a:lnTo>
                  <a:lnTo>
                    <a:pt x="1122565" y="121145"/>
                  </a:lnTo>
                  <a:lnTo>
                    <a:pt x="1163688" y="98234"/>
                  </a:lnTo>
                  <a:lnTo>
                    <a:pt x="1208087" y="81216"/>
                  </a:lnTo>
                  <a:lnTo>
                    <a:pt x="1255229" y="70624"/>
                  </a:lnTo>
                  <a:lnTo>
                    <a:pt x="1304594" y="66967"/>
                  </a:lnTo>
                  <a:lnTo>
                    <a:pt x="1353972" y="70624"/>
                  </a:lnTo>
                  <a:lnTo>
                    <a:pt x="1401114" y="81216"/>
                  </a:lnTo>
                  <a:lnTo>
                    <a:pt x="1445514" y="98234"/>
                  </a:lnTo>
                  <a:lnTo>
                    <a:pt x="1486636" y="121145"/>
                  </a:lnTo>
                  <a:lnTo>
                    <a:pt x="1523974" y="149440"/>
                  </a:lnTo>
                  <a:lnTo>
                    <a:pt x="1556994" y="182587"/>
                  </a:lnTo>
                  <a:lnTo>
                    <a:pt x="1585175" y="220052"/>
                  </a:lnTo>
                  <a:lnTo>
                    <a:pt x="1608010" y="261340"/>
                  </a:lnTo>
                  <a:lnTo>
                    <a:pt x="1624965" y="305904"/>
                  </a:lnTo>
                  <a:lnTo>
                    <a:pt x="1635518" y="353225"/>
                  </a:lnTo>
                  <a:lnTo>
                    <a:pt x="1639150" y="402780"/>
                  </a:lnTo>
                  <a:lnTo>
                    <a:pt x="1639150" y="181178"/>
                  </a:lnTo>
                  <a:lnTo>
                    <a:pt x="1617611" y="151003"/>
                  </a:lnTo>
                  <a:lnTo>
                    <a:pt x="1588211" y="118097"/>
                  </a:lnTo>
                  <a:lnTo>
                    <a:pt x="1555432" y="88595"/>
                  </a:lnTo>
                  <a:lnTo>
                    <a:pt x="1525371" y="66967"/>
                  </a:lnTo>
                  <a:lnTo>
                    <a:pt x="1519567" y="62788"/>
                  </a:lnTo>
                  <a:lnTo>
                    <a:pt x="1480921" y="40995"/>
                  </a:lnTo>
                  <a:lnTo>
                    <a:pt x="1439799" y="23520"/>
                  </a:lnTo>
                  <a:lnTo>
                    <a:pt x="1396492" y="10655"/>
                  </a:lnTo>
                  <a:lnTo>
                    <a:pt x="1351330" y="2717"/>
                  </a:lnTo>
                  <a:lnTo>
                    <a:pt x="1304594" y="0"/>
                  </a:lnTo>
                  <a:lnTo>
                    <a:pt x="1257871" y="2717"/>
                  </a:lnTo>
                  <a:lnTo>
                    <a:pt x="1212697" y="10655"/>
                  </a:lnTo>
                  <a:lnTo>
                    <a:pt x="1169403" y="23520"/>
                  </a:lnTo>
                  <a:lnTo>
                    <a:pt x="1128280" y="40995"/>
                  </a:lnTo>
                  <a:lnTo>
                    <a:pt x="1089634" y="62788"/>
                  </a:lnTo>
                  <a:lnTo>
                    <a:pt x="1053769" y="88595"/>
                  </a:lnTo>
                  <a:lnTo>
                    <a:pt x="1020978" y="118097"/>
                  </a:lnTo>
                  <a:lnTo>
                    <a:pt x="991590" y="151003"/>
                  </a:lnTo>
                  <a:lnTo>
                    <a:pt x="965885" y="187007"/>
                  </a:lnTo>
                  <a:lnTo>
                    <a:pt x="944168" y="225793"/>
                  </a:lnTo>
                  <a:lnTo>
                    <a:pt x="926757" y="267081"/>
                  </a:lnTo>
                  <a:lnTo>
                    <a:pt x="913930" y="310527"/>
                  </a:lnTo>
                  <a:lnTo>
                    <a:pt x="906018" y="355866"/>
                  </a:lnTo>
                  <a:lnTo>
                    <a:pt x="903325" y="402780"/>
                  </a:lnTo>
                  <a:lnTo>
                    <a:pt x="906018" y="449681"/>
                  </a:lnTo>
                  <a:lnTo>
                    <a:pt x="913930" y="495020"/>
                  </a:lnTo>
                  <a:lnTo>
                    <a:pt x="926757" y="538467"/>
                  </a:lnTo>
                  <a:lnTo>
                    <a:pt x="944168" y="579755"/>
                  </a:lnTo>
                  <a:lnTo>
                    <a:pt x="965885" y="618540"/>
                  </a:lnTo>
                  <a:lnTo>
                    <a:pt x="991590" y="654545"/>
                  </a:lnTo>
                  <a:lnTo>
                    <a:pt x="1020978" y="687451"/>
                  </a:lnTo>
                  <a:lnTo>
                    <a:pt x="1053769" y="716953"/>
                  </a:lnTo>
                  <a:lnTo>
                    <a:pt x="1089634" y="742759"/>
                  </a:lnTo>
                  <a:lnTo>
                    <a:pt x="1128280" y="764552"/>
                  </a:lnTo>
                  <a:lnTo>
                    <a:pt x="1169403" y="782027"/>
                  </a:lnTo>
                  <a:lnTo>
                    <a:pt x="1212697" y="794893"/>
                  </a:lnTo>
                  <a:lnTo>
                    <a:pt x="1257871" y="802830"/>
                  </a:lnTo>
                  <a:lnTo>
                    <a:pt x="1304594" y="805548"/>
                  </a:lnTo>
                  <a:lnTo>
                    <a:pt x="1351330" y="802830"/>
                  </a:lnTo>
                  <a:lnTo>
                    <a:pt x="1396492" y="794893"/>
                  </a:lnTo>
                  <a:lnTo>
                    <a:pt x="1439799" y="782027"/>
                  </a:lnTo>
                  <a:lnTo>
                    <a:pt x="1480921" y="764552"/>
                  </a:lnTo>
                  <a:lnTo>
                    <a:pt x="1519567" y="742759"/>
                  </a:lnTo>
                  <a:lnTo>
                    <a:pt x="1525371" y="738581"/>
                  </a:lnTo>
                  <a:lnTo>
                    <a:pt x="1555432" y="716953"/>
                  </a:lnTo>
                  <a:lnTo>
                    <a:pt x="1588211" y="687451"/>
                  </a:lnTo>
                  <a:lnTo>
                    <a:pt x="1617611" y="654545"/>
                  </a:lnTo>
                  <a:lnTo>
                    <a:pt x="1643316" y="618540"/>
                  </a:lnTo>
                  <a:lnTo>
                    <a:pt x="1665033" y="579755"/>
                  </a:lnTo>
                  <a:lnTo>
                    <a:pt x="1682445" y="538467"/>
                  </a:lnTo>
                  <a:lnTo>
                    <a:pt x="1695259" y="495020"/>
                  </a:lnTo>
                  <a:lnTo>
                    <a:pt x="1703171" y="449681"/>
                  </a:lnTo>
                  <a:lnTo>
                    <a:pt x="1705876" y="402780"/>
                  </a:lnTo>
                  <a:close/>
                </a:path>
                <a:path w="2017395" h="1638300">
                  <a:moveTo>
                    <a:pt x="2016798" y="993559"/>
                  </a:moveTo>
                  <a:lnTo>
                    <a:pt x="2007273" y="944930"/>
                  </a:lnTo>
                  <a:lnTo>
                    <a:pt x="1998357" y="930198"/>
                  </a:lnTo>
                  <a:lnTo>
                    <a:pt x="1981504" y="902335"/>
                  </a:lnTo>
                  <a:lnTo>
                    <a:pt x="1948154" y="876808"/>
                  </a:lnTo>
                  <a:lnTo>
                    <a:pt x="1948154" y="993559"/>
                  </a:lnTo>
                  <a:lnTo>
                    <a:pt x="1948129" y="994841"/>
                  </a:lnTo>
                  <a:lnTo>
                    <a:pt x="1934806" y="1041184"/>
                  </a:lnTo>
                  <a:lnTo>
                    <a:pt x="1403781" y="1476032"/>
                  </a:lnTo>
                  <a:lnTo>
                    <a:pt x="1367561" y="1502410"/>
                  </a:lnTo>
                  <a:lnTo>
                    <a:pt x="1328724" y="1524457"/>
                  </a:lnTo>
                  <a:lnTo>
                    <a:pt x="1287665" y="1541945"/>
                  </a:lnTo>
                  <a:lnTo>
                    <a:pt x="1244752" y="1554657"/>
                  </a:lnTo>
                  <a:lnTo>
                    <a:pt x="1196352" y="1563941"/>
                  </a:lnTo>
                  <a:lnTo>
                    <a:pt x="1149654" y="1568551"/>
                  </a:lnTo>
                  <a:lnTo>
                    <a:pt x="1103020" y="1568538"/>
                  </a:lnTo>
                  <a:lnTo>
                    <a:pt x="1056093" y="1563839"/>
                  </a:lnTo>
                  <a:lnTo>
                    <a:pt x="1007668" y="1554480"/>
                  </a:lnTo>
                  <a:lnTo>
                    <a:pt x="956741" y="1540471"/>
                  </a:lnTo>
                  <a:lnTo>
                    <a:pt x="902322" y="1521790"/>
                  </a:lnTo>
                  <a:lnTo>
                    <a:pt x="901306" y="1521434"/>
                  </a:lnTo>
                  <a:lnTo>
                    <a:pt x="698741" y="1456880"/>
                  </a:lnTo>
                  <a:lnTo>
                    <a:pt x="484111" y="1388478"/>
                  </a:lnTo>
                  <a:lnTo>
                    <a:pt x="480606" y="1387932"/>
                  </a:lnTo>
                  <a:lnTo>
                    <a:pt x="353999" y="1387932"/>
                  </a:lnTo>
                  <a:lnTo>
                    <a:pt x="353999" y="995857"/>
                  </a:lnTo>
                  <a:lnTo>
                    <a:pt x="481888" y="995857"/>
                  </a:lnTo>
                  <a:lnTo>
                    <a:pt x="486651" y="994841"/>
                  </a:lnTo>
                  <a:lnTo>
                    <a:pt x="555332" y="964196"/>
                  </a:lnTo>
                  <a:lnTo>
                    <a:pt x="599719" y="947394"/>
                  </a:lnTo>
                  <a:lnTo>
                    <a:pt x="645020" y="936028"/>
                  </a:lnTo>
                  <a:lnTo>
                    <a:pt x="690867" y="930059"/>
                  </a:lnTo>
                  <a:lnTo>
                    <a:pt x="736854" y="929436"/>
                  </a:lnTo>
                  <a:lnTo>
                    <a:pt x="782612" y="934135"/>
                  </a:lnTo>
                  <a:lnTo>
                    <a:pt x="827735" y="944092"/>
                  </a:lnTo>
                  <a:lnTo>
                    <a:pt x="871842" y="959269"/>
                  </a:lnTo>
                  <a:lnTo>
                    <a:pt x="914552" y="979639"/>
                  </a:lnTo>
                  <a:lnTo>
                    <a:pt x="955459" y="1005141"/>
                  </a:lnTo>
                  <a:lnTo>
                    <a:pt x="975893" y="1028992"/>
                  </a:lnTo>
                  <a:lnTo>
                    <a:pt x="1000544" y="1046772"/>
                  </a:lnTo>
                  <a:lnTo>
                    <a:pt x="1028382" y="1057884"/>
                  </a:lnTo>
                  <a:lnTo>
                    <a:pt x="1058392" y="1061720"/>
                  </a:lnTo>
                  <a:lnTo>
                    <a:pt x="1389341" y="1061720"/>
                  </a:lnTo>
                  <a:lnTo>
                    <a:pt x="1411249" y="1066685"/>
                  </a:lnTo>
                  <a:lnTo>
                    <a:pt x="1429308" y="1080211"/>
                  </a:lnTo>
                  <a:lnTo>
                    <a:pt x="1441665" y="1100239"/>
                  </a:lnTo>
                  <a:lnTo>
                    <a:pt x="1446491" y="1124750"/>
                  </a:lnTo>
                  <a:lnTo>
                    <a:pt x="1445399" y="1138897"/>
                  </a:lnTo>
                  <a:lnTo>
                    <a:pt x="1427556" y="1174775"/>
                  </a:lnTo>
                  <a:lnTo>
                    <a:pt x="1392085" y="1189748"/>
                  </a:lnTo>
                  <a:lnTo>
                    <a:pt x="1377124" y="1190345"/>
                  </a:lnTo>
                  <a:lnTo>
                    <a:pt x="1009002" y="1190345"/>
                  </a:lnTo>
                  <a:lnTo>
                    <a:pt x="995616" y="1192999"/>
                  </a:lnTo>
                  <a:lnTo>
                    <a:pt x="984580" y="1200251"/>
                  </a:lnTo>
                  <a:lnTo>
                    <a:pt x="977023" y="1211059"/>
                  </a:lnTo>
                  <a:lnTo>
                    <a:pt x="974140" y="1224381"/>
                  </a:lnTo>
                  <a:lnTo>
                    <a:pt x="976706" y="1237957"/>
                  </a:lnTo>
                  <a:lnTo>
                    <a:pt x="984046" y="1249070"/>
                  </a:lnTo>
                  <a:lnTo>
                    <a:pt x="995019" y="1256563"/>
                  </a:lnTo>
                  <a:lnTo>
                    <a:pt x="1008481" y="1259306"/>
                  </a:lnTo>
                  <a:lnTo>
                    <a:pt x="1392288" y="1259306"/>
                  </a:lnTo>
                  <a:lnTo>
                    <a:pt x="1454200" y="1247381"/>
                  </a:lnTo>
                  <a:lnTo>
                    <a:pt x="1513840" y="1219593"/>
                  </a:lnTo>
                  <a:lnTo>
                    <a:pt x="1624317" y="1132522"/>
                  </a:lnTo>
                  <a:lnTo>
                    <a:pt x="1857590" y="943102"/>
                  </a:lnTo>
                  <a:lnTo>
                    <a:pt x="1875510" y="932688"/>
                  </a:lnTo>
                  <a:lnTo>
                    <a:pt x="1913724" y="935507"/>
                  </a:lnTo>
                  <a:lnTo>
                    <a:pt x="1943201" y="969568"/>
                  </a:lnTo>
                  <a:lnTo>
                    <a:pt x="1948154" y="993559"/>
                  </a:lnTo>
                  <a:lnTo>
                    <a:pt x="1948154" y="876808"/>
                  </a:lnTo>
                  <a:lnTo>
                    <a:pt x="1943252" y="873048"/>
                  </a:lnTo>
                  <a:lnTo>
                    <a:pt x="1899412" y="861110"/>
                  </a:lnTo>
                  <a:lnTo>
                    <a:pt x="1854517" y="866838"/>
                  </a:lnTo>
                  <a:lnTo>
                    <a:pt x="1813115" y="890524"/>
                  </a:lnTo>
                  <a:lnTo>
                    <a:pt x="1515059" y="1132522"/>
                  </a:lnTo>
                  <a:lnTo>
                    <a:pt x="1515198" y="1129563"/>
                  </a:lnTo>
                  <a:lnTo>
                    <a:pt x="1504619" y="1072718"/>
                  </a:lnTo>
                  <a:lnTo>
                    <a:pt x="1477403" y="1031125"/>
                  </a:lnTo>
                  <a:lnTo>
                    <a:pt x="1437614" y="1003046"/>
                  </a:lnTo>
                  <a:lnTo>
                    <a:pt x="1389341" y="992746"/>
                  </a:lnTo>
                  <a:lnTo>
                    <a:pt x="1058392" y="992746"/>
                  </a:lnTo>
                  <a:lnTo>
                    <a:pt x="1044384" y="990739"/>
                  </a:lnTo>
                  <a:lnTo>
                    <a:pt x="1031328" y="984910"/>
                  </a:lnTo>
                  <a:lnTo>
                    <a:pt x="1019771" y="975614"/>
                  </a:lnTo>
                  <a:lnTo>
                    <a:pt x="1010259" y="963180"/>
                  </a:lnTo>
                  <a:lnTo>
                    <a:pt x="1007872" y="959167"/>
                  </a:lnTo>
                  <a:lnTo>
                    <a:pt x="1004570" y="955852"/>
                  </a:lnTo>
                  <a:lnTo>
                    <a:pt x="967333" y="929436"/>
                  </a:lnTo>
                  <a:lnTo>
                    <a:pt x="914615" y="899706"/>
                  </a:lnTo>
                  <a:lnTo>
                    <a:pt x="868362" y="881316"/>
                  </a:lnTo>
                  <a:lnTo>
                    <a:pt x="820623" y="868349"/>
                  </a:lnTo>
                  <a:lnTo>
                    <a:pt x="771829" y="860742"/>
                  </a:lnTo>
                  <a:lnTo>
                    <a:pt x="722426" y="858456"/>
                  </a:lnTo>
                  <a:lnTo>
                    <a:pt x="672846" y="861402"/>
                  </a:lnTo>
                  <a:lnTo>
                    <a:pt x="623531" y="869543"/>
                  </a:lnTo>
                  <a:lnTo>
                    <a:pt x="574903" y="882815"/>
                  </a:lnTo>
                  <a:lnTo>
                    <a:pt x="527418" y="901166"/>
                  </a:lnTo>
                  <a:lnTo>
                    <a:pt x="469785" y="926884"/>
                  </a:lnTo>
                  <a:lnTo>
                    <a:pt x="353999" y="926884"/>
                  </a:lnTo>
                  <a:lnTo>
                    <a:pt x="353999" y="908316"/>
                  </a:lnTo>
                  <a:lnTo>
                    <a:pt x="353999" y="873823"/>
                  </a:lnTo>
                  <a:lnTo>
                    <a:pt x="351307" y="860412"/>
                  </a:lnTo>
                  <a:lnTo>
                    <a:pt x="343941" y="849452"/>
                  </a:lnTo>
                  <a:lnTo>
                    <a:pt x="333019" y="842060"/>
                  </a:lnTo>
                  <a:lnTo>
                    <a:pt x="319659" y="839343"/>
                  </a:lnTo>
                  <a:lnTo>
                    <a:pt x="285292" y="839343"/>
                  </a:lnTo>
                  <a:lnTo>
                    <a:pt x="285292" y="908316"/>
                  </a:lnTo>
                  <a:lnTo>
                    <a:pt x="285292" y="1477124"/>
                  </a:lnTo>
                  <a:lnTo>
                    <a:pt x="68707" y="1477124"/>
                  </a:lnTo>
                  <a:lnTo>
                    <a:pt x="68707" y="908316"/>
                  </a:lnTo>
                  <a:lnTo>
                    <a:pt x="285292" y="908316"/>
                  </a:lnTo>
                  <a:lnTo>
                    <a:pt x="285292" y="839343"/>
                  </a:lnTo>
                  <a:lnTo>
                    <a:pt x="34353" y="839343"/>
                  </a:lnTo>
                  <a:lnTo>
                    <a:pt x="20980" y="842060"/>
                  </a:lnTo>
                  <a:lnTo>
                    <a:pt x="10071" y="849452"/>
                  </a:lnTo>
                  <a:lnTo>
                    <a:pt x="2705" y="860412"/>
                  </a:lnTo>
                  <a:lnTo>
                    <a:pt x="0" y="873823"/>
                  </a:lnTo>
                  <a:lnTo>
                    <a:pt x="0" y="1511604"/>
                  </a:lnTo>
                  <a:lnTo>
                    <a:pt x="2705" y="1525028"/>
                  </a:lnTo>
                  <a:lnTo>
                    <a:pt x="10071" y="1535988"/>
                  </a:lnTo>
                  <a:lnTo>
                    <a:pt x="20980" y="1543367"/>
                  </a:lnTo>
                  <a:lnTo>
                    <a:pt x="34353" y="1546085"/>
                  </a:lnTo>
                  <a:lnTo>
                    <a:pt x="319646" y="1546085"/>
                  </a:lnTo>
                  <a:lnTo>
                    <a:pt x="333019" y="1543367"/>
                  </a:lnTo>
                  <a:lnTo>
                    <a:pt x="343941" y="1535988"/>
                  </a:lnTo>
                  <a:lnTo>
                    <a:pt x="351294" y="1525028"/>
                  </a:lnTo>
                  <a:lnTo>
                    <a:pt x="353999" y="1511604"/>
                  </a:lnTo>
                  <a:lnTo>
                    <a:pt x="353999" y="1477124"/>
                  </a:lnTo>
                  <a:lnTo>
                    <a:pt x="353999" y="1456880"/>
                  </a:lnTo>
                  <a:lnTo>
                    <a:pt x="471754" y="1456880"/>
                  </a:lnTo>
                  <a:lnTo>
                    <a:pt x="879221" y="1586738"/>
                  </a:lnTo>
                  <a:lnTo>
                    <a:pt x="933005" y="1605254"/>
                  </a:lnTo>
                  <a:lnTo>
                    <a:pt x="983907" y="1619656"/>
                  </a:lnTo>
                  <a:lnTo>
                    <a:pt x="1032662" y="1629943"/>
                  </a:lnTo>
                  <a:lnTo>
                    <a:pt x="1079919" y="1636115"/>
                  </a:lnTo>
                  <a:lnTo>
                    <a:pt x="1126578" y="1638185"/>
                  </a:lnTo>
                  <a:lnTo>
                    <a:pt x="1173264" y="1636115"/>
                  </a:lnTo>
                  <a:lnTo>
                    <a:pt x="1220685" y="1629918"/>
                  </a:lnTo>
                  <a:lnTo>
                    <a:pt x="1269542" y="1619592"/>
                  </a:lnTo>
                  <a:lnTo>
                    <a:pt x="1320571" y="1605127"/>
                  </a:lnTo>
                  <a:lnTo>
                    <a:pt x="1360906" y="1589824"/>
                  </a:lnTo>
                  <a:lnTo>
                    <a:pt x="1397025" y="1569529"/>
                  </a:lnTo>
                  <a:lnTo>
                    <a:pt x="1398358" y="1568564"/>
                  </a:lnTo>
                  <a:lnTo>
                    <a:pt x="1404632" y="1564068"/>
                  </a:lnTo>
                  <a:lnTo>
                    <a:pt x="1983244" y="1090498"/>
                  </a:lnTo>
                  <a:lnTo>
                    <a:pt x="2009914" y="1042708"/>
                  </a:lnTo>
                  <a:lnTo>
                    <a:pt x="2016798" y="993559"/>
                  </a:lnTo>
                  <a:close/>
                </a:path>
              </a:pathLst>
            </a:custGeom>
            <a:solidFill>
              <a:srgbClr val="4F4E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6777" y="3290848"/>
              <a:ext cx="4248150" cy="4867275"/>
            </a:xfrm>
            <a:custGeom>
              <a:avLst/>
              <a:gdLst/>
              <a:ahLst/>
              <a:cxnLst/>
              <a:rect l="l" t="t" r="r" b="b"/>
              <a:pathLst>
                <a:path w="4248150" h="4867275">
                  <a:moveTo>
                    <a:pt x="0" y="0"/>
                  </a:moveTo>
                  <a:lnTo>
                    <a:pt x="4248149" y="0"/>
                  </a:lnTo>
                  <a:lnTo>
                    <a:pt x="4248149" y="4867183"/>
                  </a:lnTo>
                  <a:lnTo>
                    <a:pt x="0" y="4867183"/>
                  </a:lnTo>
                  <a:lnTo>
                    <a:pt x="0" y="0"/>
                  </a:lnTo>
                </a:path>
              </a:pathLst>
            </a:custGeom>
            <a:ln w="76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037218" y="3290848"/>
            <a:ext cx="4248150" cy="4867275"/>
          </a:xfrm>
          <a:custGeom>
            <a:avLst/>
            <a:gdLst/>
            <a:ahLst/>
            <a:cxnLst/>
            <a:rect l="l" t="t" r="r" b="b"/>
            <a:pathLst>
              <a:path w="4248150" h="4867275">
                <a:moveTo>
                  <a:pt x="0" y="0"/>
                </a:moveTo>
                <a:lnTo>
                  <a:pt x="4248149" y="0"/>
                </a:lnTo>
                <a:lnTo>
                  <a:pt x="4248149" y="4867183"/>
                </a:lnTo>
                <a:lnTo>
                  <a:pt x="0" y="4867183"/>
                </a:lnTo>
                <a:lnTo>
                  <a:pt x="0" y="0"/>
                </a:lnTo>
              </a:path>
            </a:pathLst>
          </a:custGeom>
          <a:ln w="76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10170" y="3290848"/>
            <a:ext cx="4248150" cy="4867275"/>
          </a:xfrm>
          <a:custGeom>
            <a:avLst/>
            <a:gdLst/>
            <a:ahLst/>
            <a:cxnLst/>
            <a:rect l="l" t="t" r="r" b="b"/>
            <a:pathLst>
              <a:path w="4248150" h="4867275">
                <a:moveTo>
                  <a:pt x="0" y="0"/>
                </a:moveTo>
                <a:lnTo>
                  <a:pt x="4248149" y="0"/>
                </a:lnTo>
                <a:lnTo>
                  <a:pt x="4248149" y="4867183"/>
                </a:lnTo>
                <a:lnTo>
                  <a:pt x="0" y="4867183"/>
                </a:lnTo>
                <a:lnTo>
                  <a:pt x="0" y="0"/>
                </a:lnTo>
              </a:path>
            </a:pathLst>
          </a:custGeom>
          <a:ln w="76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89055" y="3851940"/>
            <a:ext cx="1016000" cy="1828800"/>
          </a:xfrm>
          <a:custGeom>
            <a:avLst/>
            <a:gdLst/>
            <a:ahLst/>
            <a:cxnLst/>
            <a:rect l="l" t="t" r="r" b="b"/>
            <a:pathLst>
              <a:path w="1016000" h="1828800">
                <a:moveTo>
                  <a:pt x="27680" y="1828799"/>
                </a:moveTo>
                <a:lnTo>
                  <a:pt x="26607" y="1779726"/>
                </a:lnTo>
                <a:lnTo>
                  <a:pt x="28940" y="1731047"/>
                </a:lnTo>
                <a:lnTo>
                  <a:pt x="34490" y="1682801"/>
                </a:lnTo>
                <a:lnTo>
                  <a:pt x="43066" y="1635023"/>
                </a:lnTo>
                <a:lnTo>
                  <a:pt x="54478" y="1587749"/>
                </a:lnTo>
                <a:lnTo>
                  <a:pt x="68538" y="1541017"/>
                </a:lnTo>
                <a:lnTo>
                  <a:pt x="85055" y="1494861"/>
                </a:lnTo>
                <a:lnTo>
                  <a:pt x="103840" y="1449320"/>
                </a:lnTo>
                <a:lnTo>
                  <a:pt x="124702" y="1404428"/>
                </a:lnTo>
                <a:lnTo>
                  <a:pt x="147453" y="1360222"/>
                </a:lnTo>
                <a:lnTo>
                  <a:pt x="171902" y="1316740"/>
                </a:lnTo>
                <a:lnTo>
                  <a:pt x="197860" y="1274016"/>
                </a:lnTo>
                <a:lnTo>
                  <a:pt x="225136" y="1232087"/>
                </a:lnTo>
                <a:lnTo>
                  <a:pt x="253542" y="1190990"/>
                </a:lnTo>
                <a:lnTo>
                  <a:pt x="282888" y="1150761"/>
                </a:lnTo>
                <a:lnTo>
                  <a:pt x="312983" y="1111437"/>
                </a:lnTo>
                <a:lnTo>
                  <a:pt x="343714" y="1072828"/>
                </a:lnTo>
                <a:lnTo>
                  <a:pt x="375000" y="1034591"/>
                </a:lnTo>
                <a:lnTo>
                  <a:pt x="406695" y="996629"/>
                </a:lnTo>
                <a:lnTo>
                  <a:pt x="438658" y="958850"/>
                </a:lnTo>
                <a:lnTo>
                  <a:pt x="502812" y="883455"/>
                </a:lnTo>
                <a:lnTo>
                  <a:pt x="534718" y="845651"/>
                </a:lnTo>
                <a:lnTo>
                  <a:pt x="566317" y="807648"/>
                </a:lnTo>
                <a:lnTo>
                  <a:pt x="597468" y="769352"/>
                </a:lnTo>
                <a:lnTo>
                  <a:pt x="628026" y="730669"/>
                </a:lnTo>
                <a:lnTo>
                  <a:pt x="657849" y="691503"/>
                </a:lnTo>
                <a:lnTo>
                  <a:pt x="686793" y="651760"/>
                </a:lnTo>
                <a:lnTo>
                  <a:pt x="714716" y="611344"/>
                </a:lnTo>
                <a:lnTo>
                  <a:pt x="741473" y="570161"/>
                </a:lnTo>
                <a:lnTo>
                  <a:pt x="766923" y="528115"/>
                </a:lnTo>
                <a:lnTo>
                  <a:pt x="790920" y="485113"/>
                </a:lnTo>
                <a:lnTo>
                  <a:pt x="432102" y="865870"/>
                </a:lnTo>
                <a:lnTo>
                  <a:pt x="397997" y="902155"/>
                </a:lnTo>
                <a:lnTo>
                  <a:pt x="364015" y="938595"/>
                </a:lnTo>
                <a:lnTo>
                  <a:pt x="330319" y="975308"/>
                </a:lnTo>
                <a:lnTo>
                  <a:pt x="297074" y="1012408"/>
                </a:lnTo>
                <a:lnTo>
                  <a:pt x="264443" y="1050011"/>
                </a:lnTo>
                <a:lnTo>
                  <a:pt x="232590" y="1088233"/>
                </a:lnTo>
                <a:lnTo>
                  <a:pt x="201678" y="1127189"/>
                </a:lnTo>
                <a:lnTo>
                  <a:pt x="171872" y="1166995"/>
                </a:lnTo>
                <a:lnTo>
                  <a:pt x="143333" y="1207766"/>
                </a:lnTo>
                <a:lnTo>
                  <a:pt x="118473" y="1246047"/>
                </a:lnTo>
                <a:lnTo>
                  <a:pt x="95014" y="1285317"/>
                </a:lnTo>
                <a:lnTo>
                  <a:pt x="73131" y="1325516"/>
                </a:lnTo>
                <a:lnTo>
                  <a:pt x="53000" y="1366581"/>
                </a:lnTo>
                <a:lnTo>
                  <a:pt x="34794" y="1408453"/>
                </a:lnTo>
                <a:lnTo>
                  <a:pt x="20136" y="1357652"/>
                </a:lnTo>
                <a:lnTo>
                  <a:pt x="9694" y="1305560"/>
                </a:lnTo>
                <a:lnTo>
                  <a:pt x="3103" y="1252513"/>
                </a:lnTo>
                <a:lnTo>
                  <a:pt x="0" y="1198850"/>
                </a:lnTo>
                <a:lnTo>
                  <a:pt x="20" y="1144909"/>
                </a:lnTo>
                <a:lnTo>
                  <a:pt x="2801" y="1091029"/>
                </a:lnTo>
                <a:lnTo>
                  <a:pt x="7979" y="1037548"/>
                </a:lnTo>
                <a:lnTo>
                  <a:pt x="14845" y="986429"/>
                </a:lnTo>
                <a:lnTo>
                  <a:pt x="24173" y="935583"/>
                </a:lnTo>
                <a:lnTo>
                  <a:pt x="36573" y="885528"/>
                </a:lnTo>
                <a:lnTo>
                  <a:pt x="52651" y="836780"/>
                </a:lnTo>
                <a:lnTo>
                  <a:pt x="73016" y="789857"/>
                </a:lnTo>
                <a:lnTo>
                  <a:pt x="98276" y="745276"/>
                </a:lnTo>
                <a:lnTo>
                  <a:pt x="127930" y="704516"/>
                </a:lnTo>
                <a:lnTo>
                  <a:pt x="161569" y="667198"/>
                </a:lnTo>
                <a:lnTo>
                  <a:pt x="198534" y="632917"/>
                </a:lnTo>
                <a:lnTo>
                  <a:pt x="238163" y="601273"/>
                </a:lnTo>
                <a:lnTo>
                  <a:pt x="279796" y="571862"/>
                </a:lnTo>
                <a:lnTo>
                  <a:pt x="322772" y="544284"/>
                </a:lnTo>
                <a:lnTo>
                  <a:pt x="366432" y="518135"/>
                </a:lnTo>
                <a:lnTo>
                  <a:pt x="454383" y="467269"/>
                </a:lnTo>
                <a:lnTo>
                  <a:pt x="498027" y="441187"/>
                </a:lnTo>
                <a:lnTo>
                  <a:pt x="540790" y="413914"/>
                </a:lnTo>
                <a:lnTo>
                  <a:pt x="582178" y="384883"/>
                </a:lnTo>
                <a:lnTo>
                  <a:pt x="621696" y="353526"/>
                </a:lnTo>
                <a:lnTo>
                  <a:pt x="658849" y="319273"/>
                </a:lnTo>
                <a:lnTo>
                  <a:pt x="692929" y="281367"/>
                </a:lnTo>
                <a:lnTo>
                  <a:pt x="722909" y="239733"/>
                </a:lnTo>
                <a:lnTo>
                  <a:pt x="747816" y="195067"/>
                </a:lnTo>
                <a:lnTo>
                  <a:pt x="766675" y="148065"/>
                </a:lnTo>
                <a:lnTo>
                  <a:pt x="778514" y="99422"/>
                </a:lnTo>
                <a:lnTo>
                  <a:pt x="782360" y="49835"/>
                </a:lnTo>
                <a:lnTo>
                  <a:pt x="777239" y="0"/>
                </a:lnTo>
                <a:lnTo>
                  <a:pt x="801773" y="41869"/>
                </a:lnTo>
                <a:lnTo>
                  <a:pt x="825805" y="84275"/>
                </a:lnTo>
                <a:lnTo>
                  <a:pt x="849167" y="127200"/>
                </a:lnTo>
                <a:lnTo>
                  <a:pt x="871689" y="170628"/>
                </a:lnTo>
                <a:lnTo>
                  <a:pt x="893203" y="214544"/>
                </a:lnTo>
                <a:lnTo>
                  <a:pt x="913541" y="258932"/>
                </a:lnTo>
                <a:lnTo>
                  <a:pt x="932534" y="303775"/>
                </a:lnTo>
                <a:lnTo>
                  <a:pt x="950012" y="349057"/>
                </a:lnTo>
                <a:lnTo>
                  <a:pt x="965809" y="394762"/>
                </a:lnTo>
                <a:lnTo>
                  <a:pt x="979754" y="440875"/>
                </a:lnTo>
                <a:lnTo>
                  <a:pt x="991680" y="487379"/>
                </a:lnTo>
                <a:lnTo>
                  <a:pt x="1001417" y="534258"/>
                </a:lnTo>
                <a:lnTo>
                  <a:pt x="1008798" y="581497"/>
                </a:lnTo>
                <a:lnTo>
                  <a:pt x="1013653" y="629078"/>
                </a:lnTo>
                <a:lnTo>
                  <a:pt x="1015815" y="676987"/>
                </a:lnTo>
                <a:lnTo>
                  <a:pt x="1015113" y="725207"/>
                </a:lnTo>
                <a:lnTo>
                  <a:pt x="1011371" y="772884"/>
                </a:lnTo>
                <a:lnTo>
                  <a:pt x="1004516" y="820166"/>
                </a:lnTo>
                <a:lnTo>
                  <a:pt x="994645" y="866897"/>
                </a:lnTo>
                <a:lnTo>
                  <a:pt x="981850" y="912923"/>
                </a:lnTo>
                <a:lnTo>
                  <a:pt x="966227" y="958087"/>
                </a:lnTo>
                <a:lnTo>
                  <a:pt x="947871" y="1002233"/>
                </a:lnTo>
                <a:lnTo>
                  <a:pt x="926876" y="1045207"/>
                </a:lnTo>
                <a:lnTo>
                  <a:pt x="903336" y="1086853"/>
                </a:lnTo>
                <a:lnTo>
                  <a:pt x="877346" y="1127015"/>
                </a:lnTo>
                <a:lnTo>
                  <a:pt x="849002" y="1165537"/>
                </a:lnTo>
                <a:lnTo>
                  <a:pt x="818396" y="1202265"/>
                </a:lnTo>
                <a:lnTo>
                  <a:pt x="785624" y="1237043"/>
                </a:lnTo>
                <a:lnTo>
                  <a:pt x="750782" y="1269714"/>
                </a:lnTo>
                <a:lnTo>
                  <a:pt x="713962" y="1300124"/>
                </a:lnTo>
                <a:lnTo>
                  <a:pt x="675260" y="1328117"/>
                </a:lnTo>
                <a:lnTo>
                  <a:pt x="634770" y="1353538"/>
                </a:lnTo>
                <a:lnTo>
                  <a:pt x="590364" y="1377626"/>
                </a:lnTo>
                <a:lnTo>
                  <a:pt x="544809" y="1399462"/>
                </a:lnTo>
                <a:lnTo>
                  <a:pt x="498458" y="1419749"/>
                </a:lnTo>
                <a:lnTo>
                  <a:pt x="451667" y="1439194"/>
                </a:lnTo>
                <a:lnTo>
                  <a:pt x="404790" y="1458502"/>
                </a:lnTo>
                <a:lnTo>
                  <a:pt x="358183" y="1478379"/>
                </a:lnTo>
                <a:lnTo>
                  <a:pt x="312200" y="1499531"/>
                </a:lnTo>
                <a:lnTo>
                  <a:pt x="267196" y="1522661"/>
                </a:lnTo>
                <a:lnTo>
                  <a:pt x="223407" y="1548948"/>
                </a:lnTo>
                <a:lnTo>
                  <a:pt x="181519" y="1578988"/>
                </a:lnTo>
                <a:lnTo>
                  <a:pt x="142559" y="1612614"/>
                </a:lnTo>
                <a:lnTo>
                  <a:pt x="107557" y="1649664"/>
                </a:lnTo>
                <a:lnTo>
                  <a:pt x="77539" y="1689972"/>
                </a:lnTo>
                <a:lnTo>
                  <a:pt x="53535" y="1733374"/>
                </a:lnTo>
                <a:lnTo>
                  <a:pt x="36572" y="1779704"/>
                </a:lnTo>
                <a:lnTo>
                  <a:pt x="27680" y="1828799"/>
                </a:lnTo>
                <a:close/>
              </a:path>
            </a:pathLst>
          </a:custGeom>
          <a:solidFill>
            <a:srgbClr val="006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256" y="3963230"/>
            <a:ext cx="769526" cy="13856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0602" y="3721576"/>
            <a:ext cx="1504591" cy="2082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433083" y="62893"/>
            <a:ext cx="1406525" cy="2016125"/>
            <a:chOff x="4433083" y="62893"/>
            <a:chExt cx="1406525" cy="2016125"/>
          </a:xfrm>
        </p:grpSpPr>
        <p:sp>
          <p:nvSpPr>
            <p:cNvPr id="11" name="object 11"/>
            <p:cNvSpPr/>
            <p:nvPr/>
          </p:nvSpPr>
          <p:spPr>
            <a:xfrm>
              <a:off x="4576715" y="392384"/>
              <a:ext cx="1076960" cy="1471930"/>
            </a:xfrm>
            <a:custGeom>
              <a:avLst/>
              <a:gdLst/>
              <a:ahLst/>
              <a:cxnLst/>
              <a:rect l="l" t="t" r="r" b="b"/>
              <a:pathLst>
                <a:path w="1076960" h="1471930">
                  <a:moveTo>
                    <a:pt x="462449" y="1471301"/>
                  </a:moveTo>
                  <a:lnTo>
                    <a:pt x="418204" y="1465198"/>
                  </a:lnTo>
                  <a:lnTo>
                    <a:pt x="353673" y="1434535"/>
                  </a:lnTo>
                  <a:lnTo>
                    <a:pt x="314475" y="1383512"/>
                  </a:lnTo>
                  <a:lnTo>
                    <a:pt x="292679" y="1317226"/>
                  </a:lnTo>
                  <a:lnTo>
                    <a:pt x="280351" y="1240774"/>
                  </a:lnTo>
                  <a:lnTo>
                    <a:pt x="275259" y="1200330"/>
                  </a:lnTo>
                  <a:lnTo>
                    <a:pt x="269559" y="1159255"/>
                  </a:lnTo>
                  <a:lnTo>
                    <a:pt x="262259" y="1118187"/>
                  </a:lnTo>
                  <a:lnTo>
                    <a:pt x="252369" y="1077764"/>
                  </a:lnTo>
                  <a:lnTo>
                    <a:pt x="235969" y="1030647"/>
                  </a:lnTo>
                  <a:lnTo>
                    <a:pt x="215691" y="986997"/>
                  </a:lnTo>
                  <a:lnTo>
                    <a:pt x="192455" y="946125"/>
                  </a:lnTo>
                  <a:lnTo>
                    <a:pt x="167182" y="907344"/>
                  </a:lnTo>
                  <a:lnTo>
                    <a:pt x="140793" y="869967"/>
                  </a:lnTo>
                  <a:lnTo>
                    <a:pt x="114209" y="833308"/>
                  </a:lnTo>
                  <a:lnTo>
                    <a:pt x="88350" y="796678"/>
                  </a:lnTo>
                  <a:lnTo>
                    <a:pt x="64138" y="759391"/>
                  </a:lnTo>
                  <a:lnTo>
                    <a:pt x="42492" y="720759"/>
                  </a:lnTo>
                  <a:lnTo>
                    <a:pt x="24335" y="680094"/>
                  </a:lnTo>
                  <a:lnTo>
                    <a:pt x="10587" y="636711"/>
                  </a:lnTo>
                  <a:lnTo>
                    <a:pt x="2168" y="589921"/>
                  </a:lnTo>
                  <a:lnTo>
                    <a:pt x="0" y="539038"/>
                  </a:lnTo>
                  <a:lnTo>
                    <a:pt x="1959" y="498952"/>
                  </a:lnTo>
                  <a:lnTo>
                    <a:pt x="6409" y="456801"/>
                  </a:lnTo>
                  <a:lnTo>
                    <a:pt x="13953" y="413195"/>
                  </a:lnTo>
                  <a:lnTo>
                    <a:pt x="25194" y="368743"/>
                  </a:lnTo>
                  <a:lnTo>
                    <a:pt x="40738" y="324056"/>
                  </a:lnTo>
                  <a:lnTo>
                    <a:pt x="61186" y="279746"/>
                  </a:lnTo>
                  <a:lnTo>
                    <a:pt x="87143" y="236421"/>
                  </a:lnTo>
                  <a:lnTo>
                    <a:pt x="119212" y="194692"/>
                  </a:lnTo>
                  <a:lnTo>
                    <a:pt x="157996" y="155170"/>
                  </a:lnTo>
                  <a:lnTo>
                    <a:pt x="204101" y="118464"/>
                  </a:lnTo>
                  <a:lnTo>
                    <a:pt x="265423" y="81542"/>
                  </a:lnTo>
                  <a:lnTo>
                    <a:pt x="330677" y="51955"/>
                  </a:lnTo>
                  <a:lnTo>
                    <a:pt x="377190" y="35068"/>
                  </a:lnTo>
                  <a:lnTo>
                    <a:pt x="425055" y="21047"/>
                  </a:lnTo>
                  <a:lnTo>
                    <a:pt x="473840" y="10274"/>
                  </a:lnTo>
                  <a:lnTo>
                    <a:pt x="523110" y="3131"/>
                  </a:lnTo>
                  <a:lnTo>
                    <a:pt x="572436" y="0"/>
                  </a:lnTo>
                  <a:lnTo>
                    <a:pt x="621383" y="1263"/>
                  </a:lnTo>
                  <a:lnTo>
                    <a:pt x="669521" y="7302"/>
                  </a:lnTo>
                  <a:lnTo>
                    <a:pt x="716416" y="18501"/>
                  </a:lnTo>
                  <a:lnTo>
                    <a:pt x="761636" y="35240"/>
                  </a:lnTo>
                  <a:lnTo>
                    <a:pt x="804749" y="57902"/>
                  </a:lnTo>
                  <a:lnTo>
                    <a:pt x="837893" y="80797"/>
                  </a:lnTo>
                  <a:lnTo>
                    <a:pt x="868711" y="106796"/>
                  </a:lnTo>
                  <a:lnTo>
                    <a:pt x="897433" y="135244"/>
                  </a:lnTo>
                  <a:lnTo>
                    <a:pt x="924284" y="165490"/>
                  </a:lnTo>
                  <a:lnTo>
                    <a:pt x="954719" y="204139"/>
                  </a:lnTo>
                  <a:lnTo>
                    <a:pt x="982622" y="244731"/>
                  </a:lnTo>
                  <a:lnTo>
                    <a:pt x="1007633" y="287112"/>
                  </a:lnTo>
                  <a:lnTo>
                    <a:pt x="1029394" y="331128"/>
                  </a:lnTo>
                  <a:lnTo>
                    <a:pt x="1047546" y="376623"/>
                  </a:lnTo>
                  <a:lnTo>
                    <a:pt x="1061731" y="423443"/>
                  </a:lnTo>
                  <a:lnTo>
                    <a:pt x="1071590" y="471433"/>
                  </a:lnTo>
                  <a:lnTo>
                    <a:pt x="1076643" y="520361"/>
                  </a:lnTo>
                  <a:lnTo>
                    <a:pt x="1076583" y="569640"/>
                  </a:lnTo>
                  <a:lnTo>
                    <a:pt x="1071322" y="618588"/>
                  </a:lnTo>
                  <a:lnTo>
                    <a:pt x="1060765" y="666522"/>
                  </a:lnTo>
                  <a:lnTo>
                    <a:pt x="1044822" y="712758"/>
                  </a:lnTo>
                  <a:lnTo>
                    <a:pt x="1023402" y="756614"/>
                  </a:lnTo>
                  <a:lnTo>
                    <a:pt x="996412" y="797407"/>
                  </a:lnTo>
                  <a:lnTo>
                    <a:pt x="965987" y="832883"/>
                  </a:lnTo>
                  <a:lnTo>
                    <a:pt x="932361" y="865798"/>
                  </a:lnTo>
                  <a:lnTo>
                    <a:pt x="896990" y="897237"/>
                  </a:lnTo>
                  <a:lnTo>
                    <a:pt x="861328" y="928284"/>
                  </a:lnTo>
                  <a:lnTo>
                    <a:pt x="826833" y="960024"/>
                  </a:lnTo>
                  <a:lnTo>
                    <a:pt x="794960" y="993542"/>
                  </a:lnTo>
                  <a:lnTo>
                    <a:pt x="767165" y="1029923"/>
                  </a:lnTo>
                  <a:lnTo>
                    <a:pt x="744903" y="1070252"/>
                  </a:lnTo>
                  <a:lnTo>
                    <a:pt x="728720" y="1117957"/>
                  </a:lnTo>
                  <a:lnTo>
                    <a:pt x="719955" y="1167514"/>
                  </a:lnTo>
                  <a:lnTo>
                    <a:pt x="716026" y="1218322"/>
                  </a:lnTo>
                  <a:lnTo>
                    <a:pt x="714351" y="1269780"/>
                  </a:lnTo>
                  <a:lnTo>
                    <a:pt x="712348" y="1321288"/>
                  </a:lnTo>
                  <a:lnTo>
                    <a:pt x="707434" y="1372244"/>
                  </a:lnTo>
                  <a:lnTo>
                    <a:pt x="697027" y="1422047"/>
                  </a:lnTo>
                  <a:lnTo>
                    <a:pt x="674743" y="1454353"/>
                  </a:lnTo>
                  <a:lnTo>
                    <a:pt x="516003" y="1470403"/>
                  </a:lnTo>
                  <a:lnTo>
                    <a:pt x="462449" y="1471301"/>
                  </a:lnTo>
                  <a:close/>
                </a:path>
              </a:pathLst>
            </a:custGeom>
            <a:solidFill>
              <a:srgbClr val="F9B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1834" y="1520774"/>
              <a:ext cx="544830" cy="558165"/>
            </a:xfrm>
            <a:custGeom>
              <a:avLst/>
              <a:gdLst/>
              <a:ahLst/>
              <a:cxnLst/>
              <a:rect l="l" t="t" r="r" b="b"/>
              <a:pathLst>
                <a:path w="544829" h="558164">
                  <a:moveTo>
                    <a:pt x="242587" y="557905"/>
                  </a:moveTo>
                  <a:lnTo>
                    <a:pt x="186525" y="548897"/>
                  </a:lnTo>
                  <a:lnTo>
                    <a:pt x="153512" y="520337"/>
                  </a:lnTo>
                  <a:lnTo>
                    <a:pt x="151724" y="509802"/>
                  </a:lnTo>
                  <a:lnTo>
                    <a:pt x="152173" y="498966"/>
                  </a:lnTo>
                  <a:lnTo>
                    <a:pt x="153369" y="487998"/>
                  </a:lnTo>
                  <a:lnTo>
                    <a:pt x="153825" y="477067"/>
                  </a:lnTo>
                  <a:lnTo>
                    <a:pt x="149312" y="464410"/>
                  </a:lnTo>
                  <a:lnTo>
                    <a:pt x="138727" y="459911"/>
                  </a:lnTo>
                  <a:lnTo>
                    <a:pt x="124562" y="457261"/>
                  </a:lnTo>
                  <a:lnTo>
                    <a:pt x="109312" y="450150"/>
                  </a:lnTo>
                  <a:lnTo>
                    <a:pt x="93973" y="439154"/>
                  </a:lnTo>
                  <a:lnTo>
                    <a:pt x="78422" y="428437"/>
                  </a:lnTo>
                  <a:lnTo>
                    <a:pt x="63471" y="417074"/>
                  </a:lnTo>
                  <a:lnTo>
                    <a:pt x="27944" y="367827"/>
                  </a:lnTo>
                  <a:lnTo>
                    <a:pt x="17099" y="326071"/>
                  </a:lnTo>
                  <a:lnTo>
                    <a:pt x="12445" y="281585"/>
                  </a:lnTo>
                  <a:lnTo>
                    <a:pt x="9022" y="237085"/>
                  </a:lnTo>
                  <a:lnTo>
                    <a:pt x="4217" y="196872"/>
                  </a:lnTo>
                  <a:lnTo>
                    <a:pt x="0" y="151785"/>
                  </a:lnTo>
                  <a:lnTo>
                    <a:pt x="397" y="106003"/>
                  </a:lnTo>
                  <a:lnTo>
                    <a:pt x="9439" y="63703"/>
                  </a:lnTo>
                  <a:lnTo>
                    <a:pt x="31155" y="29063"/>
                  </a:lnTo>
                  <a:lnTo>
                    <a:pt x="69572" y="6259"/>
                  </a:lnTo>
                  <a:lnTo>
                    <a:pt x="91476" y="2596"/>
                  </a:lnTo>
                  <a:lnTo>
                    <a:pt x="114202" y="3657"/>
                  </a:lnTo>
                  <a:lnTo>
                    <a:pt x="136986" y="6919"/>
                  </a:lnTo>
                  <a:lnTo>
                    <a:pt x="159067" y="9858"/>
                  </a:lnTo>
                  <a:lnTo>
                    <a:pt x="197858" y="12042"/>
                  </a:lnTo>
                  <a:lnTo>
                    <a:pt x="236876" y="12245"/>
                  </a:lnTo>
                  <a:lnTo>
                    <a:pt x="275909" y="11333"/>
                  </a:lnTo>
                  <a:lnTo>
                    <a:pt x="363603" y="8603"/>
                  </a:lnTo>
                  <a:lnTo>
                    <a:pt x="412433" y="6484"/>
                  </a:lnTo>
                  <a:lnTo>
                    <a:pt x="461234" y="3822"/>
                  </a:lnTo>
                  <a:lnTo>
                    <a:pt x="510005" y="625"/>
                  </a:lnTo>
                  <a:lnTo>
                    <a:pt x="517437" y="78"/>
                  </a:lnTo>
                  <a:lnTo>
                    <a:pt x="526199" y="0"/>
                  </a:lnTo>
                  <a:lnTo>
                    <a:pt x="534178" y="9702"/>
                  </a:lnTo>
                  <a:lnTo>
                    <a:pt x="534570" y="15179"/>
                  </a:lnTo>
                  <a:lnTo>
                    <a:pt x="543801" y="246710"/>
                  </a:lnTo>
                  <a:lnTo>
                    <a:pt x="544389" y="265295"/>
                  </a:lnTo>
                  <a:lnTo>
                    <a:pt x="544045" y="283887"/>
                  </a:lnTo>
                  <a:lnTo>
                    <a:pt x="541897" y="302200"/>
                  </a:lnTo>
                  <a:lnTo>
                    <a:pt x="537073" y="319948"/>
                  </a:lnTo>
                  <a:lnTo>
                    <a:pt x="509958" y="361409"/>
                  </a:lnTo>
                  <a:lnTo>
                    <a:pt x="433080" y="429806"/>
                  </a:lnTo>
                  <a:lnTo>
                    <a:pt x="406273" y="471355"/>
                  </a:lnTo>
                  <a:lnTo>
                    <a:pt x="402333" y="483417"/>
                  </a:lnTo>
                  <a:lnTo>
                    <a:pt x="400689" y="489391"/>
                  </a:lnTo>
                  <a:lnTo>
                    <a:pt x="398297" y="495012"/>
                  </a:lnTo>
                  <a:lnTo>
                    <a:pt x="375153" y="525460"/>
                  </a:lnTo>
                  <a:lnTo>
                    <a:pt x="326800" y="547149"/>
                  </a:lnTo>
                  <a:lnTo>
                    <a:pt x="271443" y="556258"/>
                  </a:lnTo>
                  <a:lnTo>
                    <a:pt x="242587" y="557905"/>
                  </a:lnTo>
                  <a:close/>
                </a:path>
              </a:pathLst>
            </a:custGeom>
            <a:solidFill>
              <a:srgbClr val="CA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6003" y="1084309"/>
              <a:ext cx="341630" cy="426084"/>
            </a:xfrm>
            <a:custGeom>
              <a:avLst/>
              <a:gdLst/>
              <a:ahLst/>
              <a:cxnLst/>
              <a:rect l="l" t="t" r="r" b="b"/>
              <a:pathLst>
                <a:path w="341629" h="426084">
                  <a:moveTo>
                    <a:pt x="109032" y="426058"/>
                  </a:moveTo>
                  <a:lnTo>
                    <a:pt x="107377" y="373757"/>
                  </a:lnTo>
                  <a:lnTo>
                    <a:pt x="99822" y="322195"/>
                  </a:lnTo>
                  <a:lnTo>
                    <a:pt x="87413" y="271331"/>
                  </a:lnTo>
                  <a:lnTo>
                    <a:pt x="71196" y="221129"/>
                  </a:lnTo>
                  <a:lnTo>
                    <a:pt x="52216" y="171550"/>
                  </a:lnTo>
                  <a:lnTo>
                    <a:pt x="31519" y="122555"/>
                  </a:lnTo>
                  <a:lnTo>
                    <a:pt x="10150" y="74106"/>
                  </a:lnTo>
                  <a:lnTo>
                    <a:pt x="3226" y="54778"/>
                  </a:lnTo>
                  <a:lnTo>
                    <a:pt x="0" y="34562"/>
                  </a:lnTo>
                  <a:lnTo>
                    <a:pt x="3021" y="16415"/>
                  </a:lnTo>
                  <a:lnTo>
                    <a:pt x="14844" y="3293"/>
                  </a:lnTo>
                  <a:lnTo>
                    <a:pt x="25131" y="0"/>
                  </a:lnTo>
                  <a:lnTo>
                    <a:pt x="36005" y="594"/>
                  </a:lnTo>
                  <a:lnTo>
                    <a:pt x="69272" y="28146"/>
                  </a:lnTo>
                  <a:lnTo>
                    <a:pt x="79148" y="48128"/>
                  </a:lnTo>
                  <a:lnTo>
                    <a:pt x="84121" y="57759"/>
                  </a:lnTo>
                  <a:lnTo>
                    <a:pt x="90531" y="66487"/>
                  </a:lnTo>
                  <a:lnTo>
                    <a:pt x="98466" y="72589"/>
                  </a:lnTo>
                  <a:lnTo>
                    <a:pt x="108015" y="74341"/>
                  </a:lnTo>
                  <a:lnTo>
                    <a:pt x="114430" y="73715"/>
                  </a:lnTo>
                  <a:lnTo>
                    <a:pt x="153946" y="37810"/>
                  </a:lnTo>
                  <a:lnTo>
                    <a:pt x="179517" y="7049"/>
                  </a:lnTo>
                  <a:lnTo>
                    <a:pt x="189356" y="19229"/>
                  </a:lnTo>
                  <a:lnTo>
                    <a:pt x="224108" y="49928"/>
                  </a:lnTo>
                  <a:lnTo>
                    <a:pt x="254354" y="57498"/>
                  </a:lnTo>
                  <a:lnTo>
                    <a:pt x="269422" y="54946"/>
                  </a:lnTo>
                  <a:lnTo>
                    <a:pt x="282546" y="47346"/>
                  </a:lnTo>
                  <a:lnTo>
                    <a:pt x="288298" y="41413"/>
                  </a:lnTo>
                  <a:lnTo>
                    <a:pt x="293713" y="35091"/>
                  </a:lnTo>
                  <a:lnTo>
                    <a:pt x="299510" y="29399"/>
                  </a:lnTo>
                  <a:lnTo>
                    <a:pt x="306406" y="25359"/>
                  </a:lnTo>
                  <a:lnTo>
                    <a:pt x="318246" y="24703"/>
                  </a:lnTo>
                  <a:lnTo>
                    <a:pt x="329014" y="30327"/>
                  </a:lnTo>
                  <a:lnTo>
                    <a:pt x="337143" y="40235"/>
                  </a:lnTo>
                  <a:lnTo>
                    <a:pt x="341062" y="52432"/>
                  </a:lnTo>
                  <a:lnTo>
                    <a:pt x="340582" y="64927"/>
                  </a:lnTo>
                  <a:lnTo>
                    <a:pt x="337228" y="77040"/>
                  </a:lnTo>
                  <a:lnTo>
                    <a:pt x="331997" y="88743"/>
                  </a:lnTo>
                  <a:lnTo>
                    <a:pt x="325885" y="100006"/>
                  </a:lnTo>
                  <a:lnTo>
                    <a:pt x="301837" y="143376"/>
                  </a:lnTo>
                  <a:lnTo>
                    <a:pt x="278842" y="187832"/>
                  </a:lnTo>
                  <a:lnTo>
                    <a:pt x="258309" y="233265"/>
                  </a:lnTo>
                  <a:lnTo>
                    <a:pt x="241646" y="279562"/>
                  </a:lnTo>
                  <a:lnTo>
                    <a:pt x="230261" y="326614"/>
                  </a:lnTo>
                  <a:lnTo>
                    <a:pt x="225563" y="374309"/>
                  </a:lnTo>
                  <a:lnTo>
                    <a:pt x="228958" y="422537"/>
                  </a:lnTo>
                </a:path>
              </a:pathLst>
            </a:custGeom>
            <a:ln w="39118">
              <a:solidFill>
                <a:srgbClr val="1346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3083" y="316253"/>
              <a:ext cx="192996" cy="2147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00921" y="82451"/>
              <a:ext cx="384175" cy="245745"/>
            </a:xfrm>
            <a:custGeom>
              <a:avLst/>
              <a:gdLst/>
              <a:ahLst/>
              <a:cxnLst/>
              <a:rect l="l" t="t" r="r" b="b"/>
              <a:pathLst>
                <a:path w="384175" h="245745">
                  <a:moveTo>
                    <a:pt x="67042" y="245536"/>
                  </a:moveTo>
                  <a:lnTo>
                    <a:pt x="70328" y="243580"/>
                  </a:lnTo>
                  <a:lnTo>
                    <a:pt x="69702" y="238729"/>
                  </a:lnTo>
                  <a:lnTo>
                    <a:pt x="68607" y="235051"/>
                  </a:lnTo>
                  <a:lnTo>
                    <a:pt x="49669" y="182983"/>
                  </a:lnTo>
                  <a:lnTo>
                    <a:pt x="28465" y="131590"/>
                  </a:lnTo>
                  <a:lnTo>
                    <a:pt x="10180" y="79640"/>
                  </a:lnTo>
                  <a:lnTo>
                    <a:pt x="0" y="25899"/>
                  </a:lnTo>
                </a:path>
                <a:path w="384175" h="245745">
                  <a:moveTo>
                    <a:pt x="349452" y="194754"/>
                  </a:moveTo>
                  <a:lnTo>
                    <a:pt x="349696" y="144892"/>
                  </a:lnTo>
                  <a:lnTo>
                    <a:pt x="355632" y="95382"/>
                  </a:lnTo>
                  <a:lnTo>
                    <a:pt x="367141" y="46869"/>
                  </a:lnTo>
                  <a:lnTo>
                    <a:pt x="384108" y="0"/>
                  </a:lnTo>
                </a:path>
              </a:pathLst>
            </a:custGeom>
            <a:ln w="39119">
              <a:solidFill>
                <a:srgbClr val="1346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9979" y="177836"/>
              <a:ext cx="147074" cy="2193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5630" y="414921"/>
              <a:ext cx="203403" cy="1571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39567" y="1738142"/>
              <a:ext cx="472440" cy="140335"/>
            </a:xfrm>
            <a:custGeom>
              <a:avLst/>
              <a:gdLst/>
              <a:ahLst/>
              <a:cxnLst/>
              <a:rect l="l" t="t" r="r" b="b"/>
              <a:pathLst>
                <a:path w="472439" h="140335">
                  <a:moveTo>
                    <a:pt x="0" y="110640"/>
                  </a:moveTo>
                  <a:lnTo>
                    <a:pt x="39212" y="118424"/>
                  </a:lnTo>
                  <a:lnTo>
                    <a:pt x="78777" y="124030"/>
                  </a:lnTo>
                  <a:lnTo>
                    <a:pt x="118283" y="125307"/>
                  </a:lnTo>
                  <a:lnTo>
                    <a:pt x="157320" y="120107"/>
                  </a:lnTo>
                </a:path>
                <a:path w="472439" h="140335">
                  <a:moveTo>
                    <a:pt x="3207" y="12675"/>
                  </a:moveTo>
                  <a:lnTo>
                    <a:pt x="23520" y="15187"/>
                  </a:lnTo>
                  <a:lnTo>
                    <a:pt x="43847" y="17683"/>
                  </a:lnTo>
                  <a:lnTo>
                    <a:pt x="64175" y="20180"/>
                  </a:lnTo>
                  <a:lnTo>
                    <a:pt x="84488" y="22691"/>
                  </a:lnTo>
                </a:path>
                <a:path w="472439" h="140335">
                  <a:moveTo>
                    <a:pt x="322463" y="23551"/>
                  </a:moveTo>
                  <a:lnTo>
                    <a:pt x="337319" y="22600"/>
                  </a:lnTo>
                  <a:lnTo>
                    <a:pt x="352190" y="21635"/>
                  </a:lnTo>
                  <a:lnTo>
                    <a:pt x="367061" y="20669"/>
                  </a:lnTo>
                  <a:lnTo>
                    <a:pt x="381917" y="19717"/>
                  </a:lnTo>
                  <a:lnTo>
                    <a:pt x="405331" y="17935"/>
                  </a:lnTo>
                  <a:lnTo>
                    <a:pt x="428591" y="14847"/>
                  </a:lnTo>
                  <a:lnTo>
                    <a:pt x="451103" y="9264"/>
                  </a:lnTo>
                  <a:lnTo>
                    <a:pt x="472273" y="0"/>
                  </a:lnTo>
                </a:path>
                <a:path w="472439" h="140335">
                  <a:moveTo>
                    <a:pt x="340377" y="140295"/>
                  </a:moveTo>
                  <a:lnTo>
                    <a:pt x="360719" y="130958"/>
                  </a:lnTo>
                  <a:lnTo>
                    <a:pt x="381839" y="123521"/>
                  </a:lnTo>
                  <a:lnTo>
                    <a:pt x="403545" y="118035"/>
                  </a:lnTo>
                  <a:lnTo>
                    <a:pt x="425648" y="114552"/>
                  </a:lnTo>
                </a:path>
              </a:pathLst>
            </a:custGeom>
            <a:ln w="39119">
              <a:solidFill>
                <a:srgbClr val="1346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65208" y="96724"/>
            <a:ext cx="2096300" cy="20008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8860" y="-294641"/>
            <a:ext cx="17710278" cy="2532041"/>
          </a:xfrm>
          <a:prstGeom prst="rect">
            <a:avLst/>
          </a:prstGeom>
        </p:spPr>
        <p:txBody>
          <a:bodyPr vert="horz" wrap="square" lIns="0" tIns="1288353" rIns="0" bIns="0" rtlCol="0">
            <a:spAutoFit/>
          </a:bodyPr>
          <a:lstStyle/>
          <a:p>
            <a:pPr marL="5887085">
              <a:lnSpc>
                <a:spcPct val="100000"/>
              </a:lnSpc>
              <a:spcBef>
                <a:spcPts val="105"/>
              </a:spcBef>
            </a:pPr>
            <a:r>
              <a:rPr lang="en-US" sz="8000" b="1" spc="-235" dirty="0">
                <a:solidFill>
                  <a:srgbClr val="5C7862"/>
                </a:solidFill>
                <a:latin typeface="Trebuchet MS"/>
                <a:cs typeface="Trebuchet MS"/>
              </a:rPr>
              <a:t>O</a:t>
            </a:r>
            <a:r>
              <a:rPr sz="8000" b="1" spc="-235" dirty="0" smtClean="0">
                <a:solidFill>
                  <a:srgbClr val="5C7862"/>
                </a:solidFill>
                <a:latin typeface="Trebuchet MS"/>
                <a:cs typeface="Trebuchet MS"/>
              </a:rPr>
              <a:t>ur</a:t>
            </a:r>
            <a:r>
              <a:rPr sz="8000" b="1" spc="-540" dirty="0" smtClean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lang="en-US" sz="8000" b="1" spc="-80" dirty="0">
                <a:solidFill>
                  <a:srgbClr val="5C7862"/>
                </a:solidFill>
                <a:latin typeface="Trebuchet MS"/>
                <a:cs typeface="Trebuchet MS"/>
              </a:rPr>
              <a:t>S</a:t>
            </a:r>
            <a:r>
              <a:rPr sz="8000" b="1" spc="-80" dirty="0" smtClean="0">
                <a:solidFill>
                  <a:srgbClr val="5C7862"/>
                </a:solidFill>
                <a:latin typeface="Trebuchet MS"/>
                <a:cs typeface="Trebuchet MS"/>
              </a:rPr>
              <a:t>olution</a:t>
            </a:r>
            <a:endParaRPr sz="8000" b="1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6473" y="6297631"/>
            <a:ext cx="260985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 marR="5080" indent="-454025">
              <a:lnSpc>
                <a:spcPct val="117400"/>
              </a:lnSpc>
              <a:spcBef>
                <a:spcPts val="100"/>
              </a:spcBef>
            </a:pPr>
            <a:r>
              <a:rPr sz="3300" b="1" spc="-10" dirty="0">
                <a:latin typeface="Arial"/>
                <a:cs typeface="Arial"/>
              </a:rPr>
              <a:t>ADDITIONAL INCOME</a:t>
            </a:r>
            <a:endParaRPr sz="3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73205" y="5862272"/>
            <a:ext cx="171577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5925">
              <a:lnSpc>
                <a:spcPct val="116399"/>
              </a:lnSpc>
              <a:spcBef>
                <a:spcPts val="95"/>
              </a:spcBef>
            </a:pPr>
            <a:r>
              <a:rPr sz="3650" b="1" spc="-25" dirty="0">
                <a:latin typeface="Arial"/>
                <a:cs typeface="Arial"/>
              </a:rPr>
              <a:t>Eco </a:t>
            </a:r>
            <a:r>
              <a:rPr sz="3650" b="1" spc="-10" dirty="0">
                <a:latin typeface="Arial"/>
                <a:cs typeface="Arial"/>
              </a:rPr>
              <a:t>friendly</a:t>
            </a:r>
            <a:endParaRPr sz="3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71066" y="6408118"/>
            <a:ext cx="212725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-10" dirty="0">
                <a:latin typeface="Arial"/>
                <a:cs typeface="Arial"/>
              </a:rPr>
              <a:t>guaranteed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46309"/>
              </p:ext>
            </p:extLst>
          </p:nvPr>
        </p:nvGraphicFramePr>
        <p:xfrm>
          <a:off x="3862351" y="1165770"/>
          <a:ext cx="11380470" cy="9009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6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9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5C786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5"/>
                      </a:solidFill>
                      <a:prstDash val="solid"/>
                    </a:lnL>
                    <a:lnR w="57150">
                      <a:solidFill>
                        <a:srgbClr val="FFFFF5"/>
                      </a:solidFill>
                      <a:prstDash val="solid"/>
                    </a:lnR>
                    <a:lnT w="57150">
                      <a:solidFill>
                        <a:srgbClr val="FFFFF5"/>
                      </a:solidFill>
                      <a:prstDash val="solid"/>
                    </a:lnT>
                    <a:lnB w="57150">
                      <a:solidFill>
                        <a:srgbClr val="FFFFF5"/>
                      </a:solidFill>
                      <a:prstDash val="solid"/>
                    </a:lnB>
                    <a:solidFill>
                      <a:srgbClr val="6E6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13302" y="3159736"/>
            <a:ext cx="2173452" cy="6986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sz="2800" b="1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R.B.D</a:t>
            </a:r>
            <a:endParaRPr sz="2800" b="1" dirty="0">
              <a:latin typeface="Trebuchet MS" panose="020B0603020202020204" pitchFamily="34" charset="0"/>
              <a:cs typeface="Tahoma"/>
            </a:endParaRPr>
          </a:p>
          <a:p>
            <a:pPr marL="288925" marR="281305" algn="ctr">
              <a:lnSpc>
                <a:spcPct val="342200"/>
              </a:lnSpc>
            </a:pPr>
            <a:r>
              <a:rPr lang="en-US" sz="2800" b="1" spc="-10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A</a:t>
            </a:r>
            <a:r>
              <a:rPr sz="2800" b="1" spc="-105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mazon </a:t>
            </a:r>
            <a:r>
              <a:rPr sz="2800" b="1" spc="-1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Yad</a:t>
            </a:r>
            <a:r>
              <a:rPr sz="2800" b="1" spc="-19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2</a:t>
            </a:r>
            <a:endParaRPr sz="2800" b="1" dirty="0">
              <a:latin typeface="Trebuchet MS" panose="020B0603020202020204" pitchFamily="34" charset="0"/>
              <a:cs typeface="Trebuchet MS"/>
            </a:endParaRPr>
          </a:p>
          <a:p>
            <a:pPr>
              <a:lnSpc>
                <a:spcPct val="100000"/>
              </a:lnSpc>
            </a:pPr>
            <a:endParaRPr sz="2800" b="1" dirty="0">
              <a:latin typeface="Trebuchet MS" panose="020B0603020202020204" pitchFamily="34" charset="0"/>
              <a:cs typeface="Trebuchet MS"/>
            </a:endParaRPr>
          </a:p>
          <a:p>
            <a:pPr>
              <a:lnSpc>
                <a:spcPct val="100000"/>
              </a:lnSpc>
            </a:pPr>
            <a:endParaRPr sz="2800" b="1" dirty="0">
              <a:latin typeface="Trebuchet MS" panose="020B0603020202020204" pitchFamily="34" charset="0"/>
              <a:cs typeface="Trebuchet MS"/>
            </a:endParaRPr>
          </a:p>
          <a:p>
            <a:pPr algn="ctr">
              <a:lnSpc>
                <a:spcPct val="115799"/>
              </a:lnSpc>
              <a:spcBef>
                <a:spcPts val="2170"/>
              </a:spcBef>
            </a:pPr>
            <a:r>
              <a:rPr sz="2800" b="1" spc="-3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social</a:t>
            </a:r>
            <a:r>
              <a:rPr sz="2800" b="1" spc="-17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midea </a:t>
            </a:r>
            <a:r>
              <a:rPr sz="2800" b="1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groups</a:t>
            </a:r>
            <a:endParaRPr sz="2800" b="1" dirty="0">
              <a:latin typeface="Trebuchet MS" panose="020B0603020202020204" pitchFamily="34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b="1" dirty="0">
              <a:latin typeface="Trebuchet MS" panose="020B0603020202020204" pitchFamily="34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b="1" dirty="0">
              <a:latin typeface="Trebuchet MS" panose="020B0603020202020204" pitchFamily="34" charset="0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800" b="1" spc="-2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Ebay</a:t>
            </a:r>
            <a:endParaRPr sz="2800" b="1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01337" y="2950998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93578" y="2950998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7051" y="2950998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45623" y="2950998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93578" y="4261144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7051" y="4261144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0980" y="5636683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93578" y="5636683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7051" y="5566064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93578" y="7268416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20980" y="7268416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57051" y="8966967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93578" y="8966967"/>
            <a:ext cx="886460" cy="909319"/>
          </a:xfrm>
          <a:custGeom>
            <a:avLst/>
            <a:gdLst/>
            <a:ahLst/>
            <a:cxnLst/>
            <a:rect l="l" t="t" r="r" b="b"/>
            <a:pathLst>
              <a:path w="886459" h="909320">
                <a:moveTo>
                  <a:pt x="441356" y="697893"/>
                </a:moveTo>
                <a:lnTo>
                  <a:pt x="284807" y="697893"/>
                </a:lnTo>
                <a:lnTo>
                  <a:pt x="304647" y="655445"/>
                </a:lnTo>
                <a:lnTo>
                  <a:pt x="326566" y="612114"/>
                </a:lnTo>
                <a:lnTo>
                  <a:pt x="350428" y="568152"/>
                </a:lnTo>
                <a:lnTo>
                  <a:pt x="376098" y="523808"/>
                </a:lnTo>
                <a:lnTo>
                  <a:pt x="403437" y="479336"/>
                </a:lnTo>
                <a:lnTo>
                  <a:pt x="432311" y="434985"/>
                </a:lnTo>
                <a:lnTo>
                  <a:pt x="462582" y="391007"/>
                </a:lnTo>
                <a:lnTo>
                  <a:pt x="494114" y="347653"/>
                </a:lnTo>
                <a:lnTo>
                  <a:pt x="526771" y="305174"/>
                </a:lnTo>
                <a:lnTo>
                  <a:pt x="560415" y="263822"/>
                </a:lnTo>
                <a:lnTo>
                  <a:pt x="594911" y="223848"/>
                </a:lnTo>
                <a:lnTo>
                  <a:pt x="630123" y="185502"/>
                </a:lnTo>
                <a:lnTo>
                  <a:pt x="665913" y="149037"/>
                </a:lnTo>
                <a:lnTo>
                  <a:pt x="702145" y="114702"/>
                </a:lnTo>
                <a:lnTo>
                  <a:pt x="738683" y="82751"/>
                </a:lnTo>
                <a:lnTo>
                  <a:pt x="775390" y="53433"/>
                </a:lnTo>
                <a:lnTo>
                  <a:pt x="812130" y="26999"/>
                </a:lnTo>
                <a:lnTo>
                  <a:pt x="851912" y="0"/>
                </a:lnTo>
                <a:lnTo>
                  <a:pt x="885984" y="45561"/>
                </a:lnTo>
                <a:lnTo>
                  <a:pt x="866759" y="62407"/>
                </a:lnTo>
                <a:lnTo>
                  <a:pt x="845309" y="82295"/>
                </a:lnTo>
                <a:lnTo>
                  <a:pt x="796789" y="130997"/>
                </a:lnTo>
                <a:lnTo>
                  <a:pt x="770248" y="159709"/>
                </a:lnTo>
                <a:lnTo>
                  <a:pt x="742538" y="191261"/>
                </a:lnTo>
                <a:lnTo>
                  <a:pt x="713923" y="225602"/>
                </a:lnTo>
                <a:lnTo>
                  <a:pt x="684668" y="262681"/>
                </a:lnTo>
                <a:lnTo>
                  <a:pt x="655038" y="302447"/>
                </a:lnTo>
                <a:lnTo>
                  <a:pt x="625295" y="344850"/>
                </a:lnTo>
                <a:lnTo>
                  <a:pt x="595705" y="389840"/>
                </a:lnTo>
                <a:lnTo>
                  <a:pt x="566532" y="437364"/>
                </a:lnTo>
                <a:lnTo>
                  <a:pt x="538039" y="487373"/>
                </a:lnTo>
                <a:lnTo>
                  <a:pt x="510492" y="539816"/>
                </a:lnTo>
                <a:lnTo>
                  <a:pt x="484154" y="594642"/>
                </a:lnTo>
                <a:lnTo>
                  <a:pt x="459290" y="651800"/>
                </a:lnTo>
                <a:lnTo>
                  <a:pt x="441356" y="697893"/>
                </a:lnTo>
                <a:close/>
              </a:path>
              <a:path w="886459" h="909320">
                <a:moveTo>
                  <a:pt x="311196" y="909129"/>
                </a:moveTo>
                <a:lnTo>
                  <a:pt x="268410" y="895233"/>
                </a:lnTo>
                <a:lnTo>
                  <a:pt x="240297" y="867369"/>
                </a:lnTo>
                <a:lnTo>
                  <a:pt x="193840" y="782869"/>
                </a:lnTo>
                <a:lnTo>
                  <a:pt x="160780" y="721190"/>
                </a:lnTo>
                <a:lnTo>
                  <a:pt x="130405" y="667475"/>
                </a:lnTo>
                <a:lnTo>
                  <a:pt x="102670" y="621177"/>
                </a:lnTo>
                <a:lnTo>
                  <a:pt x="77526" y="581749"/>
                </a:lnTo>
                <a:lnTo>
                  <a:pt x="54927" y="548645"/>
                </a:lnTo>
                <a:lnTo>
                  <a:pt x="17179" y="499215"/>
                </a:lnTo>
                <a:lnTo>
                  <a:pt x="1936" y="481797"/>
                </a:lnTo>
                <a:lnTo>
                  <a:pt x="0" y="478200"/>
                </a:lnTo>
                <a:lnTo>
                  <a:pt x="61079" y="452876"/>
                </a:lnTo>
                <a:lnTo>
                  <a:pt x="89243" y="474808"/>
                </a:lnTo>
                <a:lnTo>
                  <a:pt x="124883" y="506377"/>
                </a:lnTo>
                <a:lnTo>
                  <a:pt x="165085" y="545912"/>
                </a:lnTo>
                <a:lnTo>
                  <a:pt x="206937" y="591746"/>
                </a:lnTo>
                <a:lnTo>
                  <a:pt x="247527" y="642209"/>
                </a:lnTo>
                <a:lnTo>
                  <a:pt x="257753" y="658396"/>
                </a:lnTo>
                <a:lnTo>
                  <a:pt x="265975" y="671008"/>
                </a:lnTo>
                <a:lnTo>
                  <a:pt x="274293" y="683142"/>
                </a:lnTo>
                <a:lnTo>
                  <a:pt x="284807" y="697893"/>
                </a:lnTo>
                <a:lnTo>
                  <a:pt x="441356" y="697893"/>
                </a:lnTo>
                <a:lnTo>
                  <a:pt x="436163" y="711240"/>
                </a:lnTo>
                <a:lnTo>
                  <a:pt x="415039" y="772910"/>
                </a:lnTo>
                <a:lnTo>
                  <a:pt x="396181" y="836761"/>
                </a:lnTo>
                <a:lnTo>
                  <a:pt x="381601" y="864533"/>
                </a:lnTo>
                <a:lnTo>
                  <a:pt x="363182" y="887580"/>
                </a:lnTo>
                <a:lnTo>
                  <a:pt x="340021" y="903310"/>
                </a:lnTo>
                <a:lnTo>
                  <a:pt x="311196" y="909129"/>
                </a:lnTo>
                <a:close/>
              </a:path>
            </a:pathLst>
          </a:custGeom>
          <a:solidFill>
            <a:srgbClr val="FF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0397" y="8550236"/>
            <a:ext cx="588010" cy="1053465"/>
          </a:xfrm>
          <a:custGeom>
            <a:avLst/>
            <a:gdLst/>
            <a:ahLst/>
            <a:cxnLst/>
            <a:rect l="l" t="t" r="r" b="b"/>
            <a:pathLst>
              <a:path w="588010" h="1053465">
                <a:moveTo>
                  <a:pt x="59557" y="1053421"/>
                </a:moveTo>
                <a:lnTo>
                  <a:pt x="35511" y="1047434"/>
                </a:lnTo>
                <a:lnTo>
                  <a:pt x="15711" y="1032593"/>
                </a:lnTo>
                <a:lnTo>
                  <a:pt x="3556" y="1012014"/>
                </a:lnTo>
                <a:lnTo>
                  <a:pt x="0" y="988375"/>
                </a:lnTo>
                <a:lnTo>
                  <a:pt x="5997" y="964351"/>
                </a:lnTo>
                <a:lnTo>
                  <a:pt x="468744" y="35471"/>
                </a:lnTo>
                <a:lnTo>
                  <a:pt x="483601" y="15693"/>
                </a:lnTo>
                <a:lnTo>
                  <a:pt x="504202" y="3552"/>
                </a:lnTo>
                <a:lnTo>
                  <a:pt x="527868" y="0"/>
                </a:lnTo>
                <a:lnTo>
                  <a:pt x="551921" y="5990"/>
                </a:lnTo>
                <a:lnTo>
                  <a:pt x="571724" y="20831"/>
                </a:lnTo>
                <a:lnTo>
                  <a:pt x="583879" y="41410"/>
                </a:lnTo>
                <a:lnTo>
                  <a:pt x="587434" y="65050"/>
                </a:lnTo>
                <a:lnTo>
                  <a:pt x="581435" y="89073"/>
                </a:lnTo>
                <a:lnTo>
                  <a:pt x="119606" y="1016111"/>
                </a:lnTo>
                <a:lnTo>
                  <a:pt x="119728" y="1015866"/>
                </a:lnTo>
                <a:lnTo>
                  <a:pt x="118688" y="1017953"/>
                </a:lnTo>
                <a:lnTo>
                  <a:pt x="103835" y="1037739"/>
                </a:lnTo>
                <a:lnTo>
                  <a:pt x="83228" y="1049875"/>
                </a:lnTo>
                <a:lnTo>
                  <a:pt x="59557" y="1053421"/>
                </a:lnTo>
                <a:close/>
              </a:path>
            </a:pathLst>
          </a:custGeom>
          <a:solidFill>
            <a:srgbClr val="6E5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7704" y="8531534"/>
            <a:ext cx="568960" cy="1090930"/>
          </a:xfrm>
          <a:custGeom>
            <a:avLst/>
            <a:gdLst/>
            <a:ahLst/>
            <a:cxnLst/>
            <a:rect l="l" t="t" r="r" b="b"/>
            <a:pathLst>
              <a:path w="568960" h="1090929">
                <a:moveTo>
                  <a:pt x="506430" y="1090880"/>
                </a:moveTo>
                <a:lnTo>
                  <a:pt x="460055" y="1070369"/>
                </a:lnTo>
                <a:lnTo>
                  <a:pt x="5997" y="89073"/>
                </a:lnTo>
                <a:lnTo>
                  <a:pt x="0" y="65046"/>
                </a:lnTo>
                <a:lnTo>
                  <a:pt x="3556" y="41406"/>
                </a:lnTo>
                <a:lnTo>
                  <a:pt x="15711" y="20828"/>
                </a:lnTo>
                <a:lnTo>
                  <a:pt x="35511" y="5990"/>
                </a:lnTo>
                <a:lnTo>
                  <a:pt x="59564" y="0"/>
                </a:lnTo>
                <a:lnTo>
                  <a:pt x="83230" y="3552"/>
                </a:lnTo>
                <a:lnTo>
                  <a:pt x="103831" y="15693"/>
                </a:lnTo>
                <a:lnTo>
                  <a:pt x="118688" y="35471"/>
                </a:lnTo>
                <a:lnTo>
                  <a:pt x="562712" y="1001749"/>
                </a:lnTo>
                <a:lnTo>
                  <a:pt x="568640" y="1033143"/>
                </a:lnTo>
                <a:lnTo>
                  <a:pt x="559067" y="1061841"/>
                </a:lnTo>
                <a:lnTo>
                  <a:pt x="537247" y="1082776"/>
                </a:lnTo>
                <a:lnTo>
                  <a:pt x="506430" y="1090880"/>
                </a:lnTo>
                <a:close/>
              </a:path>
            </a:pathLst>
          </a:custGeom>
          <a:solidFill>
            <a:srgbClr val="6E5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265021" y="9397849"/>
            <a:ext cx="2140585" cy="748030"/>
            <a:chOff x="1265021" y="9397849"/>
            <a:chExt cx="2140585" cy="748030"/>
          </a:xfrm>
        </p:grpSpPr>
        <p:sp>
          <p:nvSpPr>
            <p:cNvPr id="24" name="object 24"/>
            <p:cNvSpPr/>
            <p:nvPr/>
          </p:nvSpPr>
          <p:spPr>
            <a:xfrm>
              <a:off x="1265021" y="9709492"/>
              <a:ext cx="1229360" cy="125095"/>
            </a:xfrm>
            <a:custGeom>
              <a:avLst/>
              <a:gdLst/>
              <a:ahLst/>
              <a:cxnLst/>
              <a:rect l="l" t="t" r="r" b="b"/>
              <a:pathLst>
                <a:path w="1229360" h="125095">
                  <a:moveTo>
                    <a:pt x="1166853" y="124654"/>
                  </a:moveTo>
                  <a:lnTo>
                    <a:pt x="62397" y="124654"/>
                  </a:lnTo>
                  <a:lnTo>
                    <a:pt x="38110" y="119756"/>
                  </a:lnTo>
                  <a:lnTo>
                    <a:pt x="18276" y="106398"/>
                  </a:lnTo>
                  <a:lnTo>
                    <a:pt x="4903" y="86587"/>
                  </a:lnTo>
                  <a:lnTo>
                    <a:pt x="0" y="62327"/>
                  </a:lnTo>
                  <a:lnTo>
                    <a:pt x="4903" y="38067"/>
                  </a:lnTo>
                  <a:lnTo>
                    <a:pt x="18276" y="18255"/>
                  </a:lnTo>
                  <a:lnTo>
                    <a:pt x="38110" y="4898"/>
                  </a:lnTo>
                  <a:lnTo>
                    <a:pt x="62397" y="0"/>
                  </a:lnTo>
                  <a:lnTo>
                    <a:pt x="1166847" y="0"/>
                  </a:lnTo>
                  <a:lnTo>
                    <a:pt x="1191134" y="4898"/>
                  </a:lnTo>
                  <a:lnTo>
                    <a:pt x="1210968" y="18255"/>
                  </a:lnTo>
                  <a:lnTo>
                    <a:pt x="1224341" y="38067"/>
                  </a:lnTo>
                  <a:lnTo>
                    <a:pt x="1229244" y="62327"/>
                  </a:lnTo>
                  <a:lnTo>
                    <a:pt x="1224344" y="86587"/>
                  </a:lnTo>
                  <a:lnTo>
                    <a:pt x="1210973" y="106398"/>
                  </a:lnTo>
                  <a:lnTo>
                    <a:pt x="1191140" y="119756"/>
                  </a:lnTo>
                  <a:lnTo>
                    <a:pt x="1166853" y="124654"/>
                  </a:lnTo>
                  <a:close/>
                </a:path>
              </a:pathLst>
            </a:custGeom>
            <a:solidFill>
              <a:srgbClr val="6E5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44513" y="9397849"/>
              <a:ext cx="1061085" cy="748030"/>
            </a:xfrm>
            <a:custGeom>
              <a:avLst/>
              <a:gdLst/>
              <a:ahLst/>
              <a:cxnLst/>
              <a:rect l="l" t="t" r="r" b="b"/>
              <a:pathLst>
                <a:path w="1061085" h="748029">
                  <a:moveTo>
                    <a:pt x="1060775" y="747940"/>
                  </a:moveTo>
                  <a:lnTo>
                    <a:pt x="0" y="747940"/>
                  </a:lnTo>
                  <a:lnTo>
                    <a:pt x="0" y="373970"/>
                  </a:lnTo>
                  <a:lnTo>
                    <a:pt x="2917" y="327044"/>
                  </a:lnTo>
                  <a:lnTo>
                    <a:pt x="11437" y="281862"/>
                  </a:lnTo>
                  <a:lnTo>
                    <a:pt x="25207" y="238774"/>
                  </a:lnTo>
                  <a:lnTo>
                    <a:pt x="43875" y="198129"/>
                  </a:lnTo>
                  <a:lnTo>
                    <a:pt x="67092" y="160278"/>
                  </a:lnTo>
                  <a:lnTo>
                    <a:pt x="94505" y="125569"/>
                  </a:lnTo>
                  <a:lnTo>
                    <a:pt x="125763" y="94354"/>
                  </a:lnTo>
                  <a:lnTo>
                    <a:pt x="160515" y="66981"/>
                  </a:lnTo>
                  <a:lnTo>
                    <a:pt x="198410" y="43800"/>
                  </a:lnTo>
                  <a:lnTo>
                    <a:pt x="239096" y="25162"/>
                  </a:lnTo>
                  <a:lnTo>
                    <a:pt x="282223" y="11416"/>
                  </a:lnTo>
                  <a:lnTo>
                    <a:pt x="327438" y="2912"/>
                  </a:lnTo>
                  <a:lnTo>
                    <a:pt x="374390" y="0"/>
                  </a:lnTo>
                  <a:lnTo>
                    <a:pt x="686384" y="0"/>
                  </a:lnTo>
                  <a:lnTo>
                    <a:pt x="733351" y="2913"/>
                  </a:lnTo>
                  <a:lnTo>
                    <a:pt x="778575" y="11420"/>
                  </a:lnTo>
                  <a:lnTo>
                    <a:pt x="821707" y="25169"/>
                  </a:lnTo>
                  <a:lnTo>
                    <a:pt x="862396" y="43812"/>
                  </a:lnTo>
                  <a:lnTo>
                    <a:pt x="900290" y="66997"/>
                  </a:lnTo>
                  <a:lnTo>
                    <a:pt x="935040" y="94374"/>
                  </a:lnTo>
                  <a:lnTo>
                    <a:pt x="966294" y="125593"/>
                  </a:lnTo>
                  <a:lnTo>
                    <a:pt x="993702" y="160304"/>
                  </a:lnTo>
                  <a:lnTo>
                    <a:pt x="1016913" y="198155"/>
                  </a:lnTo>
                  <a:lnTo>
                    <a:pt x="1035576" y="238798"/>
                  </a:lnTo>
                  <a:lnTo>
                    <a:pt x="1049342" y="281882"/>
                  </a:lnTo>
                  <a:lnTo>
                    <a:pt x="1057858" y="327056"/>
                  </a:lnTo>
                  <a:lnTo>
                    <a:pt x="1060775" y="373970"/>
                  </a:lnTo>
                  <a:lnTo>
                    <a:pt x="1060775" y="747940"/>
                  </a:lnTo>
                  <a:close/>
                </a:path>
              </a:pathLst>
            </a:custGeom>
            <a:solidFill>
              <a:srgbClr val="AE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346141" y="7901969"/>
            <a:ext cx="1061085" cy="748030"/>
          </a:xfrm>
          <a:custGeom>
            <a:avLst/>
            <a:gdLst/>
            <a:ahLst/>
            <a:cxnLst/>
            <a:rect l="l" t="t" r="r" b="b"/>
            <a:pathLst>
              <a:path w="1061085" h="748029">
                <a:moveTo>
                  <a:pt x="1060769" y="747940"/>
                </a:moveTo>
                <a:lnTo>
                  <a:pt x="0" y="747940"/>
                </a:lnTo>
                <a:lnTo>
                  <a:pt x="0" y="373970"/>
                </a:lnTo>
                <a:lnTo>
                  <a:pt x="2917" y="327056"/>
                </a:lnTo>
                <a:lnTo>
                  <a:pt x="11436" y="281882"/>
                </a:lnTo>
                <a:lnTo>
                  <a:pt x="25206" y="238798"/>
                </a:lnTo>
                <a:lnTo>
                  <a:pt x="43874" y="198155"/>
                </a:lnTo>
                <a:lnTo>
                  <a:pt x="67090" y="160304"/>
                </a:lnTo>
                <a:lnTo>
                  <a:pt x="94503" y="125593"/>
                </a:lnTo>
                <a:lnTo>
                  <a:pt x="125761" y="94374"/>
                </a:lnTo>
                <a:lnTo>
                  <a:pt x="160513" y="66997"/>
                </a:lnTo>
                <a:lnTo>
                  <a:pt x="198408" y="43812"/>
                </a:lnTo>
                <a:lnTo>
                  <a:pt x="239094" y="25169"/>
                </a:lnTo>
                <a:lnTo>
                  <a:pt x="282221" y="11420"/>
                </a:lnTo>
                <a:lnTo>
                  <a:pt x="327437" y="2913"/>
                </a:lnTo>
                <a:lnTo>
                  <a:pt x="374390" y="0"/>
                </a:lnTo>
                <a:lnTo>
                  <a:pt x="686384" y="0"/>
                </a:lnTo>
                <a:lnTo>
                  <a:pt x="733349" y="2913"/>
                </a:lnTo>
                <a:lnTo>
                  <a:pt x="778573" y="11420"/>
                </a:lnTo>
                <a:lnTo>
                  <a:pt x="821704" y="25169"/>
                </a:lnTo>
                <a:lnTo>
                  <a:pt x="862392" y="43812"/>
                </a:lnTo>
                <a:lnTo>
                  <a:pt x="900286" y="66997"/>
                </a:lnTo>
                <a:lnTo>
                  <a:pt x="935035" y="94374"/>
                </a:lnTo>
                <a:lnTo>
                  <a:pt x="966289" y="125593"/>
                </a:lnTo>
                <a:lnTo>
                  <a:pt x="993696" y="160304"/>
                </a:lnTo>
                <a:lnTo>
                  <a:pt x="1016907" y="198155"/>
                </a:lnTo>
                <a:lnTo>
                  <a:pt x="1035570" y="238798"/>
                </a:lnTo>
                <a:lnTo>
                  <a:pt x="1049336" y="281882"/>
                </a:lnTo>
                <a:lnTo>
                  <a:pt x="1057852" y="327056"/>
                </a:lnTo>
                <a:lnTo>
                  <a:pt x="1060769" y="373970"/>
                </a:lnTo>
                <a:lnTo>
                  <a:pt x="1060769" y="747940"/>
                </a:lnTo>
                <a:close/>
              </a:path>
            </a:pathLst>
          </a:custGeom>
          <a:solidFill>
            <a:srgbClr val="6E6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7764" y="9397849"/>
            <a:ext cx="1061085" cy="748030"/>
          </a:xfrm>
          <a:custGeom>
            <a:avLst/>
            <a:gdLst/>
            <a:ahLst/>
            <a:cxnLst/>
            <a:rect l="l" t="t" r="r" b="b"/>
            <a:pathLst>
              <a:path w="1061085" h="748029">
                <a:moveTo>
                  <a:pt x="1060775" y="747940"/>
                </a:moveTo>
                <a:lnTo>
                  <a:pt x="0" y="747940"/>
                </a:lnTo>
                <a:lnTo>
                  <a:pt x="0" y="373970"/>
                </a:lnTo>
                <a:lnTo>
                  <a:pt x="2917" y="327056"/>
                </a:lnTo>
                <a:lnTo>
                  <a:pt x="11436" y="281882"/>
                </a:lnTo>
                <a:lnTo>
                  <a:pt x="25206" y="238798"/>
                </a:lnTo>
                <a:lnTo>
                  <a:pt x="43874" y="198155"/>
                </a:lnTo>
                <a:lnTo>
                  <a:pt x="67090" y="160304"/>
                </a:lnTo>
                <a:lnTo>
                  <a:pt x="94503" y="125593"/>
                </a:lnTo>
                <a:lnTo>
                  <a:pt x="125761" y="94374"/>
                </a:lnTo>
                <a:lnTo>
                  <a:pt x="160513" y="66997"/>
                </a:lnTo>
                <a:lnTo>
                  <a:pt x="198408" y="43812"/>
                </a:lnTo>
                <a:lnTo>
                  <a:pt x="239094" y="25169"/>
                </a:lnTo>
                <a:lnTo>
                  <a:pt x="282221" y="11420"/>
                </a:lnTo>
                <a:lnTo>
                  <a:pt x="327437" y="2913"/>
                </a:lnTo>
                <a:lnTo>
                  <a:pt x="374390" y="0"/>
                </a:lnTo>
                <a:lnTo>
                  <a:pt x="686384" y="0"/>
                </a:lnTo>
                <a:lnTo>
                  <a:pt x="733430" y="2919"/>
                </a:lnTo>
                <a:lnTo>
                  <a:pt x="778708" y="11440"/>
                </a:lnTo>
                <a:lnTo>
                  <a:pt x="821872" y="25211"/>
                </a:lnTo>
                <a:lnTo>
                  <a:pt x="862574" y="43879"/>
                </a:lnTo>
                <a:lnTo>
                  <a:pt x="900466" y="67090"/>
                </a:lnTo>
                <a:lnTo>
                  <a:pt x="935201" y="94492"/>
                </a:lnTo>
                <a:lnTo>
                  <a:pt x="966432" y="125730"/>
                </a:lnTo>
                <a:lnTo>
                  <a:pt x="993812" y="160453"/>
                </a:lnTo>
                <a:lnTo>
                  <a:pt x="1016992" y="198306"/>
                </a:lnTo>
                <a:lnTo>
                  <a:pt x="1035626" y="238938"/>
                </a:lnTo>
                <a:lnTo>
                  <a:pt x="1049366" y="281995"/>
                </a:lnTo>
                <a:lnTo>
                  <a:pt x="1057865" y="327123"/>
                </a:lnTo>
                <a:lnTo>
                  <a:pt x="1060775" y="373970"/>
                </a:lnTo>
                <a:lnTo>
                  <a:pt x="1060775" y="74794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6088" y="8913518"/>
            <a:ext cx="499745" cy="499109"/>
          </a:xfrm>
          <a:custGeom>
            <a:avLst/>
            <a:gdLst/>
            <a:ahLst/>
            <a:cxnLst/>
            <a:rect l="l" t="t" r="r" b="b"/>
            <a:pathLst>
              <a:path w="499744" h="499109">
                <a:moveTo>
                  <a:pt x="257770" y="498630"/>
                </a:moveTo>
                <a:lnTo>
                  <a:pt x="241421" y="498630"/>
                </a:lnTo>
                <a:lnTo>
                  <a:pt x="233266" y="498230"/>
                </a:lnTo>
                <a:lnTo>
                  <a:pt x="192884" y="492246"/>
                </a:lnTo>
                <a:lnTo>
                  <a:pt x="146526" y="476527"/>
                </a:lnTo>
                <a:lnTo>
                  <a:pt x="104130" y="452076"/>
                </a:lnTo>
                <a:lnTo>
                  <a:pt x="67324" y="419833"/>
                </a:lnTo>
                <a:lnTo>
                  <a:pt x="37522" y="381037"/>
                </a:lnTo>
                <a:lnTo>
                  <a:pt x="15870" y="337180"/>
                </a:lnTo>
                <a:lnTo>
                  <a:pt x="3201" y="289945"/>
                </a:lnTo>
                <a:lnTo>
                  <a:pt x="0" y="257480"/>
                </a:lnTo>
                <a:lnTo>
                  <a:pt x="0" y="241149"/>
                </a:lnTo>
                <a:lnTo>
                  <a:pt x="6390" y="192667"/>
                </a:lnTo>
                <a:lnTo>
                  <a:pt x="22127" y="146362"/>
                </a:lnTo>
                <a:lnTo>
                  <a:pt x="46605" y="104013"/>
                </a:lnTo>
                <a:lnTo>
                  <a:pt x="78884" y="67248"/>
                </a:lnTo>
                <a:lnTo>
                  <a:pt x="117724" y="37480"/>
                </a:lnTo>
                <a:lnTo>
                  <a:pt x="161631" y="15853"/>
                </a:lnTo>
                <a:lnTo>
                  <a:pt x="208919" y="3197"/>
                </a:lnTo>
                <a:lnTo>
                  <a:pt x="241421" y="0"/>
                </a:lnTo>
                <a:lnTo>
                  <a:pt x="257770" y="0"/>
                </a:lnTo>
                <a:lnTo>
                  <a:pt x="306306" y="6383"/>
                </a:lnTo>
                <a:lnTo>
                  <a:pt x="352664" y="22102"/>
                </a:lnTo>
                <a:lnTo>
                  <a:pt x="395060" y="46553"/>
                </a:lnTo>
                <a:lnTo>
                  <a:pt x="431866" y="78796"/>
                </a:lnTo>
                <a:lnTo>
                  <a:pt x="461668" y="117592"/>
                </a:lnTo>
                <a:lnTo>
                  <a:pt x="483320" y="161449"/>
                </a:lnTo>
                <a:lnTo>
                  <a:pt x="495990" y="208684"/>
                </a:lnTo>
                <a:lnTo>
                  <a:pt x="499191" y="241149"/>
                </a:lnTo>
                <a:lnTo>
                  <a:pt x="499191" y="249315"/>
                </a:lnTo>
                <a:lnTo>
                  <a:pt x="499191" y="257480"/>
                </a:lnTo>
                <a:lnTo>
                  <a:pt x="492800" y="305962"/>
                </a:lnTo>
                <a:lnTo>
                  <a:pt x="477063" y="352267"/>
                </a:lnTo>
                <a:lnTo>
                  <a:pt x="452585" y="394616"/>
                </a:lnTo>
                <a:lnTo>
                  <a:pt x="420306" y="431381"/>
                </a:lnTo>
                <a:lnTo>
                  <a:pt x="381466" y="461149"/>
                </a:lnTo>
                <a:lnTo>
                  <a:pt x="337559" y="482777"/>
                </a:lnTo>
                <a:lnTo>
                  <a:pt x="290271" y="495432"/>
                </a:lnTo>
                <a:lnTo>
                  <a:pt x="265925" y="498230"/>
                </a:lnTo>
                <a:lnTo>
                  <a:pt x="257770" y="498630"/>
                </a:lnTo>
                <a:close/>
              </a:path>
            </a:pathLst>
          </a:custGeom>
          <a:solidFill>
            <a:srgbClr val="FDD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552" y="8899219"/>
            <a:ext cx="499745" cy="499109"/>
          </a:xfrm>
          <a:custGeom>
            <a:avLst/>
            <a:gdLst/>
            <a:ahLst/>
            <a:cxnLst/>
            <a:rect l="l" t="t" r="r" b="b"/>
            <a:pathLst>
              <a:path w="499744" h="499109">
                <a:moveTo>
                  <a:pt x="257770" y="498630"/>
                </a:moveTo>
                <a:lnTo>
                  <a:pt x="241421" y="498630"/>
                </a:lnTo>
                <a:lnTo>
                  <a:pt x="233266" y="498230"/>
                </a:lnTo>
                <a:lnTo>
                  <a:pt x="192884" y="492246"/>
                </a:lnTo>
                <a:lnTo>
                  <a:pt x="146527" y="476527"/>
                </a:lnTo>
                <a:lnTo>
                  <a:pt x="104130" y="452076"/>
                </a:lnTo>
                <a:lnTo>
                  <a:pt x="67324" y="419833"/>
                </a:lnTo>
                <a:lnTo>
                  <a:pt x="37522" y="381037"/>
                </a:lnTo>
                <a:lnTo>
                  <a:pt x="15871" y="337180"/>
                </a:lnTo>
                <a:lnTo>
                  <a:pt x="3201" y="289945"/>
                </a:lnTo>
                <a:lnTo>
                  <a:pt x="0" y="257480"/>
                </a:lnTo>
                <a:lnTo>
                  <a:pt x="0" y="241149"/>
                </a:lnTo>
                <a:lnTo>
                  <a:pt x="6390" y="192667"/>
                </a:lnTo>
                <a:lnTo>
                  <a:pt x="22127" y="146362"/>
                </a:lnTo>
                <a:lnTo>
                  <a:pt x="46606" y="104013"/>
                </a:lnTo>
                <a:lnTo>
                  <a:pt x="78885" y="67248"/>
                </a:lnTo>
                <a:lnTo>
                  <a:pt x="117724" y="37480"/>
                </a:lnTo>
                <a:lnTo>
                  <a:pt x="161631" y="15853"/>
                </a:lnTo>
                <a:lnTo>
                  <a:pt x="208919" y="3197"/>
                </a:lnTo>
                <a:lnTo>
                  <a:pt x="241421" y="0"/>
                </a:lnTo>
                <a:lnTo>
                  <a:pt x="257770" y="0"/>
                </a:lnTo>
                <a:lnTo>
                  <a:pt x="306307" y="6383"/>
                </a:lnTo>
                <a:lnTo>
                  <a:pt x="352664" y="22102"/>
                </a:lnTo>
                <a:lnTo>
                  <a:pt x="395060" y="46553"/>
                </a:lnTo>
                <a:lnTo>
                  <a:pt x="431867" y="78796"/>
                </a:lnTo>
                <a:lnTo>
                  <a:pt x="461668" y="117592"/>
                </a:lnTo>
                <a:lnTo>
                  <a:pt x="483320" y="161449"/>
                </a:lnTo>
                <a:lnTo>
                  <a:pt x="495990" y="208684"/>
                </a:lnTo>
                <a:lnTo>
                  <a:pt x="499191" y="241149"/>
                </a:lnTo>
                <a:lnTo>
                  <a:pt x="499191" y="249315"/>
                </a:lnTo>
                <a:lnTo>
                  <a:pt x="499191" y="257480"/>
                </a:lnTo>
                <a:lnTo>
                  <a:pt x="492801" y="305962"/>
                </a:lnTo>
                <a:lnTo>
                  <a:pt x="477064" y="352267"/>
                </a:lnTo>
                <a:lnTo>
                  <a:pt x="452585" y="394616"/>
                </a:lnTo>
                <a:lnTo>
                  <a:pt x="420306" y="431381"/>
                </a:lnTo>
                <a:lnTo>
                  <a:pt x="381467" y="461149"/>
                </a:lnTo>
                <a:lnTo>
                  <a:pt x="337559" y="482777"/>
                </a:lnTo>
                <a:lnTo>
                  <a:pt x="290272" y="495432"/>
                </a:lnTo>
                <a:lnTo>
                  <a:pt x="265925" y="498230"/>
                </a:lnTo>
                <a:lnTo>
                  <a:pt x="257770" y="498630"/>
                </a:lnTo>
                <a:close/>
              </a:path>
            </a:pathLst>
          </a:custGeom>
          <a:solidFill>
            <a:srgbClr val="FDD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26930" y="7403338"/>
            <a:ext cx="499745" cy="499109"/>
          </a:xfrm>
          <a:custGeom>
            <a:avLst/>
            <a:gdLst/>
            <a:ahLst/>
            <a:cxnLst/>
            <a:rect l="l" t="t" r="r" b="b"/>
            <a:pathLst>
              <a:path w="499744" h="499109">
                <a:moveTo>
                  <a:pt x="257770" y="498630"/>
                </a:moveTo>
                <a:lnTo>
                  <a:pt x="241421" y="498630"/>
                </a:lnTo>
                <a:lnTo>
                  <a:pt x="233266" y="498230"/>
                </a:lnTo>
                <a:lnTo>
                  <a:pt x="192884" y="492247"/>
                </a:lnTo>
                <a:lnTo>
                  <a:pt x="146527" y="476527"/>
                </a:lnTo>
                <a:lnTo>
                  <a:pt x="104130" y="452077"/>
                </a:lnTo>
                <a:lnTo>
                  <a:pt x="67324" y="419834"/>
                </a:lnTo>
                <a:lnTo>
                  <a:pt x="37522" y="381038"/>
                </a:lnTo>
                <a:lnTo>
                  <a:pt x="15871" y="337180"/>
                </a:lnTo>
                <a:lnTo>
                  <a:pt x="3201" y="289945"/>
                </a:lnTo>
                <a:lnTo>
                  <a:pt x="0" y="257480"/>
                </a:lnTo>
                <a:lnTo>
                  <a:pt x="0" y="241150"/>
                </a:lnTo>
                <a:lnTo>
                  <a:pt x="6390" y="192667"/>
                </a:lnTo>
                <a:lnTo>
                  <a:pt x="22127" y="146362"/>
                </a:lnTo>
                <a:lnTo>
                  <a:pt x="46606" y="104013"/>
                </a:lnTo>
                <a:lnTo>
                  <a:pt x="78885" y="67249"/>
                </a:lnTo>
                <a:lnTo>
                  <a:pt x="117724" y="37480"/>
                </a:lnTo>
                <a:lnTo>
                  <a:pt x="161631" y="15853"/>
                </a:lnTo>
                <a:lnTo>
                  <a:pt x="208919" y="3197"/>
                </a:lnTo>
                <a:lnTo>
                  <a:pt x="241421" y="0"/>
                </a:lnTo>
                <a:lnTo>
                  <a:pt x="257770" y="0"/>
                </a:lnTo>
                <a:lnTo>
                  <a:pt x="306307" y="6383"/>
                </a:lnTo>
                <a:lnTo>
                  <a:pt x="352664" y="22102"/>
                </a:lnTo>
                <a:lnTo>
                  <a:pt x="395060" y="46553"/>
                </a:lnTo>
                <a:lnTo>
                  <a:pt x="431867" y="78796"/>
                </a:lnTo>
                <a:lnTo>
                  <a:pt x="461668" y="117592"/>
                </a:lnTo>
                <a:lnTo>
                  <a:pt x="483320" y="161450"/>
                </a:lnTo>
                <a:lnTo>
                  <a:pt x="495990" y="208684"/>
                </a:lnTo>
                <a:lnTo>
                  <a:pt x="499191" y="241150"/>
                </a:lnTo>
                <a:lnTo>
                  <a:pt x="499191" y="249315"/>
                </a:lnTo>
                <a:lnTo>
                  <a:pt x="499191" y="257480"/>
                </a:lnTo>
                <a:lnTo>
                  <a:pt x="492800" y="305962"/>
                </a:lnTo>
                <a:lnTo>
                  <a:pt x="477064" y="352268"/>
                </a:lnTo>
                <a:lnTo>
                  <a:pt x="452585" y="394616"/>
                </a:lnTo>
                <a:lnTo>
                  <a:pt x="420306" y="431381"/>
                </a:lnTo>
                <a:lnTo>
                  <a:pt x="381467" y="461149"/>
                </a:lnTo>
                <a:lnTo>
                  <a:pt x="337559" y="482777"/>
                </a:lnTo>
                <a:lnTo>
                  <a:pt x="290272" y="495433"/>
                </a:lnTo>
                <a:lnTo>
                  <a:pt x="265925" y="498230"/>
                </a:lnTo>
                <a:lnTo>
                  <a:pt x="257770" y="498630"/>
                </a:lnTo>
                <a:close/>
              </a:path>
            </a:pathLst>
          </a:custGeom>
          <a:solidFill>
            <a:srgbClr val="FDD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1711" y="9709492"/>
            <a:ext cx="125095" cy="436880"/>
          </a:xfrm>
          <a:custGeom>
            <a:avLst/>
            <a:gdLst/>
            <a:ahLst/>
            <a:cxnLst/>
            <a:rect l="l" t="t" r="r" b="b"/>
            <a:pathLst>
              <a:path w="125094" h="436879">
                <a:moveTo>
                  <a:pt x="124795" y="436297"/>
                </a:moveTo>
                <a:lnTo>
                  <a:pt x="0" y="436297"/>
                </a:lnTo>
                <a:lnTo>
                  <a:pt x="0" y="62327"/>
                </a:lnTo>
                <a:lnTo>
                  <a:pt x="4906" y="38074"/>
                </a:lnTo>
                <a:lnTo>
                  <a:pt x="18282" y="18262"/>
                </a:lnTo>
                <a:lnTo>
                  <a:pt x="38117" y="4900"/>
                </a:lnTo>
                <a:lnTo>
                  <a:pt x="62397" y="0"/>
                </a:lnTo>
                <a:lnTo>
                  <a:pt x="86677" y="4899"/>
                </a:lnTo>
                <a:lnTo>
                  <a:pt x="106512" y="18260"/>
                </a:lnTo>
                <a:lnTo>
                  <a:pt x="119888" y="38072"/>
                </a:lnTo>
                <a:lnTo>
                  <a:pt x="124795" y="62327"/>
                </a:lnTo>
                <a:lnTo>
                  <a:pt x="124795" y="436297"/>
                </a:lnTo>
                <a:close/>
              </a:path>
            </a:pathLst>
          </a:custGeom>
          <a:solidFill>
            <a:srgbClr val="8C3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3301" y="9709492"/>
            <a:ext cx="125095" cy="436880"/>
          </a:xfrm>
          <a:custGeom>
            <a:avLst/>
            <a:gdLst/>
            <a:ahLst/>
            <a:cxnLst/>
            <a:rect l="l" t="t" r="r" b="b"/>
            <a:pathLst>
              <a:path w="125094" h="436879">
                <a:moveTo>
                  <a:pt x="124795" y="436297"/>
                </a:moveTo>
                <a:lnTo>
                  <a:pt x="0" y="436297"/>
                </a:lnTo>
                <a:lnTo>
                  <a:pt x="0" y="62327"/>
                </a:lnTo>
                <a:lnTo>
                  <a:pt x="4906" y="38074"/>
                </a:lnTo>
                <a:lnTo>
                  <a:pt x="18282" y="18262"/>
                </a:lnTo>
                <a:lnTo>
                  <a:pt x="38117" y="4900"/>
                </a:lnTo>
                <a:lnTo>
                  <a:pt x="62397" y="0"/>
                </a:lnTo>
                <a:lnTo>
                  <a:pt x="86677" y="4899"/>
                </a:lnTo>
                <a:lnTo>
                  <a:pt x="106512" y="18260"/>
                </a:lnTo>
                <a:lnTo>
                  <a:pt x="119888" y="38072"/>
                </a:lnTo>
                <a:lnTo>
                  <a:pt x="124795" y="62327"/>
                </a:lnTo>
                <a:lnTo>
                  <a:pt x="124795" y="436297"/>
                </a:lnTo>
                <a:close/>
              </a:path>
            </a:pathLst>
          </a:custGeom>
          <a:solidFill>
            <a:srgbClr val="8C3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4962" y="9709492"/>
            <a:ext cx="125095" cy="436880"/>
          </a:xfrm>
          <a:custGeom>
            <a:avLst/>
            <a:gdLst/>
            <a:ahLst/>
            <a:cxnLst/>
            <a:rect l="l" t="t" r="r" b="b"/>
            <a:pathLst>
              <a:path w="125095" h="436879">
                <a:moveTo>
                  <a:pt x="124794" y="436297"/>
                </a:moveTo>
                <a:lnTo>
                  <a:pt x="0" y="436297"/>
                </a:lnTo>
                <a:lnTo>
                  <a:pt x="0" y="62327"/>
                </a:lnTo>
                <a:lnTo>
                  <a:pt x="4906" y="38074"/>
                </a:lnTo>
                <a:lnTo>
                  <a:pt x="18282" y="18262"/>
                </a:lnTo>
                <a:lnTo>
                  <a:pt x="38117" y="4900"/>
                </a:lnTo>
                <a:lnTo>
                  <a:pt x="62397" y="0"/>
                </a:lnTo>
                <a:lnTo>
                  <a:pt x="86677" y="4899"/>
                </a:lnTo>
                <a:lnTo>
                  <a:pt x="106512" y="18260"/>
                </a:lnTo>
                <a:lnTo>
                  <a:pt x="119888" y="38072"/>
                </a:lnTo>
                <a:lnTo>
                  <a:pt x="124794" y="62327"/>
                </a:lnTo>
                <a:lnTo>
                  <a:pt x="124794" y="436297"/>
                </a:lnTo>
                <a:close/>
              </a:path>
            </a:pathLst>
          </a:custGeom>
          <a:solidFill>
            <a:srgbClr val="008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6545" y="9709492"/>
            <a:ext cx="125095" cy="436880"/>
          </a:xfrm>
          <a:custGeom>
            <a:avLst/>
            <a:gdLst/>
            <a:ahLst/>
            <a:cxnLst/>
            <a:rect l="l" t="t" r="r" b="b"/>
            <a:pathLst>
              <a:path w="125094" h="436879">
                <a:moveTo>
                  <a:pt x="124794" y="436297"/>
                </a:moveTo>
                <a:lnTo>
                  <a:pt x="0" y="436297"/>
                </a:lnTo>
                <a:lnTo>
                  <a:pt x="0" y="62327"/>
                </a:lnTo>
                <a:lnTo>
                  <a:pt x="4906" y="38074"/>
                </a:lnTo>
                <a:lnTo>
                  <a:pt x="18282" y="18262"/>
                </a:lnTo>
                <a:lnTo>
                  <a:pt x="38117" y="4900"/>
                </a:lnTo>
                <a:lnTo>
                  <a:pt x="62397" y="0"/>
                </a:lnTo>
                <a:lnTo>
                  <a:pt x="86677" y="4897"/>
                </a:lnTo>
                <a:lnTo>
                  <a:pt x="106512" y="18257"/>
                </a:lnTo>
                <a:lnTo>
                  <a:pt x="119888" y="38071"/>
                </a:lnTo>
                <a:lnTo>
                  <a:pt x="124794" y="62327"/>
                </a:lnTo>
                <a:lnTo>
                  <a:pt x="124794" y="436297"/>
                </a:lnTo>
                <a:close/>
              </a:path>
            </a:pathLst>
          </a:custGeom>
          <a:solidFill>
            <a:srgbClr val="008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33334" y="8213606"/>
            <a:ext cx="125095" cy="487680"/>
          </a:xfrm>
          <a:custGeom>
            <a:avLst/>
            <a:gdLst/>
            <a:ahLst/>
            <a:cxnLst/>
            <a:rect l="l" t="t" r="r" b="b"/>
            <a:pathLst>
              <a:path w="125094" h="487679">
                <a:moveTo>
                  <a:pt x="98530" y="487097"/>
                </a:moveTo>
                <a:lnTo>
                  <a:pt x="123799" y="436297"/>
                </a:lnTo>
                <a:lnTo>
                  <a:pt x="0" y="436297"/>
                </a:lnTo>
                <a:lnTo>
                  <a:pt x="0" y="62327"/>
                </a:lnTo>
                <a:lnTo>
                  <a:pt x="4906" y="38074"/>
                </a:lnTo>
                <a:lnTo>
                  <a:pt x="18282" y="18262"/>
                </a:lnTo>
                <a:lnTo>
                  <a:pt x="38117" y="4900"/>
                </a:lnTo>
                <a:lnTo>
                  <a:pt x="62397" y="0"/>
                </a:lnTo>
                <a:lnTo>
                  <a:pt x="86677" y="4900"/>
                </a:lnTo>
                <a:lnTo>
                  <a:pt x="106512" y="18262"/>
                </a:lnTo>
                <a:lnTo>
                  <a:pt x="119888" y="38074"/>
                </a:lnTo>
                <a:lnTo>
                  <a:pt x="124795" y="62327"/>
                </a:lnTo>
                <a:lnTo>
                  <a:pt x="124795" y="434363"/>
                </a:lnTo>
                <a:lnTo>
                  <a:pt x="98530" y="487097"/>
                </a:lnTo>
                <a:close/>
              </a:path>
            </a:pathLst>
          </a:custGeom>
          <a:solidFill>
            <a:srgbClr val="6E5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94923" y="8213612"/>
            <a:ext cx="125095" cy="497205"/>
          </a:xfrm>
          <a:custGeom>
            <a:avLst/>
            <a:gdLst/>
            <a:ahLst/>
            <a:cxnLst/>
            <a:rect l="l" t="t" r="r" b="b"/>
            <a:pathLst>
              <a:path w="125094" h="497204">
                <a:moveTo>
                  <a:pt x="47355" y="496756"/>
                </a:moveTo>
                <a:lnTo>
                  <a:pt x="0" y="393725"/>
                </a:lnTo>
                <a:lnTo>
                  <a:pt x="0" y="62327"/>
                </a:lnTo>
                <a:lnTo>
                  <a:pt x="4906" y="38074"/>
                </a:lnTo>
                <a:lnTo>
                  <a:pt x="18282" y="18262"/>
                </a:lnTo>
                <a:lnTo>
                  <a:pt x="38117" y="4900"/>
                </a:lnTo>
                <a:lnTo>
                  <a:pt x="62397" y="0"/>
                </a:lnTo>
                <a:lnTo>
                  <a:pt x="86677" y="4900"/>
                </a:lnTo>
                <a:lnTo>
                  <a:pt x="106511" y="18262"/>
                </a:lnTo>
                <a:lnTo>
                  <a:pt x="119888" y="38074"/>
                </a:lnTo>
                <a:lnTo>
                  <a:pt x="124794" y="62327"/>
                </a:lnTo>
                <a:lnTo>
                  <a:pt x="124794" y="436297"/>
                </a:lnTo>
                <a:lnTo>
                  <a:pt x="19526" y="436297"/>
                </a:lnTo>
                <a:lnTo>
                  <a:pt x="47355" y="496756"/>
                </a:lnTo>
                <a:close/>
              </a:path>
            </a:pathLst>
          </a:custGeom>
          <a:solidFill>
            <a:srgbClr val="6E5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5528" y="180791"/>
            <a:ext cx="1988781" cy="1903399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24030" y="-176797"/>
            <a:ext cx="8915718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b="1" dirty="0">
                <a:solidFill>
                  <a:srgbClr val="5C7862"/>
                </a:solidFill>
                <a:latin typeface="Trebuchet MS"/>
                <a:cs typeface="Trebuchet MS"/>
              </a:rPr>
              <a:t>Our</a:t>
            </a:r>
            <a:r>
              <a:rPr sz="8000" b="1" spc="-570" dirty="0">
                <a:solidFill>
                  <a:srgbClr val="5C7862"/>
                </a:solidFill>
                <a:latin typeface="Trebuchet MS"/>
                <a:cs typeface="Trebuchet MS"/>
              </a:rPr>
              <a:t> </a:t>
            </a:r>
            <a:r>
              <a:rPr sz="8000" b="1" spc="-100" dirty="0">
                <a:solidFill>
                  <a:srgbClr val="5C7862"/>
                </a:solidFill>
                <a:latin typeface="Trebuchet MS"/>
                <a:cs typeface="Trebuchet MS"/>
              </a:rPr>
              <a:t>Competitors</a:t>
            </a:r>
            <a:endParaRPr sz="8000" dirty="0">
              <a:solidFill>
                <a:srgbClr val="5C7862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22688" y="1642908"/>
            <a:ext cx="1664912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800" b="1" spc="-6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reachable</a:t>
            </a:r>
            <a:endParaRPr sz="28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6510">
              <a:lnSpc>
                <a:spcPct val="100000"/>
              </a:lnSpc>
              <a:spcBef>
                <a:spcPts val="470"/>
              </a:spcBef>
            </a:pPr>
            <a:r>
              <a:rPr sz="2800" b="1" spc="-1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audience</a:t>
            </a:r>
            <a:endParaRPr sz="28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7232" y="1810155"/>
            <a:ext cx="2037791" cy="313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25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48218" y="1642908"/>
            <a:ext cx="1440649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50"/>
              </a:lnSpc>
            </a:pP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sz="2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800" b="1" spc="-2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7001" y="1673390"/>
            <a:ext cx="1576594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2445"/>
              </a:lnSpc>
            </a:pPr>
            <a:r>
              <a:rPr sz="2800" b="1" spc="-90" dirty="0">
                <a:solidFill>
                  <a:srgbClr val="FFFFFF"/>
                </a:solidFill>
                <a:latin typeface="Trebuchet MS"/>
                <a:cs typeface="+mn-cs"/>
              </a:rPr>
              <a:t>steady</a:t>
            </a:r>
            <a:endParaRPr sz="2800" dirty="0">
              <a:latin typeface="Trebuchet MS"/>
              <a:cs typeface="+mn-cs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800" b="1" spc="-145" dirty="0">
                <a:solidFill>
                  <a:srgbClr val="FFFFFF"/>
                </a:solidFill>
                <a:latin typeface="Trebuchet MS"/>
                <a:cs typeface="+mn-cs"/>
              </a:rPr>
              <a:t>income</a:t>
            </a:r>
            <a:endParaRPr sz="2800" dirty="0">
              <a:latin typeface="Trebuchet MS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848850" y="1"/>
            <a:ext cx="8439150" cy="10287000"/>
            <a:chOff x="9844951" y="1"/>
            <a:chExt cx="843915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4951" y="1"/>
              <a:ext cx="8439149" cy="10286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4898" y="363427"/>
              <a:ext cx="1962149" cy="19811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579864" y="1181100"/>
            <a:ext cx="4911880" cy="2110833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988060">
              <a:lnSpc>
                <a:spcPts val="8100"/>
              </a:lnSpc>
              <a:spcBef>
                <a:spcPts val="259"/>
              </a:spcBef>
            </a:pPr>
            <a:r>
              <a:rPr lang="en-US" sz="6800" b="1" spc="-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6800" b="1" spc="-40" dirty="0" smtClean="0">
                <a:solidFill>
                  <a:srgbClr val="FFFFFF"/>
                </a:solidFill>
                <a:latin typeface="Trebuchet MS"/>
                <a:cs typeface="Trebuchet MS"/>
              </a:rPr>
              <a:t>arket </a:t>
            </a:r>
            <a:r>
              <a:rPr lang="en-US" sz="6800" b="1" spc="-1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6800" b="1" spc="-190" dirty="0" smtClean="0">
                <a:solidFill>
                  <a:srgbClr val="FFFFFF"/>
                </a:solidFill>
                <a:latin typeface="Trebuchet MS"/>
                <a:cs typeface="Trebuchet MS"/>
              </a:rPr>
              <a:t>pportunity</a:t>
            </a:r>
            <a:endParaRPr sz="6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2436" y="1027483"/>
            <a:ext cx="8736965" cy="2044064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INCOME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GENERATION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22800"/>
              </a:lnSpc>
              <a:spcBef>
                <a:spcPts val="980"/>
              </a:spcBef>
            </a:pPr>
            <a:r>
              <a:rPr sz="3100" spc="-35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9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85" dirty="0">
                <a:solidFill>
                  <a:srgbClr val="FFFFFF"/>
                </a:solidFill>
                <a:latin typeface="Tahoma"/>
                <a:cs typeface="Tahoma"/>
              </a:rPr>
              <a:t>earn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70" dirty="0">
                <a:solidFill>
                  <a:srgbClr val="FFFFFF"/>
                </a:solidFill>
                <a:latin typeface="Tahoma"/>
                <a:cs typeface="Tahoma"/>
              </a:rPr>
              <a:t>income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9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70" dirty="0">
                <a:solidFill>
                  <a:srgbClr val="FFFFFF"/>
                </a:solidFill>
                <a:latin typeface="Tahoma"/>
                <a:cs typeface="Tahoma"/>
              </a:rPr>
              <a:t>renting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45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5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75" dirty="0">
                <a:solidFill>
                  <a:srgbClr val="FFFFFF"/>
                </a:solidFill>
                <a:latin typeface="Tahoma"/>
                <a:cs typeface="Tahoma"/>
              </a:rPr>
              <a:t>unused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2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3100" spc="-60" dirty="0">
                <a:solidFill>
                  <a:srgbClr val="FFFFFF"/>
                </a:solidFill>
                <a:latin typeface="Tahoma"/>
                <a:cs typeface="Tahoma"/>
              </a:rPr>
              <a:t>underutilized</a:t>
            </a:r>
            <a:r>
              <a:rPr sz="31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25" dirty="0">
                <a:solidFill>
                  <a:srgbClr val="FFFFFF"/>
                </a:solidFill>
                <a:latin typeface="Tahoma"/>
                <a:cs typeface="Tahoma"/>
              </a:rPr>
              <a:t>possessions</a:t>
            </a:r>
            <a:r>
              <a:rPr sz="31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75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1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Tahoma"/>
                <a:cs typeface="Tahoma"/>
              </a:rPr>
              <a:t>app.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pc="-20" dirty="0"/>
              <a:t>MARKET</a:t>
            </a:r>
            <a:r>
              <a:rPr spc="-265" dirty="0"/>
              <a:t> </a:t>
            </a:r>
            <a:r>
              <a:rPr spc="-145" dirty="0"/>
              <a:t>SIZE</a:t>
            </a:r>
            <a:r>
              <a:rPr spc="-260" dirty="0"/>
              <a:t> </a:t>
            </a:r>
            <a:r>
              <a:rPr spc="-35" dirty="0"/>
              <a:t>AND</a:t>
            </a:r>
            <a:r>
              <a:rPr spc="-265" dirty="0"/>
              <a:t> </a:t>
            </a:r>
            <a:r>
              <a:rPr spc="-10" dirty="0"/>
              <a:t>OPPORTUNITY</a:t>
            </a: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pc="-125" dirty="0"/>
              <a:t>The</a:t>
            </a:r>
            <a:r>
              <a:rPr spc="-265" dirty="0"/>
              <a:t> </a:t>
            </a:r>
            <a:r>
              <a:rPr spc="-70" dirty="0"/>
              <a:t>sharing</a:t>
            </a:r>
            <a:r>
              <a:rPr spc="-265" dirty="0"/>
              <a:t> </a:t>
            </a:r>
            <a:r>
              <a:rPr spc="-75" dirty="0"/>
              <a:t>economy</a:t>
            </a:r>
            <a:r>
              <a:rPr spc="-265" dirty="0"/>
              <a:t> </a:t>
            </a:r>
            <a:r>
              <a:rPr spc="-55" dirty="0"/>
              <a:t>market</a:t>
            </a:r>
            <a:r>
              <a:rPr spc="-265" dirty="0"/>
              <a:t> </a:t>
            </a:r>
            <a:r>
              <a:rPr dirty="0"/>
              <a:t>is</a:t>
            </a:r>
            <a:r>
              <a:rPr spc="-265" dirty="0"/>
              <a:t> </a:t>
            </a:r>
            <a:r>
              <a:rPr spc="-90" dirty="0"/>
              <a:t>projected</a:t>
            </a:r>
            <a:r>
              <a:rPr spc="-265" dirty="0"/>
              <a:t> </a:t>
            </a:r>
            <a:r>
              <a:rPr spc="-10" dirty="0"/>
              <a:t>to</a:t>
            </a:r>
            <a:r>
              <a:rPr spc="-265" dirty="0"/>
              <a:t> </a:t>
            </a:r>
            <a:r>
              <a:rPr spc="-10" dirty="0"/>
              <a:t>reach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/>
              <a:t>$335</a:t>
            </a:r>
            <a:r>
              <a:rPr spc="-229" dirty="0"/>
              <a:t> </a:t>
            </a:r>
            <a:r>
              <a:rPr spc="-50" dirty="0"/>
              <a:t>billion</a:t>
            </a:r>
            <a:r>
              <a:rPr spc="-229" dirty="0"/>
              <a:t> </a:t>
            </a:r>
            <a:r>
              <a:rPr spc="-40" dirty="0"/>
              <a:t>dollars</a:t>
            </a:r>
            <a:r>
              <a:rPr spc="-229" dirty="0"/>
              <a:t> </a:t>
            </a:r>
            <a:r>
              <a:rPr spc="-85" dirty="0"/>
              <a:t>by</a:t>
            </a:r>
            <a:r>
              <a:rPr spc="-229" dirty="0"/>
              <a:t> </a:t>
            </a:r>
            <a:r>
              <a:rPr dirty="0"/>
              <a:t>2025</a:t>
            </a:r>
            <a:r>
              <a:rPr spc="-229" dirty="0"/>
              <a:t> </a:t>
            </a:r>
            <a:r>
              <a:rPr spc="-10" dirty="0"/>
              <a:t>year.</a:t>
            </a:r>
          </a:p>
          <a:p>
            <a:pPr>
              <a:lnSpc>
                <a:spcPct val="100000"/>
              </a:lnSpc>
            </a:pPr>
            <a:endParaRPr sz="33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/>
          </a:p>
          <a:p>
            <a:pPr marL="12700">
              <a:lnSpc>
                <a:spcPct val="100000"/>
              </a:lnSpc>
            </a:pPr>
            <a:r>
              <a:rPr spc="-135" dirty="0"/>
              <a:t>TARGETING</a:t>
            </a:r>
            <a:r>
              <a:rPr spc="-250" dirty="0"/>
              <a:t> </a:t>
            </a:r>
            <a:r>
              <a:rPr spc="-105" dirty="0"/>
              <a:t>DIVERSE</a:t>
            </a:r>
            <a:r>
              <a:rPr spc="-245" dirty="0"/>
              <a:t> </a:t>
            </a:r>
            <a:r>
              <a:rPr spc="-40" dirty="0"/>
              <a:t>USER</a:t>
            </a:r>
            <a:r>
              <a:rPr spc="-245" dirty="0"/>
              <a:t> </a:t>
            </a:r>
            <a:r>
              <a:rPr spc="-10" dirty="0"/>
              <a:t>SEGMENTS:</a:t>
            </a:r>
          </a:p>
          <a:p>
            <a:pPr marL="12700" marR="5080">
              <a:lnSpc>
                <a:spcPct val="122800"/>
              </a:lnSpc>
              <a:spcBef>
                <a:spcPts val="985"/>
              </a:spcBef>
            </a:pPr>
            <a:r>
              <a:rPr sz="3100" spc="-75" dirty="0"/>
              <a:t>our</a:t>
            </a:r>
            <a:r>
              <a:rPr sz="3100" spc="-260" dirty="0"/>
              <a:t> </a:t>
            </a:r>
            <a:r>
              <a:rPr sz="3100" spc="-95" dirty="0"/>
              <a:t>app</a:t>
            </a:r>
            <a:r>
              <a:rPr sz="3100" spc="-260" dirty="0"/>
              <a:t> </a:t>
            </a:r>
            <a:r>
              <a:rPr sz="3100" spc="-45" dirty="0"/>
              <a:t>has</a:t>
            </a:r>
            <a:r>
              <a:rPr sz="3100" spc="-260" dirty="0"/>
              <a:t> </a:t>
            </a:r>
            <a:r>
              <a:rPr sz="3100" spc="-45" dirty="0"/>
              <a:t>the</a:t>
            </a:r>
            <a:r>
              <a:rPr sz="3100" spc="-254" dirty="0"/>
              <a:t> </a:t>
            </a:r>
            <a:r>
              <a:rPr sz="3100" spc="-50" dirty="0"/>
              <a:t>potential</a:t>
            </a:r>
            <a:r>
              <a:rPr sz="3100" spc="-260" dirty="0"/>
              <a:t> </a:t>
            </a:r>
            <a:r>
              <a:rPr sz="3100" spc="-10" dirty="0"/>
              <a:t>to</a:t>
            </a:r>
            <a:r>
              <a:rPr sz="3100" spc="-260" dirty="0"/>
              <a:t> </a:t>
            </a:r>
            <a:r>
              <a:rPr sz="3100" spc="-65" dirty="0"/>
              <a:t>cater</a:t>
            </a:r>
            <a:r>
              <a:rPr sz="3100" spc="-254" dirty="0"/>
              <a:t> </a:t>
            </a:r>
            <a:r>
              <a:rPr sz="3100" spc="-10" dirty="0"/>
              <a:t>to</a:t>
            </a:r>
            <a:r>
              <a:rPr sz="3100" spc="-260" dirty="0"/>
              <a:t> </a:t>
            </a:r>
            <a:r>
              <a:rPr sz="3100" spc="-65" dirty="0"/>
              <a:t>diverse</a:t>
            </a:r>
            <a:r>
              <a:rPr sz="3100" spc="-260" dirty="0"/>
              <a:t> </a:t>
            </a:r>
            <a:r>
              <a:rPr sz="3100" spc="-20" dirty="0"/>
              <a:t>user </a:t>
            </a:r>
            <a:r>
              <a:rPr sz="3100" spc="-70" dirty="0"/>
              <a:t>segments,</a:t>
            </a:r>
            <a:r>
              <a:rPr sz="3100" spc="-245" dirty="0"/>
              <a:t> </a:t>
            </a:r>
            <a:r>
              <a:rPr sz="3100" spc="-60" dirty="0"/>
              <a:t>such</a:t>
            </a:r>
            <a:r>
              <a:rPr sz="3100" spc="-240" dirty="0"/>
              <a:t> </a:t>
            </a:r>
            <a:r>
              <a:rPr sz="3100" spc="-30" dirty="0"/>
              <a:t>as</a:t>
            </a:r>
            <a:r>
              <a:rPr sz="3100" spc="-245" dirty="0"/>
              <a:t> </a:t>
            </a:r>
            <a:r>
              <a:rPr sz="3100" spc="-60" dirty="0"/>
              <a:t>students,</a:t>
            </a:r>
            <a:r>
              <a:rPr sz="3100" spc="-240" dirty="0"/>
              <a:t> </a:t>
            </a:r>
            <a:r>
              <a:rPr sz="3100" spc="-70" dirty="0"/>
              <a:t>travelers,</a:t>
            </a:r>
            <a:r>
              <a:rPr sz="3100" spc="-245" dirty="0"/>
              <a:t> </a:t>
            </a:r>
            <a:r>
              <a:rPr sz="3100" spc="-90" dirty="0"/>
              <a:t>and</a:t>
            </a:r>
            <a:r>
              <a:rPr sz="3100" spc="-240" dirty="0"/>
              <a:t> </a:t>
            </a:r>
            <a:r>
              <a:rPr sz="3100" spc="-25" dirty="0"/>
              <a:t>homeowners.</a:t>
            </a:r>
            <a:endParaRPr sz="3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28896"/>
            <a:ext cx="18288000" cy="1658620"/>
          </a:xfrm>
          <a:custGeom>
            <a:avLst/>
            <a:gdLst/>
            <a:ahLst/>
            <a:cxnLst/>
            <a:rect l="l" t="t" r="r" b="b"/>
            <a:pathLst>
              <a:path w="18288000" h="1658620">
                <a:moveTo>
                  <a:pt x="18288001" y="1658103"/>
                </a:moveTo>
                <a:lnTo>
                  <a:pt x="2043" y="1658103"/>
                </a:lnTo>
                <a:lnTo>
                  <a:pt x="0" y="1614658"/>
                </a:lnTo>
                <a:lnTo>
                  <a:pt x="0" y="857772"/>
                </a:lnTo>
                <a:lnTo>
                  <a:pt x="4984784" y="623253"/>
                </a:lnTo>
                <a:lnTo>
                  <a:pt x="18232263" y="0"/>
                </a:lnTo>
                <a:lnTo>
                  <a:pt x="18288001" y="1184729"/>
                </a:lnTo>
                <a:lnTo>
                  <a:pt x="18288001" y="1658103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1992" y="5238750"/>
            <a:ext cx="2943860" cy="0"/>
          </a:xfrm>
          <a:custGeom>
            <a:avLst/>
            <a:gdLst/>
            <a:ahLst/>
            <a:cxnLst/>
            <a:rect l="l" t="t" r="r" b="b"/>
            <a:pathLst>
              <a:path w="2943860">
                <a:moveTo>
                  <a:pt x="0" y="0"/>
                </a:moveTo>
                <a:lnTo>
                  <a:pt x="294333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29841" y="5200650"/>
            <a:ext cx="2943860" cy="0"/>
          </a:xfrm>
          <a:custGeom>
            <a:avLst/>
            <a:gdLst/>
            <a:ahLst/>
            <a:cxnLst/>
            <a:rect l="l" t="t" r="r" b="b"/>
            <a:pathLst>
              <a:path w="2943859">
                <a:moveTo>
                  <a:pt x="0" y="0"/>
                </a:moveTo>
                <a:lnTo>
                  <a:pt x="294333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0917" y="5162550"/>
            <a:ext cx="2943860" cy="0"/>
          </a:xfrm>
          <a:custGeom>
            <a:avLst/>
            <a:gdLst/>
            <a:ahLst/>
            <a:cxnLst/>
            <a:rect l="l" t="t" r="r" b="b"/>
            <a:pathLst>
              <a:path w="2943859">
                <a:moveTo>
                  <a:pt x="0" y="0"/>
                </a:moveTo>
                <a:lnTo>
                  <a:pt x="294333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145210" y="2661572"/>
            <a:ext cx="1921510" cy="1905000"/>
            <a:chOff x="8145210" y="2661572"/>
            <a:chExt cx="1921510" cy="1905000"/>
          </a:xfrm>
        </p:grpSpPr>
        <p:sp>
          <p:nvSpPr>
            <p:cNvPr id="7" name="object 7"/>
            <p:cNvSpPr/>
            <p:nvPr/>
          </p:nvSpPr>
          <p:spPr>
            <a:xfrm>
              <a:off x="8259007" y="2761564"/>
              <a:ext cx="1670050" cy="1664970"/>
            </a:xfrm>
            <a:custGeom>
              <a:avLst/>
              <a:gdLst/>
              <a:ahLst/>
              <a:cxnLst/>
              <a:rect l="l" t="t" r="r" b="b"/>
              <a:pathLst>
                <a:path w="1670050" h="1664970">
                  <a:moveTo>
                    <a:pt x="835006" y="1664471"/>
                  </a:moveTo>
                  <a:lnTo>
                    <a:pt x="794035" y="1663468"/>
                  </a:lnTo>
                  <a:lnTo>
                    <a:pt x="753161" y="1660463"/>
                  </a:lnTo>
                  <a:lnTo>
                    <a:pt x="712485" y="1655463"/>
                  </a:lnTo>
                  <a:lnTo>
                    <a:pt x="672105" y="1648480"/>
                  </a:lnTo>
                  <a:lnTo>
                    <a:pt x="632116" y="1639530"/>
                  </a:lnTo>
                  <a:lnTo>
                    <a:pt x="592617" y="1628635"/>
                  </a:lnTo>
                  <a:lnTo>
                    <a:pt x="553701" y="1615822"/>
                  </a:lnTo>
                  <a:lnTo>
                    <a:pt x="515463" y="1601120"/>
                  </a:lnTo>
                  <a:lnTo>
                    <a:pt x="477995" y="1584567"/>
                  </a:lnTo>
                  <a:lnTo>
                    <a:pt x="441387" y="1566201"/>
                  </a:lnTo>
                  <a:lnTo>
                    <a:pt x="405727" y="1546067"/>
                  </a:lnTo>
                  <a:lnTo>
                    <a:pt x="371101" y="1524214"/>
                  </a:lnTo>
                  <a:lnTo>
                    <a:pt x="337593" y="1500693"/>
                  </a:lnTo>
                  <a:lnTo>
                    <a:pt x="305284" y="1475562"/>
                  </a:lnTo>
                  <a:lnTo>
                    <a:pt x="274250" y="1448881"/>
                  </a:lnTo>
                  <a:lnTo>
                    <a:pt x="244567" y="1420715"/>
                  </a:lnTo>
                  <a:lnTo>
                    <a:pt x="216307" y="1391130"/>
                  </a:lnTo>
                  <a:lnTo>
                    <a:pt x="189537" y="1360200"/>
                  </a:lnTo>
                  <a:lnTo>
                    <a:pt x="164323" y="1327997"/>
                  </a:lnTo>
                  <a:lnTo>
                    <a:pt x="140724" y="1294600"/>
                  </a:lnTo>
                  <a:lnTo>
                    <a:pt x="118797" y="1260090"/>
                  </a:lnTo>
                  <a:lnTo>
                    <a:pt x="98596" y="1224548"/>
                  </a:lnTo>
                  <a:lnTo>
                    <a:pt x="80169" y="1188062"/>
                  </a:lnTo>
                  <a:lnTo>
                    <a:pt x="63561" y="1150718"/>
                  </a:lnTo>
                  <a:lnTo>
                    <a:pt x="48811" y="1112607"/>
                  </a:lnTo>
                  <a:lnTo>
                    <a:pt x="35955" y="1073821"/>
                  </a:lnTo>
                  <a:lnTo>
                    <a:pt x="25024" y="1034452"/>
                  </a:lnTo>
                  <a:lnTo>
                    <a:pt x="16044" y="994596"/>
                  </a:lnTo>
                  <a:lnTo>
                    <a:pt x="9037" y="954349"/>
                  </a:lnTo>
                  <a:lnTo>
                    <a:pt x="4020" y="913809"/>
                  </a:lnTo>
                  <a:lnTo>
                    <a:pt x="1005" y="873071"/>
                  </a:lnTo>
                  <a:lnTo>
                    <a:pt x="0" y="832235"/>
                  </a:lnTo>
                  <a:lnTo>
                    <a:pt x="251" y="811811"/>
                  </a:lnTo>
                  <a:lnTo>
                    <a:pt x="2262" y="771012"/>
                  </a:lnTo>
                  <a:lnTo>
                    <a:pt x="6279" y="730361"/>
                  </a:lnTo>
                  <a:lnTo>
                    <a:pt x="12293" y="689955"/>
                  </a:lnTo>
                  <a:lnTo>
                    <a:pt x="20288" y="649891"/>
                  </a:lnTo>
                  <a:lnTo>
                    <a:pt x="30247" y="610267"/>
                  </a:lnTo>
                  <a:lnTo>
                    <a:pt x="42144" y="571178"/>
                  </a:lnTo>
                  <a:lnTo>
                    <a:pt x="55951" y="532718"/>
                  </a:lnTo>
                  <a:lnTo>
                    <a:pt x="71635" y="494979"/>
                  </a:lnTo>
                  <a:lnTo>
                    <a:pt x="89158" y="458053"/>
                  </a:lnTo>
                  <a:lnTo>
                    <a:pt x="108478" y="422028"/>
                  </a:lnTo>
                  <a:lnTo>
                    <a:pt x="129548" y="386991"/>
                  </a:lnTo>
                  <a:lnTo>
                    <a:pt x="152317" y="353027"/>
                  </a:lnTo>
                  <a:lnTo>
                    <a:pt x="176732" y="320217"/>
                  </a:lnTo>
                  <a:lnTo>
                    <a:pt x="202732" y="288641"/>
                  </a:lnTo>
                  <a:lnTo>
                    <a:pt x="230255" y="258375"/>
                  </a:lnTo>
                  <a:lnTo>
                    <a:pt x="259235" y="229491"/>
                  </a:lnTo>
                  <a:lnTo>
                    <a:pt x="289602" y="202059"/>
                  </a:lnTo>
                  <a:lnTo>
                    <a:pt x="321284" y="176145"/>
                  </a:lnTo>
                  <a:lnTo>
                    <a:pt x="354203" y="151812"/>
                  </a:lnTo>
                  <a:lnTo>
                    <a:pt x="388280" y="129118"/>
                  </a:lnTo>
                  <a:lnTo>
                    <a:pt x="423433" y="108118"/>
                  </a:lnTo>
                  <a:lnTo>
                    <a:pt x="459578" y="88862"/>
                  </a:lnTo>
                  <a:lnTo>
                    <a:pt x="496627" y="71397"/>
                  </a:lnTo>
                  <a:lnTo>
                    <a:pt x="534491" y="55765"/>
                  </a:lnTo>
                  <a:lnTo>
                    <a:pt x="573080" y="42004"/>
                  </a:lnTo>
                  <a:lnTo>
                    <a:pt x="612299" y="30146"/>
                  </a:lnTo>
                  <a:lnTo>
                    <a:pt x="652055" y="20221"/>
                  </a:lnTo>
                  <a:lnTo>
                    <a:pt x="692252" y="12252"/>
                  </a:lnTo>
                  <a:lnTo>
                    <a:pt x="732793" y="6258"/>
                  </a:lnTo>
                  <a:lnTo>
                    <a:pt x="773580" y="2254"/>
                  </a:lnTo>
                  <a:lnTo>
                    <a:pt x="814514" y="250"/>
                  </a:lnTo>
                  <a:lnTo>
                    <a:pt x="835006" y="0"/>
                  </a:lnTo>
                  <a:lnTo>
                    <a:pt x="855498" y="250"/>
                  </a:lnTo>
                  <a:lnTo>
                    <a:pt x="896433" y="2254"/>
                  </a:lnTo>
                  <a:lnTo>
                    <a:pt x="937220" y="6258"/>
                  </a:lnTo>
                  <a:lnTo>
                    <a:pt x="977761" y="12252"/>
                  </a:lnTo>
                  <a:lnTo>
                    <a:pt x="1017957" y="20221"/>
                  </a:lnTo>
                  <a:lnTo>
                    <a:pt x="1057713" y="30146"/>
                  </a:lnTo>
                  <a:lnTo>
                    <a:pt x="1096933" y="42004"/>
                  </a:lnTo>
                  <a:lnTo>
                    <a:pt x="1135521" y="55765"/>
                  </a:lnTo>
                  <a:lnTo>
                    <a:pt x="1173386" y="71397"/>
                  </a:lnTo>
                  <a:lnTo>
                    <a:pt x="1210435" y="88862"/>
                  </a:lnTo>
                  <a:lnTo>
                    <a:pt x="1246580" y="108118"/>
                  </a:lnTo>
                  <a:lnTo>
                    <a:pt x="1281733" y="129118"/>
                  </a:lnTo>
                  <a:lnTo>
                    <a:pt x="1315810" y="151812"/>
                  </a:lnTo>
                  <a:lnTo>
                    <a:pt x="1348729" y="176145"/>
                  </a:lnTo>
                  <a:lnTo>
                    <a:pt x="1380410" y="202059"/>
                  </a:lnTo>
                  <a:lnTo>
                    <a:pt x="1410777" y="229491"/>
                  </a:lnTo>
                  <a:lnTo>
                    <a:pt x="1439758" y="258375"/>
                  </a:lnTo>
                  <a:lnTo>
                    <a:pt x="1467281" y="288641"/>
                  </a:lnTo>
                  <a:lnTo>
                    <a:pt x="1493281" y="320217"/>
                  </a:lnTo>
                  <a:lnTo>
                    <a:pt x="1517695" y="353027"/>
                  </a:lnTo>
                  <a:lnTo>
                    <a:pt x="1540465" y="386991"/>
                  </a:lnTo>
                  <a:lnTo>
                    <a:pt x="1561535" y="422028"/>
                  </a:lnTo>
                  <a:lnTo>
                    <a:pt x="1580855" y="458053"/>
                  </a:lnTo>
                  <a:lnTo>
                    <a:pt x="1598378" y="494979"/>
                  </a:lnTo>
                  <a:lnTo>
                    <a:pt x="1614062" y="532718"/>
                  </a:lnTo>
                  <a:lnTo>
                    <a:pt x="1627869" y="571178"/>
                  </a:lnTo>
                  <a:lnTo>
                    <a:pt x="1639766" y="610267"/>
                  </a:lnTo>
                  <a:lnTo>
                    <a:pt x="1649724" y="649891"/>
                  </a:lnTo>
                  <a:lnTo>
                    <a:pt x="1657720" y="689955"/>
                  </a:lnTo>
                  <a:lnTo>
                    <a:pt x="1663734" y="730361"/>
                  </a:lnTo>
                  <a:lnTo>
                    <a:pt x="1667751" y="771012"/>
                  </a:lnTo>
                  <a:lnTo>
                    <a:pt x="1669762" y="811811"/>
                  </a:lnTo>
                  <a:lnTo>
                    <a:pt x="1670013" y="832235"/>
                  </a:lnTo>
                  <a:lnTo>
                    <a:pt x="1669762" y="852659"/>
                  </a:lnTo>
                  <a:lnTo>
                    <a:pt x="1667751" y="893458"/>
                  </a:lnTo>
                  <a:lnTo>
                    <a:pt x="1663734" y="934110"/>
                  </a:lnTo>
                  <a:lnTo>
                    <a:pt x="1657720" y="974516"/>
                  </a:lnTo>
                  <a:lnTo>
                    <a:pt x="1649724" y="1014579"/>
                  </a:lnTo>
                  <a:lnTo>
                    <a:pt x="1639766" y="1054203"/>
                  </a:lnTo>
                  <a:lnTo>
                    <a:pt x="1627869" y="1093292"/>
                  </a:lnTo>
                  <a:lnTo>
                    <a:pt x="1614062" y="1131753"/>
                  </a:lnTo>
                  <a:lnTo>
                    <a:pt x="1598378" y="1169491"/>
                  </a:lnTo>
                  <a:lnTo>
                    <a:pt x="1580855" y="1206418"/>
                  </a:lnTo>
                  <a:lnTo>
                    <a:pt x="1561535" y="1242443"/>
                  </a:lnTo>
                  <a:lnTo>
                    <a:pt x="1540465" y="1277479"/>
                  </a:lnTo>
                  <a:lnTo>
                    <a:pt x="1517695" y="1311443"/>
                  </a:lnTo>
                  <a:lnTo>
                    <a:pt x="1493281" y="1344253"/>
                  </a:lnTo>
                  <a:lnTo>
                    <a:pt x="1467281" y="1375829"/>
                  </a:lnTo>
                  <a:lnTo>
                    <a:pt x="1439758" y="1406095"/>
                  </a:lnTo>
                  <a:lnTo>
                    <a:pt x="1410777" y="1434979"/>
                  </a:lnTo>
                  <a:lnTo>
                    <a:pt x="1380410" y="1462411"/>
                  </a:lnTo>
                  <a:lnTo>
                    <a:pt x="1348729" y="1488325"/>
                  </a:lnTo>
                  <a:lnTo>
                    <a:pt x="1315810" y="1512658"/>
                  </a:lnTo>
                  <a:lnTo>
                    <a:pt x="1281733" y="1535352"/>
                  </a:lnTo>
                  <a:lnTo>
                    <a:pt x="1246580" y="1556352"/>
                  </a:lnTo>
                  <a:lnTo>
                    <a:pt x="1210435" y="1575608"/>
                  </a:lnTo>
                  <a:lnTo>
                    <a:pt x="1173386" y="1593073"/>
                  </a:lnTo>
                  <a:lnTo>
                    <a:pt x="1135521" y="1608705"/>
                  </a:lnTo>
                  <a:lnTo>
                    <a:pt x="1096933" y="1622466"/>
                  </a:lnTo>
                  <a:lnTo>
                    <a:pt x="1057713" y="1634324"/>
                  </a:lnTo>
                  <a:lnTo>
                    <a:pt x="1017957" y="1644249"/>
                  </a:lnTo>
                  <a:lnTo>
                    <a:pt x="977761" y="1652219"/>
                  </a:lnTo>
                  <a:lnTo>
                    <a:pt x="937220" y="1658212"/>
                  </a:lnTo>
                  <a:lnTo>
                    <a:pt x="896433" y="1662216"/>
                  </a:lnTo>
                  <a:lnTo>
                    <a:pt x="855498" y="1664220"/>
                  </a:lnTo>
                  <a:lnTo>
                    <a:pt x="835006" y="1664471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45210" y="2661572"/>
              <a:ext cx="1921510" cy="1905000"/>
            </a:xfrm>
            <a:custGeom>
              <a:avLst/>
              <a:gdLst/>
              <a:ahLst/>
              <a:cxnLst/>
              <a:rect l="l" t="t" r="r" b="b"/>
              <a:pathLst>
                <a:path w="1921509" h="1905000">
                  <a:moveTo>
                    <a:pt x="1124370" y="12700"/>
                  </a:moveTo>
                  <a:lnTo>
                    <a:pt x="800065" y="12700"/>
                  </a:lnTo>
                  <a:lnTo>
                    <a:pt x="813470" y="0"/>
                  </a:lnTo>
                  <a:lnTo>
                    <a:pt x="1110976" y="0"/>
                  </a:lnTo>
                  <a:lnTo>
                    <a:pt x="1124370" y="12700"/>
                  </a:lnTo>
                  <a:close/>
                </a:path>
                <a:path w="1921509" h="1905000">
                  <a:moveTo>
                    <a:pt x="1190791" y="25400"/>
                  </a:moveTo>
                  <a:lnTo>
                    <a:pt x="733577" y="25400"/>
                  </a:lnTo>
                  <a:lnTo>
                    <a:pt x="746796" y="12700"/>
                  </a:lnTo>
                  <a:lnTo>
                    <a:pt x="1177588" y="12700"/>
                  </a:lnTo>
                  <a:lnTo>
                    <a:pt x="1190791" y="25400"/>
                  </a:lnTo>
                  <a:close/>
                </a:path>
                <a:path w="1921509" h="1905000">
                  <a:moveTo>
                    <a:pt x="1230109" y="38100"/>
                  </a:moveTo>
                  <a:lnTo>
                    <a:pt x="681187" y="38100"/>
                  </a:lnTo>
                  <a:lnTo>
                    <a:pt x="694209" y="25400"/>
                  </a:lnTo>
                  <a:lnTo>
                    <a:pt x="1217052" y="25400"/>
                  </a:lnTo>
                  <a:lnTo>
                    <a:pt x="1230109" y="38100"/>
                  </a:lnTo>
                  <a:close/>
                </a:path>
                <a:path w="1921509" h="1905000">
                  <a:moveTo>
                    <a:pt x="1268941" y="50800"/>
                  </a:moveTo>
                  <a:lnTo>
                    <a:pt x="642471" y="50800"/>
                  </a:lnTo>
                  <a:lnTo>
                    <a:pt x="655318" y="38100"/>
                  </a:lnTo>
                  <a:lnTo>
                    <a:pt x="1256056" y="38100"/>
                  </a:lnTo>
                  <a:lnTo>
                    <a:pt x="1268941" y="50800"/>
                  </a:lnTo>
                  <a:close/>
                </a:path>
                <a:path w="1921509" h="1905000">
                  <a:moveTo>
                    <a:pt x="1307219" y="63500"/>
                  </a:moveTo>
                  <a:lnTo>
                    <a:pt x="604327" y="63500"/>
                  </a:lnTo>
                  <a:lnTo>
                    <a:pt x="616973" y="50800"/>
                  </a:lnTo>
                  <a:lnTo>
                    <a:pt x="1294528" y="50800"/>
                  </a:lnTo>
                  <a:lnTo>
                    <a:pt x="1307219" y="63500"/>
                  </a:lnTo>
                  <a:close/>
                </a:path>
                <a:path w="1921509" h="1905000">
                  <a:moveTo>
                    <a:pt x="1344873" y="76200"/>
                  </a:moveTo>
                  <a:lnTo>
                    <a:pt x="579245" y="76200"/>
                  </a:lnTo>
                  <a:lnTo>
                    <a:pt x="591749" y="63500"/>
                  </a:lnTo>
                  <a:lnTo>
                    <a:pt x="1332394" y="63500"/>
                  </a:lnTo>
                  <a:lnTo>
                    <a:pt x="1344873" y="76200"/>
                  </a:lnTo>
                  <a:close/>
                </a:path>
                <a:path w="1921509" h="1905000">
                  <a:moveTo>
                    <a:pt x="1369591" y="88900"/>
                  </a:moveTo>
                  <a:lnTo>
                    <a:pt x="554473" y="88900"/>
                  </a:lnTo>
                  <a:lnTo>
                    <a:pt x="566820" y="76200"/>
                  </a:lnTo>
                  <a:lnTo>
                    <a:pt x="1357271" y="76200"/>
                  </a:lnTo>
                  <a:lnTo>
                    <a:pt x="1369591" y="88900"/>
                  </a:lnTo>
                  <a:close/>
                </a:path>
                <a:path w="1921509" h="1905000">
                  <a:moveTo>
                    <a:pt x="1393986" y="101600"/>
                  </a:moveTo>
                  <a:lnTo>
                    <a:pt x="517924" y="101600"/>
                  </a:lnTo>
                  <a:lnTo>
                    <a:pt x="530020" y="88900"/>
                  </a:lnTo>
                  <a:lnTo>
                    <a:pt x="1381831" y="88900"/>
                  </a:lnTo>
                  <a:lnTo>
                    <a:pt x="1393986" y="101600"/>
                  </a:lnTo>
                  <a:close/>
                </a:path>
                <a:path w="1921509" h="1905000">
                  <a:moveTo>
                    <a:pt x="1418030" y="114300"/>
                  </a:moveTo>
                  <a:lnTo>
                    <a:pt x="493997" y="114300"/>
                  </a:lnTo>
                  <a:lnTo>
                    <a:pt x="505916" y="101600"/>
                  </a:lnTo>
                  <a:lnTo>
                    <a:pt x="1406053" y="101600"/>
                  </a:lnTo>
                  <a:lnTo>
                    <a:pt x="1418030" y="114300"/>
                  </a:lnTo>
                  <a:close/>
                </a:path>
                <a:path w="1921509" h="1905000">
                  <a:moveTo>
                    <a:pt x="1465004" y="139700"/>
                  </a:moveTo>
                  <a:lnTo>
                    <a:pt x="458811" y="139700"/>
                  </a:lnTo>
                  <a:lnTo>
                    <a:pt x="482170" y="114300"/>
                  </a:lnTo>
                  <a:lnTo>
                    <a:pt x="1429918" y="114300"/>
                  </a:lnTo>
                  <a:lnTo>
                    <a:pt x="1441712" y="127000"/>
                  </a:lnTo>
                  <a:lnTo>
                    <a:pt x="1453407" y="127000"/>
                  </a:lnTo>
                  <a:lnTo>
                    <a:pt x="1465004" y="139700"/>
                  </a:lnTo>
                  <a:close/>
                </a:path>
                <a:path w="1921509" h="1905000">
                  <a:moveTo>
                    <a:pt x="1521433" y="177800"/>
                  </a:moveTo>
                  <a:lnTo>
                    <a:pt x="402201" y="177800"/>
                  </a:lnTo>
                  <a:lnTo>
                    <a:pt x="413310" y="165100"/>
                  </a:lnTo>
                  <a:lnTo>
                    <a:pt x="424526" y="152400"/>
                  </a:lnTo>
                  <a:lnTo>
                    <a:pt x="435849" y="152400"/>
                  </a:lnTo>
                  <a:lnTo>
                    <a:pt x="447279" y="139700"/>
                  </a:lnTo>
                  <a:lnTo>
                    <a:pt x="1476502" y="139700"/>
                  </a:lnTo>
                  <a:lnTo>
                    <a:pt x="1487896" y="152400"/>
                  </a:lnTo>
                  <a:lnTo>
                    <a:pt x="1499183" y="165100"/>
                  </a:lnTo>
                  <a:lnTo>
                    <a:pt x="1510362" y="165100"/>
                  </a:lnTo>
                  <a:lnTo>
                    <a:pt x="1521433" y="177800"/>
                  </a:lnTo>
                  <a:close/>
                </a:path>
                <a:path w="1921509" h="1905000">
                  <a:moveTo>
                    <a:pt x="1527612" y="1727200"/>
                  </a:moveTo>
                  <a:lnTo>
                    <a:pt x="390165" y="1727200"/>
                  </a:lnTo>
                  <a:lnTo>
                    <a:pt x="378571" y="1714500"/>
                  </a:lnTo>
                  <a:lnTo>
                    <a:pt x="367106" y="1701800"/>
                  </a:lnTo>
                  <a:lnTo>
                    <a:pt x="355777" y="1689100"/>
                  </a:lnTo>
                  <a:lnTo>
                    <a:pt x="344588" y="1689100"/>
                  </a:lnTo>
                  <a:lnTo>
                    <a:pt x="333539" y="1676400"/>
                  </a:lnTo>
                  <a:lnTo>
                    <a:pt x="322630" y="1663700"/>
                  </a:lnTo>
                  <a:lnTo>
                    <a:pt x="311867" y="1651000"/>
                  </a:lnTo>
                  <a:lnTo>
                    <a:pt x="301253" y="1651000"/>
                  </a:lnTo>
                  <a:lnTo>
                    <a:pt x="290790" y="1638300"/>
                  </a:lnTo>
                  <a:lnTo>
                    <a:pt x="280476" y="1625600"/>
                  </a:lnTo>
                  <a:lnTo>
                    <a:pt x="270318" y="1612900"/>
                  </a:lnTo>
                  <a:lnTo>
                    <a:pt x="260318" y="1612900"/>
                  </a:lnTo>
                  <a:lnTo>
                    <a:pt x="231281" y="1574800"/>
                  </a:lnTo>
                  <a:lnTo>
                    <a:pt x="203739" y="1536700"/>
                  </a:lnTo>
                  <a:lnTo>
                    <a:pt x="194899" y="1524000"/>
                  </a:lnTo>
                  <a:lnTo>
                    <a:pt x="186235" y="1524000"/>
                  </a:lnTo>
                  <a:lnTo>
                    <a:pt x="161304" y="1485900"/>
                  </a:lnTo>
                  <a:lnTo>
                    <a:pt x="138012" y="1447800"/>
                  </a:lnTo>
                  <a:lnTo>
                    <a:pt x="116404" y="1409700"/>
                  </a:lnTo>
                  <a:lnTo>
                    <a:pt x="96523" y="1371600"/>
                  </a:lnTo>
                  <a:lnTo>
                    <a:pt x="78411" y="1333500"/>
                  </a:lnTo>
                  <a:lnTo>
                    <a:pt x="62108" y="1295400"/>
                  </a:lnTo>
                  <a:lnTo>
                    <a:pt x="52259" y="1257300"/>
                  </a:lnTo>
                  <a:lnTo>
                    <a:pt x="47644" y="1244600"/>
                  </a:lnTo>
                  <a:lnTo>
                    <a:pt x="35048" y="1206500"/>
                  </a:lnTo>
                  <a:lnTo>
                    <a:pt x="24349" y="1168400"/>
                  </a:lnTo>
                  <a:lnTo>
                    <a:pt x="15567" y="1117600"/>
                  </a:lnTo>
                  <a:lnTo>
                    <a:pt x="13068" y="1104900"/>
                  </a:lnTo>
                  <a:lnTo>
                    <a:pt x="6870" y="1066800"/>
                  </a:lnTo>
                  <a:lnTo>
                    <a:pt x="2624" y="1028700"/>
                  </a:lnTo>
                  <a:lnTo>
                    <a:pt x="1644" y="1003300"/>
                  </a:lnTo>
                  <a:lnTo>
                    <a:pt x="883" y="990600"/>
                  </a:lnTo>
                  <a:lnTo>
                    <a:pt x="340" y="977900"/>
                  </a:lnTo>
                  <a:lnTo>
                    <a:pt x="15" y="965200"/>
                  </a:lnTo>
                  <a:lnTo>
                    <a:pt x="0" y="939800"/>
                  </a:lnTo>
                  <a:lnTo>
                    <a:pt x="255" y="927100"/>
                  </a:lnTo>
                  <a:lnTo>
                    <a:pt x="5214" y="850900"/>
                  </a:lnTo>
                  <a:lnTo>
                    <a:pt x="12192" y="800100"/>
                  </a:lnTo>
                  <a:lnTo>
                    <a:pt x="22100" y="749300"/>
                  </a:lnTo>
                  <a:lnTo>
                    <a:pt x="34938" y="698500"/>
                  </a:lnTo>
                  <a:lnTo>
                    <a:pt x="50617" y="647700"/>
                  </a:lnTo>
                  <a:lnTo>
                    <a:pt x="69050" y="596900"/>
                  </a:lnTo>
                  <a:lnTo>
                    <a:pt x="90235" y="546100"/>
                  </a:lnTo>
                  <a:lnTo>
                    <a:pt x="114173" y="495300"/>
                  </a:lnTo>
                  <a:lnTo>
                    <a:pt x="142607" y="444500"/>
                  </a:lnTo>
                  <a:lnTo>
                    <a:pt x="173817" y="406400"/>
                  </a:lnTo>
                  <a:lnTo>
                    <a:pt x="181692" y="393700"/>
                  </a:lnTo>
                  <a:lnTo>
                    <a:pt x="189722" y="381000"/>
                  </a:lnTo>
                  <a:lnTo>
                    <a:pt x="197906" y="368300"/>
                  </a:lnTo>
                  <a:lnTo>
                    <a:pt x="206243" y="355600"/>
                  </a:lnTo>
                  <a:lnTo>
                    <a:pt x="214732" y="342900"/>
                  </a:lnTo>
                  <a:lnTo>
                    <a:pt x="223367" y="342900"/>
                  </a:lnTo>
                  <a:lnTo>
                    <a:pt x="232151" y="330200"/>
                  </a:lnTo>
                  <a:lnTo>
                    <a:pt x="241081" y="317500"/>
                  </a:lnTo>
                  <a:lnTo>
                    <a:pt x="250155" y="304800"/>
                  </a:lnTo>
                  <a:lnTo>
                    <a:pt x="259369" y="292100"/>
                  </a:lnTo>
                  <a:lnTo>
                    <a:pt x="268723" y="292100"/>
                  </a:lnTo>
                  <a:lnTo>
                    <a:pt x="278217" y="279400"/>
                  </a:lnTo>
                  <a:lnTo>
                    <a:pt x="287848" y="266700"/>
                  </a:lnTo>
                  <a:lnTo>
                    <a:pt x="297611" y="254000"/>
                  </a:lnTo>
                  <a:lnTo>
                    <a:pt x="307507" y="254000"/>
                  </a:lnTo>
                  <a:lnTo>
                    <a:pt x="317535" y="241300"/>
                  </a:lnTo>
                  <a:lnTo>
                    <a:pt x="327691" y="228600"/>
                  </a:lnTo>
                  <a:lnTo>
                    <a:pt x="337972" y="215900"/>
                  </a:lnTo>
                  <a:lnTo>
                    <a:pt x="348377" y="215900"/>
                  </a:lnTo>
                  <a:lnTo>
                    <a:pt x="358906" y="203200"/>
                  </a:lnTo>
                  <a:lnTo>
                    <a:pt x="369556" y="190500"/>
                  </a:lnTo>
                  <a:lnTo>
                    <a:pt x="380322" y="190500"/>
                  </a:lnTo>
                  <a:lnTo>
                    <a:pt x="391203" y="177800"/>
                  </a:lnTo>
                  <a:lnTo>
                    <a:pt x="1532392" y="177800"/>
                  </a:lnTo>
                  <a:lnTo>
                    <a:pt x="1543234" y="190500"/>
                  </a:lnTo>
                  <a:lnTo>
                    <a:pt x="1553960" y="203200"/>
                  </a:lnTo>
                  <a:lnTo>
                    <a:pt x="1564569" y="203200"/>
                  </a:lnTo>
                  <a:lnTo>
                    <a:pt x="1575057" y="215900"/>
                  </a:lnTo>
                  <a:lnTo>
                    <a:pt x="1585420" y="228600"/>
                  </a:lnTo>
                  <a:lnTo>
                    <a:pt x="1595658" y="228600"/>
                  </a:lnTo>
                  <a:lnTo>
                    <a:pt x="1605770" y="241300"/>
                  </a:lnTo>
                  <a:lnTo>
                    <a:pt x="1615754" y="254000"/>
                  </a:lnTo>
                  <a:lnTo>
                    <a:pt x="1625605" y="266700"/>
                  </a:lnTo>
                  <a:lnTo>
                    <a:pt x="1635322" y="266700"/>
                  </a:lnTo>
                  <a:lnTo>
                    <a:pt x="1644906" y="279400"/>
                  </a:lnTo>
                  <a:lnTo>
                    <a:pt x="1654354" y="292100"/>
                  </a:lnTo>
                  <a:lnTo>
                    <a:pt x="1663661" y="304800"/>
                  </a:lnTo>
                  <a:lnTo>
                    <a:pt x="1672827" y="304800"/>
                  </a:lnTo>
                  <a:lnTo>
                    <a:pt x="1681852" y="317500"/>
                  </a:lnTo>
                  <a:lnTo>
                    <a:pt x="1682480" y="317500"/>
                  </a:lnTo>
                  <a:lnTo>
                    <a:pt x="1691956" y="330200"/>
                  </a:lnTo>
                  <a:lnTo>
                    <a:pt x="1701265" y="342900"/>
                  </a:lnTo>
                  <a:lnTo>
                    <a:pt x="1710404" y="355600"/>
                  </a:lnTo>
                  <a:lnTo>
                    <a:pt x="1719375" y="368300"/>
                  </a:lnTo>
                  <a:lnTo>
                    <a:pt x="1728174" y="381000"/>
                  </a:lnTo>
                  <a:lnTo>
                    <a:pt x="1736795" y="381000"/>
                  </a:lnTo>
                  <a:lnTo>
                    <a:pt x="1745240" y="393700"/>
                  </a:lnTo>
                  <a:lnTo>
                    <a:pt x="1753508" y="406400"/>
                  </a:lnTo>
                  <a:lnTo>
                    <a:pt x="1761596" y="419100"/>
                  </a:lnTo>
                  <a:lnTo>
                    <a:pt x="870200" y="419100"/>
                  </a:lnTo>
                  <a:lnTo>
                    <a:pt x="870200" y="495300"/>
                  </a:lnTo>
                  <a:lnTo>
                    <a:pt x="814643" y="495300"/>
                  </a:lnTo>
                  <a:lnTo>
                    <a:pt x="764317" y="508000"/>
                  </a:lnTo>
                  <a:lnTo>
                    <a:pt x="719366" y="533400"/>
                  </a:lnTo>
                  <a:lnTo>
                    <a:pt x="679938" y="546100"/>
                  </a:lnTo>
                  <a:lnTo>
                    <a:pt x="646176" y="571500"/>
                  </a:lnTo>
                  <a:lnTo>
                    <a:pt x="618227" y="609600"/>
                  </a:lnTo>
                  <a:lnTo>
                    <a:pt x="596236" y="635000"/>
                  </a:lnTo>
                  <a:lnTo>
                    <a:pt x="580348" y="673100"/>
                  </a:lnTo>
                  <a:lnTo>
                    <a:pt x="570708" y="711200"/>
                  </a:lnTo>
                  <a:lnTo>
                    <a:pt x="567463" y="762000"/>
                  </a:lnTo>
                  <a:lnTo>
                    <a:pt x="570574" y="812800"/>
                  </a:lnTo>
                  <a:lnTo>
                    <a:pt x="579894" y="850900"/>
                  </a:lnTo>
                  <a:lnTo>
                    <a:pt x="595399" y="876300"/>
                  </a:lnTo>
                  <a:lnTo>
                    <a:pt x="617066" y="914400"/>
                  </a:lnTo>
                  <a:lnTo>
                    <a:pt x="678799" y="965200"/>
                  </a:lnTo>
                  <a:lnTo>
                    <a:pt x="718819" y="990600"/>
                  </a:lnTo>
                  <a:lnTo>
                    <a:pt x="764911" y="1003300"/>
                  </a:lnTo>
                  <a:lnTo>
                    <a:pt x="817053" y="1016000"/>
                  </a:lnTo>
                  <a:lnTo>
                    <a:pt x="875223" y="1028700"/>
                  </a:lnTo>
                  <a:lnTo>
                    <a:pt x="875223" y="1079500"/>
                  </a:lnTo>
                  <a:lnTo>
                    <a:pt x="639663" y="1079500"/>
                  </a:lnTo>
                  <a:lnTo>
                    <a:pt x="525775" y="1244600"/>
                  </a:lnTo>
                  <a:lnTo>
                    <a:pt x="564443" y="1270000"/>
                  </a:lnTo>
                  <a:lnTo>
                    <a:pt x="604476" y="1295400"/>
                  </a:lnTo>
                  <a:lnTo>
                    <a:pt x="645876" y="1320800"/>
                  </a:lnTo>
                  <a:lnTo>
                    <a:pt x="821942" y="1371600"/>
                  </a:lnTo>
                  <a:lnTo>
                    <a:pt x="867689" y="1371600"/>
                  </a:lnTo>
                  <a:lnTo>
                    <a:pt x="867689" y="1498600"/>
                  </a:lnTo>
                  <a:lnTo>
                    <a:pt x="1749277" y="1498600"/>
                  </a:lnTo>
                  <a:lnTo>
                    <a:pt x="1740917" y="1511300"/>
                  </a:lnTo>
                  <a:lnTo>
                    <a:pt x="1732381" y="1524000"/>
                  </a:lnTo>
                  <a:lnTo>
                    <a:pt x="1723669" y="1536700"/>
                  </a:lnTo>
                  <a:lnTo>
                    <a:pt x="1714781" y="1549400"/>
                  </a:lnTo>
                  <a:lnTo>
                    <a:pt x="1705722" y="1549400"/>
                  </a:lnTo>
                  <a:lnTo>
                    <a:pt x="1696496" y="1562100"/>
                  </a:lnTo>
                  <a:lnTo>
                    <a:pt x="1667815" y="1600200"/>
                  </a:lnTo>
                  <a:lnTo>
                    <a:pt x="1647889" y="1625600"/>
                  </a:lnTo>
                  <a:lnTo>
                    <a:pt x="1637688" y="1625600"/>
                  </a:lnTo>
                  <a:lnTo>
                    <a:pt x="1627333" y="1638300"/>
                  </a:lnTo>
                  <a:lnTo>
                    <a:pt x="1616828" y="1651000"/>
                  </a:lnTo>
                  <a:lnTo>
                    <a:pt x="1606174" y="1663700"/>
                  </a:lnTo>
                  <a:lnTo>
                    <a:pt x="1595371" y="1663700"/>
                  </a:lnTo>
                  <a:lnTo>
                    <a:pt x="1584423" y="1676400"/>
                  </a:lnTo>
                  <a:lnTo>
                    <a:pt x="1573335" y="1689100"/>
                  </a:lnTo>
                  <a:lnTo>
                    <a:pt x="1562109" y="1701800"/>
                  </a:lnTo>
                  <a:lnTo>
                    <a:pt x="1550742" y="1701800"/>
                  </a:lnTo>
                  <a:lnTo>
                    <a:pt x="1539242" y="1714500"/>
                  </a:lnTo>
                  <a:lnTo>
                    <a:pt x="1527612" y="1727200"/>
                  </a:lnTo>
                  <a:close/>
                </a:path>
                <a:path w="1921509" h="1905000">
                  <a:moveTo>
                    <a:pt x="1903358" y="762000"/>
                  </a:moveTo>
                  <a:lnTo>
                    <a:pt x="1165152" y="762000"/>
                  </a:lnTo>
                  <a:lnTo>
                    <a:pt x="1268994" y="596900"/>
                  </a:lnTo>
                  <a:lnTo>
                    <a:pt x="1238722" y="571500"/>
                  </a:lnTo>
                  <a:lnTo>
                    <a:pt x="1207409" y="558800"/>
                  </a:lnTo>
                  <a:lnTo>
                    <a:pt x="1175057" y="546100"/>
                  </a:lnTo>
                  <a:lnTo>
                    <a:pt x="1141665" y="533400"/>
                  </a:lnTo>
                  <a:lnTo>
                    <a:pt x="1072817" y="508000"/>
                  </a:lnTo>
                  <a:lnTo>
                    <a:pt x="1037623" y="508000"/>
                  </a:lnTo>
                  <a:lnTo>
                    <a:pt x="1001918" y="495300"/>
                  </a:lnTo>
                  <a:lnTo>
                    <a:pt x="1001918" y="419100"/>
                  </a:lnTo>
                  <a:lnTo>
                    <a:pt x="1761596" y="419100"/>
                  </a:lnTo>
                  <a:lnTo>
                    <a:pt x="1784754" y="457200"/>
                  </a:lnTo>
                  <a:lnTo>
                    <a:pt x="1806225" y="495300"/>
                  </a:lnTo>
                  <a:lnTo>
                    <a:pt x="1825965" y="533400"/>
                  </a:lnTo>
                  <a:lnTo>
                    <a:pt x="1843932" y="571500"/>
                  </a:lnTo>
                  <a:lnTo>
                    <a:pt x="1860088" y="609600"/>
                  </a:lnTo>
                  <a:lnTo>
                    <a:pt x="1865067" y="635000"/>
                  </a:lnTo>
                  <a:lnTo>
                    <a:pt x="1869838" y="647700"/>
                  </a:lnTo>
                  <a:lnTo>
                    <a:pt x="1882909" y="685800"/>
                  </a:lnTo>
                  <a:lnTo>
                    <a:pt x="1894089" y="723900"/>
                  </a:lnTo>
                  <a:lnTo>
                    <a:pt x="1900482" y="749300"/>
                  </a:lnTo>
                  <a:lnTo>
                    <a:pt x="1903358" y="762000"/>
                  </a:lnTo>
                  <a:close/>
                </a:path>
                <a:path w="1921509" h="1905000">
                  <a:moveTo>
                    <a:pt x="1749277" y="1498600"/>
                  </a:moveTo>
                  <a:lnTo>
                    <a:pt x="999281" y="1498600"/>
                  </a:lnTo>
                  <a:lnTo>
                    <a:pt x="999281" y="1384300"/>
                  </a:lnTo>
                  <a:lnTo>
                    <a:pt x="1051342" y="1371600"/>
                  </a:lnTo>
                  <a:lnTo>
                    <a:pt x="1099407" y="1358900"/>
                  </a:lnTo>
                  <a:lnTo>
                    <a:pt x="1143127" y="1346200"/>
                  </a:lnTo>
                  <a:lnTo>
                    <a:pt x="1182152" y="1320800"/>
                  </a:lnTo>
                  <a:lnTo>
                    <a:pt x="1216131" y="1295400"/>
                  </a:lnTo>
                  <a:lnTo>
                    <a:pt x="1244717" y="1270000"/>
                  </a:lnTo>
                  <a:lnTo>
                    <a:pt x="1267559" y="1231900"/>
                  </a:lnTo>
                  <a:lnTo>
                    <a:pt x="1284307" y="1193800"/>
                  </a:lnTo>
                  <a:lnTo>
                    <a:pt x="1294613" y="1155700"/>
                  </a:lnTo>
                  <a:lnTo>
                    <a:pt x="1298125" y="1117600"/>
                  </a:lnTo>
                  <a:lnTo>
                    <a:pt x="1295077" y="1066800"/>
                  </a:lnTo>
                  <a:lnTo>
                    <a:pt x="1285941" y="1028700"/>
                  </a:lnTo>
                  <a:lnTo>
                    <a:pt x="1270732" y="990600"/>
                  </a:lnTo>
                  <a:lnTo>
                    <a:pt x="1249466" y="965200"/>
                  </a:lnTo>
                  <a:lnTo>
                    <a:pt x="1222159" y="927100"/>
                  </a:lnTo>
                  <a:lnTo>
                    <a:pt x="1188824" y="901700"/>
                  </a:lnTo>
                  <a:lnTo>
                    <a:pt x="1149477" y="889000"/>
                  </a:lnTo>
                  <a:lnTo>
                    <a:pt x="1104133" y="863600"/>
                  </a:lnTo>
                  <a:lnTo>
                    <a:pt x="1052807" y="850900"/>
                  </a:lnTo>
                  <a:lnTo>
                    <a:pt x="995514" y="838200"/>
                  </a:lnTo>
                  <a:lnTo>
                    <a:pt x="995514" y="685800"/>
                  </a:lnTo>
                  <a:lnTo>
                    <a:pt x="1040547" y="698500"/>
                  </a:lnTo>
                  <a:lnTo>
                    <a:pt x="1083832" y="723900"/>
                  </a:lnTo>
                  <a:lnTo>
                    <a:pt x="1125367" y="736600"/>
                  </a:lnTo>
                  <a:lnTo>
                    <a:pt x="1165152" y="762000"/>
                  </a:lnTo>
                  <a:lnTo>
                    <a:pt x="1903358" y="762000"/>
                  </a:lnTo>
                  <a:lnTo>
                    <a:pt x="1906019" y="787400"/>
                  </a:lnTo>
                  <a:lnTo>
                    <a:pt x="1912709" y="825500"/>
                  </a:lnTo>
                  <a:lnTo>
                    <a:pt x="1917450" y="863600"/>
                  </a:lnTo>
                  <a:lnTo>
                    <a:pt x="1918595" y="889000"/>
                  </a:lnTo>
                  <a:lnTo>
                    <a:pt x="1919522" y="901700"/>
                  </a:lnTo>
                  <a:lnTo>
                    <a:pt x="1920231" y="914400"/>
                  </a:lnTo>
                  <a:lnTo>
                    <a:pt x="1920721" y="927100"/>
                  </a:lnTo>
                  <a:lnTo>
                    <a:pt x="1920993" y="939800"/>
                  </a:lnTo>
                  <a:lnTo>
                    <a:pt x="1921046" y="952500"/>
                  </a:lnTo>
                  <a:lnTo>
                    <a:pt x="1920880" y="965200"/>
                  </a:lnTo>
                  <a:lnTo>
                    <a:pt x="1920496" y="977900"/>
                  </a:lnTo>
                  <a:lnTo>
                    <a:pt x="1919893" y="1003300"/>
                  </a:lnTo>
                  <a:lnTo>
                    <a:pt x="1916776" y="1041400"/>
                  </a:lnTo>
                  <a:lnTo>
                    <a:pt x="1911700" y="1079500"/>
                  </a:lnTo>
                  <a:lnTo>
                    <a:pt x="1909575" y="1104900"/>
                  </a:lnTo>
                  <a:lnTo>
                    <a:pt x="1901905" y="1143000"/>
                  </a:lnTo>
                  <a:lnTo>
                    <a:pt x="1892307" y="1181100"/>
                  </a:lnTo>
                  <a:lnTo>
                    <a:pt x="1880801" y="1219200"/>
                  </a:lnTo>
                  <a:lnTo>
                    <a:pt x="1876544" y="1244600"/>
                  </a:lnTo>
                  <a:lnTo>
                    <a:pt x="1862531" y="1282700"/>
                  </a:lnTo>
                  <a:lnTo>
                    <a:pt x="1846670" y="1320800"/>
                  </a:lnTo>
                  <a:lnTo>
                    <a:pt x="1828993" y="1358900"/>
                  </a:lnTo>
                  <a:lnTo>
                    <a:pt x="1809538" y="1397000"/>
                  </a:lnTo>
                  <a:lnTo>
                    <a:pt x="1788345" y="1435100"/>
                  </a:lnTo>
                  <a:lnTo>
                    <a:pt x="1765455" y="1473200"/>
                  </a:lnTo>
                  <a:lnTo>
                    <a:pt x="1757458" y="1485900"/>
                  </a:lnTo>
                  <a:lnTo>
                    <a:pt x="1749277" y="1498600"/>
                  </a:lnTo>
                  <a:close/>
                </a:path>
                <a:path w="1921509" h="1905000">
                  <a:moveTo>
                    <a:pt x="875223" y="1181100"/>
                  </a:moveTo>
                  <a:lnTo>
                    <a:pt x="828376" y="1181100"/>
                  </a:lnTo>
                  <a:lnTo>
                    <a:pt x="781764" y="1155700"/>
                  </a:lnTo>
                  <a:lnTo>
                    <a:pt x="735020" y="1143000"/>
                  </a:lnTo>
                  <a:lnTo>
                    <a:pt x="687775" y="1117600"/>
                  </a:lnTo>
                  <a:lnTo>
                    <a:pt x="639663" y="1079500"/>
                  </a:lnTo>
                  <a:lnTo>
                    <a:pt x="875223" y="1079500"/>
                  </a:lnTo>
                  <a:lnTo>
                    <a:pt x="875223" y="1181100"/>
                  </a:lnTo>
                  <a:close/>
                </a:path>
                <a:path w="1921509" h="1905000">
                  <a:moveTo>
                    <a:pt x="1491953" y="1752600"/>
                  </a:moveTo>
                  <a:lnTo>
                    <a:pt x="425721" y="1752600"/>
                  </a:lnTo>
                  <a:lnTo>
                    <a:pt x="413742" y="1739900"/>
                  </a:lnTo>
                  <a:lnTo>
                    <a:pt x="401889" y="1727200"/>
                  </a:lnTo>
                  <a:lnTo>
                    <a:pt x="1515853" y="1727200"/>
                  </a:lnTo>
                  <a:lnTo>
                    <a:pt x="1503965" y="1739900"/>
                  </a:lnTo>
                  <a:lnTo>
                    <a:pt x="1491953" y="1752600"/>
                  </a:lnTo>
                  <a:close/>
                </a:path>
                <a:path w="1921509" h="1905000">
                  <a:moveTo>
                    <a:pt x="1455209" y="1778000"/>
                  </a:moveTo>
                  <a:lnTo>
                    <a:pt x="474817" y="1778000"/>
                  </a:lnTo>
                  <a:lnTo>
                    <a:pt x="462369" y="1765300"/>
                  </a:lnTo>
                  <a:lnTo>
                    <a:pt x="450034" y="1765300"/>
                  </a:lnTo>
                  <a:lnTo>
                    <a:pt x="437818" y="1752600"/>
                  </a:lnTo>
                  <a:lnTo>
                    <a:pt x="1479823" y="1752600"/>
                  </a:lnTo>
                  <a:lnTo>
                    <a:pt x="1455209" y="1778000"/>
                  </a:lnTo>
                  <a:close/>
                </a:path>
                <a:path w="1921509" h="1905000">
                  <a:moveTo>
                    <a:pt x="1404652" y="1803400"/>
                  </a:moveTo>
                  <a:lnTo>
                    <a:pt x="512809" y="1803400"/>
                  </a:lnTo>
                  <a:lnTo>
                    <a:pt x="487373" y="1778000"/>
                  </a:lnTo>
                  <a:lnTo>
                    <a:pt x="1442730" y="1778000"/>
                  </a:lnTo>
                  <a:lnTo>
                    <a:pt x="1430144" y="1790700"/>
                  </a:lnTo>
                  <a:lnTo>
                    <a:pt x="1417452" y="1790700"/>
                  </a:lnTo>
                  <a:lnTo>
                    <a:pt x="1404652" y="1803400"/>
                  </a:lnTo>
                  <a:close/>
                </a:path>
                <a:path w="1921509" h="1905000">
                  <a:moveTo>
                    <a:pt x="1378756" y="1816100"/>
                  </a:moveTo>
                  <a:lnTo>
                    <a:pt x="538651" y="1816100"/>
                  </a:lnTo>
                  <a:lnTo>
                    <a:pt x="525682" y="1803400"/>
                  </a:lnTo>
                  <a:lnTo>
                    <a:pt x="1391751" y="1803400"/>
                  </a:lnTo>
                  <a:lnTo>
                    <a:pt x="1378756" y="1816100"/>
                  </a:lnTo>
                  <a:close/>
                </a:path>
                <a:path w="1921509" h="1905000">
                  <a:moveTo>
                    <a:pt x="1352478" y="1828800"/>
                  </a:moveTo>
                  <a:lnTo>
                    <a:pt x="564878" y="1828800"/>
                  </a:lnTo>
                  <a:lnTo>
                    <a:pt x="551717" y="1816100"/>
                  </a:lnTo>
                  <a:lnTo>
                    <a:pt x="1365665" y="1816100"/>
                  </a:lnTo>
                  <a:lnTo>
                    <a:pt x="1352478" y="1828800"/>
                  </a:lnTo>
                  <a:close/>
                </a:path>
                <a:path w="1921509" h="1905000">
                  <a:moveTo>
                    <a:pt x="1325844" y="1841500"/>
                  </a:moveTo>
                  <a:lnTo>
                    <a:pt x="604885" y="1841500"/>
                  </a:lnTo>
                  <a:lnTo>
                    <a:pt x="591465" y="1828800"/>
                  </a:lnTo>
                  <a:lnTo>
                    <a:pt x="1339203" y="1828800"/>
                  </a:lnTo>
                  <a:lnTo>
                    <a:pt x="1325844" y="1841500"/>
                  </a:lnTo>
                  <a:close/>
                </a:path>
                <a:path w="1921509" h="1905000">
                  <a:moveTo>
                    <a:pt x="1285276" y="1854200"/>
                  </a:moveTo>
                  <a:lnTo>
                    <a:pt x="631969" y="1854200"/>
                  </a:lnTo>
                  <a:lnTo>
                    <a:pt x="618388" y="1841500"/>
                  </a:lnTo>
                  <a:lnTo>
                    <a:pt x="1298878" y="1841500"/>
                  </a:lnTo>
                  <a:lnTo>
                    <a:pt x="1285276" y="1854200"/>
                  </a:lnTo>
                  <a:close/>
                </a:path>
                <a:path w="1921509" h="1905000">
                  <a:moveTo>
                    <a:pt x="1257859" y="1866900"/>
                  </a:moveTo>
                  <a:lnTo>
                    <a:pt x="673143" y="1866900"/>
                  </a:lnTo>
                  <a:lnTo>
                    <a:pt x="659347" y="1854200"/>
                  </a:lnTo>
                  <a:lnTo>
                    <a:pt x="1271603" y="1854200"/>
                  </a:lnTo>
                  <a:lnTo>
                    <a:pt x="1257859" y="1866900"/>
                  </a:lnTo>
                  <a:close/>
                </a:path>
                <a:path w="1921509" h="1905000">
                  <a:moveTo>
                    <a:pt x="1216229" y="1879600"/>
                  </a:moveTo>
                  <a:lnTo>
                    <a:pt x="714905" y="1879600"/>
                  </a:lnTo>
                  <a:lnTo>
                    <a:pt x="700925" y="1866900"/>
                  </a:lnTo>
                  <a:lnTo>
                    <a:pt x="1230166" y="1866900"/>
                  </a:lnTo>
                  <a:lnTo>
                    <a:pt x="1216229" y="1879600"/>
                  </a:lnTo>
                  <a:close/>
                </a:path>
                <a:path w="1921509" h="1905000">
                  <a:moveTo>
                    <a:pt x="1159924" y="1892300"/>
                  </a:moveTo>
                  <a:lnTo>
                    <a:pt x="757174" y="1892300"/>
                  </a:lnTo>
                  <a:lnTo>
                    <a:pt x="743036" y="1879600"/>
                  </a:lnTo>
                  <a:lnTo>
                    <a:pt x="1174074" y="1879600"/>
                  </a:lnTo>
                  <a:lnTo>
                    <a:pt x="1159924" y="1892300"/>
                  </a:lnTo>
                  <a:close/>
                </a:path>
                <a:path w="1921509" h="1905000">
                  <a:moveTo>
                    <a:pt x="1088547" y="1905000"/>
                  </a:moveTo>
                  <a:lnTo>
                    <a:pt x="828499" y="1905000"/>
                  </a:lnTo>
                  <a:lnTo>
                    <a:pt x="814162" y="1892300"/>
                  </a:lnTo>
                  <a:lnTo>
                    <a:pt x="1102892" y="1892300"/>
                  </a:lnTo>
                  <a:lnTo>
                    <a:pt x="1088547" y="1905000"/>
                  </a:lnTo>
                  <a:close/>
                </a:path>
              </a:pathLst>
            </a:custGeom>
            <a:solidFill>
              <a:srgbClr val="37A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9469" y="3722953"/>
              <a:ext cx="84881" cy="1387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5551" y="3345506"/>
              <a:ext cx="86137" cy="1364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43599" y="2672634"/>
            <a:ext cx="2114514" cy="21141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45964" y="621005"/>
            <a:ext cx="1699364" cy="174680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622855" y="2672396"/>
            <a:ext cx="2152015" cy="1990725"/>
          </a:xfrm>
          <a:custGeom>
            <a:avLst/>
            <a:gdLst/>
            <a:ahLst/>
            <a:cxnLst/>
            <a:rect l="l" t="t" r="r" b="b"/>
            <a:pathLst>
              <a:path w="2152015" h="1990725">
                <a:moveTo>
                  <a:pt x="1274495" y="933259"/>
                </a:moveTo>
                <a:lnTo>
                  <a:pt x="1272921" y="923836"/>
                </a:lnTo>
                <a:lnTo>
                  <a:pt x="1268196" y="915898"/>
                </a:lnTo>
                <a:lnTo>
                  <a:pt x="1260983" y="910145"/>
                </a:lnTo>
                <a:lnTo>
                  <a:pt x="1251953" y="907288"/>
                </a:lnTo>
                <a:lnTo>
                  <a:pt x="1138135" y="893038"/>
                </a:lnTo>
                <a:lnTo>
                  <a:pt x="1099718" y="887336"/>
                </a:lnTo>
                <a:lnTo>
                  <a:pt x="1027950" y="873163"/>
                </a:lnTo>
                <a:lnTo>
                  <a:pt x="1010475" y="868375"/>
                </a:lnTo>
                <a:lnTo>
                  <a:pt x="1010475" y="922896"/>
                </a:lnTo>
                <a:lnTo>
                  <a:pt x="960501" y="934999"/>
                </a:lnTo>
                <a:lnTo>
                  <a:pt x="914704" y="950633"/>
                </a:lnTo>
                <a:lnTo>
                  <a:pt x="872782" y="969962"/>
                </a:lnTo>
                <a:lnTo>
                  <a:pt x="834428" y="993101"/>
                </a:lnTo>
                <a:lnTo>
                  <a:pt x="799325" y="1020191"/>
                </a:lnTo>
                <a:lnTo>
                  <a:pt x="767156" y="1051369"/>
                </a:lnTo>
                <a:lnTo>
                  <a:pt x="740460" y="1083068"/>
                </a:lnTo>
                <a:lnTo>
                  <a:pt x="715860" y="1118196"/>
                </a:lnTo>
                <a:lnTo>
                  <a:pt x="693127" y="1156855"/>
                </a:lnTo>
                <a:lnTo>
                  <a:pt x="671982" y="1199146"/>
                </a:lnTo>
                <a:lnTo>
                  <a:pt x="652208" y="1245184"/>
                </a:lnTo>
                <a:lnTo>
                  <a:pt x="633552" y="1295069"/>
                </a:lnTo>
                <a:lnTo>
                  <a:pt x="615759" y="1348905"/>
                </a:lnTo>
                <a:lnTo>
                  <a:pt x="598601" y="1406804"/>
                </a:lnTo>
                <a:lnTo>
                  <a:pt x="594664" y="1346301"/>
                </a:lnTo>
                <a:lnTo>
                  <a:pt x="588924" y="1289545"/>
                </a:lnTo>
                <a:lnTo>
                  <a:pt x="580961" y="1236472"/>
                </a:lnTo>
                <a:lnTo>
                  <a:pt x="570369" y="1187005"/>
                </a:lnTo>
                <a:lnTo>
                  <a:pt x="556704" y="1141069"/>
                </a:lnTo>
                <a:lnTo>
                  <a:pt x="539559" y="1098600"/>
                </a:lnTo>
                <a:lnTo>
                  <a:pt x="518515" y="1059522"/>
                </a:lnTo>
                <a:lnTo>
                  <a:pt x="494919" y="1025906"/>
                </a:lnTo>
                <a:lnTo>
                  <a:pt x="467410" y="995426"/>
                </a:lnTo>
                <a:lnTo>
                  <a:pt x="435648" y="968019"/>
                </a:lnTo>
                <a:lnTo>
                  <a:pt x="399326" y="943660"/>
                </a:lnTo>
                <a:lnTo>
                  <a:pt x="358089" y="922312"/>
                </a:lnTo>
                <a:lnTo>
                  <a:pt x="311632" y="903909"/>
                </a:lnTo>
                <a:lnTo>
                  <a:pt x="259626" y="888415"/>
                </a:lnTo>
                <a:lnTo>
                  <a:pt x="201739" y="875792"/>
                </a:lnTo>
                <a:lnTo>
                  <a:pt x="256933" y="863523"/>
                </a:lnTo>
                <a:lnTo>
                  <a:pt x="307721" y="850201"/>
                </a:lnTo>
                <a:lnTo>
                  <a:pt x="354418" y="835380"/>
                </a:lnTo>
                <a:lnTo>
                  <a:pt x="397332" y="818591"/>
                </a:lnTo>
                <a:lnTo>
                  <a:pt x="436803" y="799338"/>
                </a:lnTo>
                <a:lnTo>
                  <a:pt x="473113" y="777189"/>
                </a:lnTo>
                <a:lnTo>
                  <a:pt x="506603" y="751649"/>
                </a:lnTo>
                <a:lnTo>
                  <a:pt x="538429" y="721283"/>
                </a:lnTo>
                <a:lnTo>
                  <a:pt x="567550" y="686549"/>
                </a:lnTo>
                <a:lnTo>
                  <a:pt x="594309" y="646912"/>
                </a:lnTo>
                <a:lnTo>
                  <a:pt x="619023" y="601891"/>
                </a:lnTo>
                <a:lnTo>
                  <a:pt x="642048" y="550951"/>
                </a:lnTo>
                <a:lnTo>
                  <a:pt x="663727" y="493585"/>
                </a:lnTo>
                <a:lnTo>
                  <a:pt x="684390" y="429285"/>
                </a:lnTo>
                <a:lnTo>
                  <a:pt x="690981" y="500659"/>
                </a:lnTo>
                <a:lnTo>
                  <a:pt x="700328" y="564769"/>
                </a:lnTo>
                <a:lnTo>
                  <a:pt x="712381" y="622046"/>
                </a:lnTo>
                <a:lnTo>
                  <a:pt x="727113" y="672909"/>
                </a:lnTo>
                <a:lnTo>
                  <a:pt x="744448" y="717791"/>
                </a:lnTo>
                <a:lnTo>
                  <a:pt x="764362" y="757123"/>
                </a:lnTo>
                <a:lnTo>
                  <a:pt x="786803" y="791324"/>
                </a:lnTo>
                <a:lnTo>
                  <a:pt x="811707" y="820813"/>
                </a:lnTo>
                <a:lnTo>
                  <a:pt x="868756" y="867397"/>
                </a:lnTo>
                <a:lnTo>
                  <a:pt x="935139" y="900290"/>
                </a:lnTo>
                <a:lnTo>
                  <a:pt x="971715" y="912660"/>
                </a:lnTo>
                <a:lnTo>
                  <a:pt x="1010475" y="922896"/>
                </a:lnTo>
                <a:lnTo>
                  <a:pt x="1010475" y="868375"/>
                </a:lnTo>
                <a:lnTo>
                  <a:pt x="994689" y="864031"/>
                </a:lnTo>
                <a:lnTo>
                  <a:pt x="963218" y="853084"/>
                </a:lnTo>
                <a:lnTo>
                  <a:pt x="905802" y="824407"/>
                </a:lnTo>
                <a:lnTo>
                  <a:pt x="855980" y="784479"/>
                </a:lnTo>
                <a:lnTo>
                  <a:pt x="814070" y="730618"/>
                </a:lnTo>
                <a:lnTo>
                  <a:pt x="780364" y="660158"/>
                </a:lnTo>
                <a:lnTo>
                  <a:pt x="766660" y="617867"/>
                </a:lnTo>
                <a:lnTo>
                  <a:pt x="755129" y="570433"/>
                </a:lnTo>
                <a:lnTo>
                  <a:pt x="745782" y="517499"/>
                </a:lnTo>
                <a:lnTo>
                  <a:pt x="738670" y="458762"/>
                </a:lnTo>
                <a:lnTo>
                  <a:pt x="736473" y="429285"/>
                </a:lnTo>
                <a:lnTo>
                  <a:pt x="733831" y="393865"/>
                </a:lnTo>
                <a:lnTo>
                  <a:pt x="731291" y="322478"/>
                </a:lnTo>
                <a:lnTo>
                  <a:pt x="731088" y="244284"/>
                </a:lnTo>
                <a:lnTo>
                  <a:pt x="729970" y="238404"/>
                </a:lnTo>
                <a:lnTo>
                  <a:pt x="729183" y="234315"/>
                </a:lnTo>
                <a:lnTo>
                  <a:pt x="723785" y="226136"/>
                </a:lnTo>
                <a:lnTo>
                  <a:pt x="715695" y="220560"/>
                </a:lnTo>
                <a:lnTo>
                  <a:pt x="705739" y="218414"/>
                </a:lnTo>
                <a:lnTo>
                  <a:pt x="696950" y="219862"/>
                </a:lnTo>
                <a:lnTo>
                  <a:pt x="689432" y="224028"/>
                </a:lnTo>
                <a:lnTo>
                  <a:pt x="683742" y="230390"/>
                </a:lnTo>
                <a:lnTo>
                  <a:pt x="680427" y="238404"/>
                </a:lnTo>
                <a:lnTo>
                  <a:pt x="664540" y="305777"/>
                </a:lnTo>
                <a:lnTo>
                  <a:pt x="648652" y="367449"/>
                </a:lnTo>
                <a:lnTo>
                  <a:pt x="632548" y="423684"/>
                </a:lnTo>
                <a:lnTo>
                  <a:pt x="616038" y="474776"/>
                </a:lnTo>
                <a:lnTo>
                  <a:pt x="598932" y="521004"/>
                </a:lnTo>
                <a:lnTo>
                  <a:pt x="581037" y="562673"/>
                </a:lnTo>
                <a:lnTo>
                  <a:pt x="562178" y="600062"/>
                </a:lnTo>
                <a:lnTo>
                  <a:pt x="542150" y="633476"/>
                </a:lnTo>
                <a:lnTo>
                  <a:pt x="497852" y="689533"/>
                </a:lnTo>
                <a:lnTo>
                  <a:pt x="443788" y="735114"/>
                </a:lnTo>
                <a:lnTo>
                  <a:pt x="376123" y="771880"/>
                </a:lnTo>
                <a:lnTo>
                  <a:pt x="337388" y="787031"/>
                </a:lnTo>
                <a:lnTo>
                  <a:pt x="295059" y="800531"/>
                </a:lnTo>
                <a:lnTo>
                  <a:pt x="248907" y="812774"/>
                </a:lnTo>
                <a:lnTo>
                  <a:pt x="198666" y="824128"/>
                </a:lnTo>
                <a:lnTo>
                  <a:pt x="144119" y="834974"/>
                </a:lnTo>
                <a:lnTo>
                  <a:pt x="21120" y="856665"/>
                </a:lnTo>
                <a:lnTo>
                  <a:pt x="11582" y="860285"/>
                </a:lnTo>
                <a:lnTo>
                  <a:pt x="4445" y="867041"/>
                </a:lnTo>
                <a:lnTo>
                  <a:pt x="355" y="875982"/>
                </a:lnTo>
                <a:lnTo>
                  <a:pt x="0" y="886129"/>
                </a:lnTo>
                <a:lnTo>
                  <a:pt x="3048" y="894664"/>
                </a:lnTo>
                <a:lnTo>
                  <a:pt x="8636" y="901382"/>
                </a:lnTo>
                <a:lnTo>
                  <a:pt x="16116" y="905827"/>
                </a:lnTo>
                <a:lnTo>
                  <a:pt x="24828" y="907529"/>
                </a:lnTo>
                <a:lnTo>
                  <a:pt x="97078" y="912952"/>
                </a:lnTo>
                <a:lnTo>
                  <a:pt x="162344" y="921029"/>
                </a:lnTo>
                <a:lnTo>
                  <a:pt x="220954" y="931799"/>
                </a:lnTo>
                <a:lnTo>
                  <a:pt x="273278" y="945311"/>
                </a:lnTo>
                <a:lnTo>
                  <a:pt x="319659" y="961593"/>
                </a:lnTo>
                <a:lnTo>
                  <a:pt x="360464" y="980719"/>
                </a:lnTo>
                <a:lnTo>
                  <a:pt x="396024" y="1002703"/>
                </a:lnTo>
                <a:lnTo>
                  <a:pt x="426720" y="1027620"/>
                </a:lnTo>
                <a:lnTo>
                  <a:pt x="452882" y="1055484"/>
                </a:lnTo>
                <a:lnTo>
                  <a:pt x="493509" y="1121143"/>
                </a:lnTo>
                <a:lnTo>
                  <a:pt x="508787" y="1159370"/>
                </a:lnTo>
                <a:lnTo>
                  <a:pt x="521055" y="1201077"/>
                </a:lnTo>
                <a:lnTo>
                  <a:pt x="530669" y="1246314"/>
                </a:lnTo>
                <a:lnTo>
                  <a:pt x="537984" y="1295069"/>
                </a:lnTo>
                <a:lnTo>
                  <a:pt x="543344" y="1347444"/>
                </a:lnTo>
                <a:lnTo>
                  <a:pt x="547090" y="1403388"/>
                </a:lnTo>
                <a:lnTo>
                  <a:pt x="549592" y="1462963"/>
                </a:lnTo>
                <a:lnTo>
                  <a:pt x="551192" y="1526197"/>
                </a:lnTo>
                <a:lnTo>
                  <a:pt x="552234" y="1593126"/>
                </a:lnTo>
                <a:lnTo>
                  <a:pt x="554367" y="1603057"/>
                </a:lnTo>
                <a:lnTo>
                  <a:pt x="559955" y="1611122"/>
                </a:lnTo>
                <a:lnTo>
                  <a:pt x="568172" y="1616506"/>
                </a:lnTo>
                <a:lnTo>
                  <a:pt x="578180" y="1618411"/>
                </a:lnTo>
                <a:lnTo>
                  <a:pt x="586752" y="1616837"/>
                </a:lnTo>
                <a:lnTo>
                  <a:pt x="594055" y="1612671"/>
                </a:lnTo>
                <a:lnTo>
                  <a:pt x="599592" y="1606423"/>
                </a:lnTo>
                <a:lnTo>
                  <a:pt x="602856" y="1598625"/>
                </a:lnTo>
                <a:lnTo>
                  <a:pt x="618667" y="1532902"/>
                </a:lnTo>
                <a:lnTo>
                  <a:pt x="634314" y="1471231"/>
                </a:lnTo>
                <a:lnTo>
                  <a:pt x="650062" y="1413560"/>
                </a:lnTo>
                <a:lnTo>
                  <a:pt x="666140" y="1359801"/>
                </a:lnTo>
                <a:lnTo>
                  <a:pt x="682739" y="1309865"/>
                </a:lnTo>
                <a:lnTo>
                  <a:pt x="700062" y="1263675"/>
                </a:lnTo>
                <a:lnTo>
                  <a:pt x="718337" y="1221143"/>
                </a:lnTo>
                <a:lnTo>
                  <a:pt x="737755" y="1182204"/>
                </a:lnTo>
                <a:lnTo>
                  <a:pt x="758520" y="1146759"/>
                </a:lnTo>
                <a:lnTo>
                  <a:pt x="780859" y="1114729"/>
                </a:lnTo>
                <a:lnTo>
                  <a:pt x="833310" y="1058672"/>
                </a:lnTo>
                <a:lnTo>
                  <a:pt x="864463" y="1034846"/>
                </a:lnTo>
                <a:lnTo>
                  <a:pt x="898715" y="1014463"/>
                </a:lnTo>
                <a:lnTo>
                  <a:pt x="936332" y="997381"/>
                </a:lnTo>
                <a:lnTo>
                  <a:pt x="977595" y="983513"/>
                </a:lnTo>
                <a:lnTo>
                  <a:pt x="1022781" y="972731"/>
                </a:lnTo>
                <a:lnTo>
                  <a:pt x="1072159" y="964920"/>
                </a:lnTo>
                <a:lnTo>
                  <a:pt x="1126007" y="959980"/>
                </a:lnTo>
                <a:lnTo>
                  <a:pt x="1184617" y="957795"/>
                </a:lnTo>
                <a:lnTo>
                  <a:pt x="1248244" y="958253"/>
                </a:lnTo>
                <a:lnTo>
                  <a:pt x="1250797" y="957795"/>
                </a:lnTo>
                <a:lnTo>
                  <a:pt x="1258265" y="956462"/>
                </a:lnTo>
                <a:lnTo>
                  <a:pt x="1266545" y="951179"/>
                </a:lnTo>
                <a:lnTo>
                  <a:pt x="1272235" y="943165"/>
                </a:lnTo>
                <a:lnTo>
                  <a:pt x="1274495" y="933259"/>
                </a:lnTo>
                <a:close/>
              </a:path>
              <a:path w="2152015" h="1990725">
                <a:moveTo>
                  <a:pt x="1461516" y="1561998"/>
                </a:moveTo>
                <a:lnTo>
                  <a:pt x="1255649" y="1514436"/>
                </a:lnTo>
                <a:lnTo>
                  <a:pt x="1255649" y="1566151"/>
                </a:lnTo>
                <a:lnTo>
                  <a:pt x="1164666" y="1579460"/>
                </a:lnTo>
                <a:lnTo>
                  <a:pt x="1117219" y="1720951"/>
                </a:lnTo>
                <a:lnTo>
                  <a:pt x="1117422" y="1601927"/>
                </a:lnTo>
                <a:lnTo>
                  <a:pt x="990295" y="1558099"/>
                </a:lnTo>
                <a:lnTo>
                  <a:pt x="1103134" y="1542630"/>
                </a:lnTo>
                <a:lnTo>
                  <a:pt x="1149604" y="1423682"/>
                </a:lnTo>
                <a:lnTo>
                  <a:pt x="1148473" y="1527111"/>
                </a:lnTo>
                <a:lnTo>
                  <a:pt x="1255649" y="1566151"/>
                </a:lnTo>
                <a:lnTo>
                  <a:pt x="1255649" y="1514436"/>
                </a:lnTo>
                <a:lnTo>
                  <a:pt x="1199997" y="1506588"/>
                </a:lnTo>
                <a:lnTo>
                  <a:pt x="1200899" y="1423682"/>
                </a:lnTo>
                <a:lnTo>
                  <a:pt x="1203426" y="1192530"/>
                </a:lnTo>
                <a:lnTo>
                  <a:pt x="1202258" y="1186548"/>
                </a:lnTo>
                <a:lnTo>
                  <a:pt x="1201483" y="1182573"/>
                </a:lnTo>
                <a:lnTo>
                  <a:pt x="1196060" y="1174407"/>
                </a:lnTo>
                <a:lnTo>
                  <a:pt x="1187958" y="1168869"/>
                </a:lnTo>
                <a:lnTo>
                  <a:pt x="1177988" y="1166787"/>
                </a:lnTo>
                <a:lnTo>
                  <a:pt x="1169263" y="1168234"/>
                </a:lnTo>
                <a:lnTo>
                  <a:pt x="1161808" y="1172349"/>
                </a:lnTo>
                <a:lnTo>
                  <a:pt x="1156144" y="1178636"/>
                </a:lnTo>
                <a:lnTo>
                  <a:pt x="1152804" y="1186548"/>
                </a:lnTo>
                <a:lnTo>
                  <a:pt x="1080147" y="1494116"/>
                </a:lnTo>
                <a:lnTo>
                  <a:pt x="814806" y="1530553"/>
                </a:lnTo>
                <a:lnTo>
                  <a:pt x="805141" y="1533867"/>
                </a:lnTo>
                <a:lnTo>
                  <a:pt x="797788" y="1540383"/>
                </a:lnTo>
                <a:lnTo>
                  <a:pt x="793419" y="1549171"/>
                </a:lnTo>
                <a:lnTo>
                  <a:pt x="792759" y="1559293"/>
                </a:lnTo>
                <a:lnTo>
                  <a:pt x="795223" y="1567332"/>
                </a:lnTo>
                <a:lnTo>
                  <a:pt x="799985" y="1573911"/>
                </a:lnTo>
                <a:lnTo>
                  <a:pt x="806500" y="1578660"/>
                </a:lnTo>
                <a:lnTo>
                  <a:pt x="814260" y="1581175"/>
                </a:lnTo>
                <a:lnTo>
                  <a:pt x="1066101" y="1622361"/>
                </a:lnTo>
                <a:lnTo>
                  <a:pt x="1065542" y="1965071"/>
                </a:lnTo>
                <a:lnTo>
                  <a:pt x="1067562" y="1975002"/>
                </a:lnTo>
                <a:lnTo>
                  <a:pt x="1073061" y="1983130"/>
                </a:lnTo>
                <a:lnTo>
                  <a:pt x="1081214" y="1988604"/>
                </a:lnTo>
                <a:lnTo>
                  <a:pt x="1091184" y="1990610"/>
                </a:lnTo>
                <a:lnTo>
                  <a:pt x="1099972" y="1989074"/>
                </a:lnTo>
                <a:lnTo>
                  <a:pt x="1107440" y="1984832"/>
                </a:lnTo>
                <a:lnTo>
                  <a:pt x="1113053" y="1978418"/>
                </a:lnTo>
                <a:lnTo>
                  <a:pt x="1116266" y="1970366"/>
                </a:lnTo>
                <a:lnTo>
                  <a:pt x="1169771" y="1720951"/>
                </a:lnTo>
                <a:lnTo>
                  <a:pt x="1189786" y="1627568"/>
                </a:lnTo>
                <a:lnTo>
                  <a:pt x="1439811" y="1591068"/>
                </a:lnTo>
                <a:lnTo>
                  <a:pt x="1449412" y="1587639"/>
                </a:lnTo>
                <a:lnTo>
                  <a:pt x="1456702" y="1581023"/>
                </a:lnTo>
                <a:lnTo>
                  <a:pt x="1460969" y="1572171"/>
                </a:lnTo>
                <a:lnTo>
                  <a:pt x="1461516" y="1561998"/>
                </a:lnTo>
                <a:close/>
              </a:path>
              <a:path w="2152015" h="1990725">
                <a:moveTo>
                  <a:pt x="2151913" y="651624"/>
                </a:moveTo>
                <a:lnTo>
                  <a:pt x="1946059" y="604075"/>
                </a:lnTo>
                <a:lnTo>
                  <a:pt x="1946059" y="655777"/>
                </a:lnTo>
                <a:lnTo>
                  <a:pt x="1671231" y="695934"/>
                </a:lnTo>
                <a:lnTo>
                  <a:pt x="1570786" y="1084821"/>
                </a:lnTo>
                <a:lnTo>
                  <a:pt x="1571371" y="715568"/>
                </a:lnTo>
                <a:lnTo>
                  <a:pt x="1256360" y="641019"/>
                </a:lnTo>
                <a:lnTo>
                  <a:pt x="1563522" y="598830"/>
                </a:lnTo>
                <a:lnTo>
                  <a:pt x="1662633" y="256908"/>
                </a:lnTo>
                <a:lnTo>
                  <a:pt x="1659013" y="586778"/>
                </a:lnTo>
                <a:lnTo>
                  <a:pt x="1681060" y="618451"/>
                </a:lnTo>
                <a:lnTo>
                  <a:pt x="1946059" y="655777"/>
                </a:lnTo>
                <a:lnTo>
                  <a:pt x="1946059" y="604075"/>
                </a:lnTo>
                <a:lnTo>
                  <a:pt x="1710474" y="570890"/>
                </a:lnTo>
                <a:lnTo>
                  <a:pt x="1713915" y="256908"/>
                </a:lnTo>
                <a:lnTo>
                  <a:pt x="1716455" y="25768"/>
                </a:lnTo>
                <a:lnTo>
                  <a:pt x="1715287" y="19773"/>
                </a:lnTo>
                <a:lnTo>
                  <a:pt x="1714512" y="15798"/>
                </a:lnTo>
                <a:lnTo>
                  <a:pt x="1709077" y="7632"/>
                </a:lnTo>
                <a:lnTo>
                  <a:pt x="1700974" y="2082"/>
                </a:lnTo>
                <a:lnTo>
                  <a:pt x="1691017" y="0"/>
                </a:lnTo>
                <a:lnTo>
                  <a:pt x="1682292" y="1435"/>
                </a:lnTo>
                <a:lnTo>
                  <a:pt x="1674837" y="5562"/>
                </a:lnTo>
                <a:lnTo>
                  <a:pt x="1669173" y="11861"/>
                </a:lnTo>
                <a:lnTo>
                  <a:pt x="1665833" y="19773"/>
                </a:lnTo>
                <a:lnTo>
                  <a:pt x="1540560" y="550316"/>
                </a:lnTo>
                <a:lnTo>
                  <a:pt x="1080833" y="613448"/>
                </a:lnTo>
                <a:lnTo>
                  <a:pt x="1071206" y="616762"/>
                </a:lnTo>
                <a:lnTo>
                  <a:pt x="1063840" y="623277"/>
                </a:lnTo>
                <a:lnTo>
                  <a:pt x="1059472" y="632066"/>
                </a:lnTo>
                <a:lnTo>
                  <a:pt x="1058799" y="642188"/>
                </a:lnTo>
                <a:lnTo>
                  <a:pt x="1061288" y="650240"/>
                </a:lnTo>
                <a:lnTo>
                  <a:pt x="1066038" y="656831"/>
                </a:lnTo>
                <a:lnTo>
                  <a:pt x="1072565" y="661568"/>
                </a:lnTo>
                <a:lnTo>
                  <a:pt x="1080325" y="664083"/>
                </a:lnTo>
                <a:lnTo>
                  <a:pt x="1520050" y="735965"/>
                </a:lnTo>
                <a:lnTo>
                  <a:pt x="1519110" y="1328953"/>
                </a:lnTo>
                <a:lnTo>
                  <a:pt x="1521129" y="1338910"/>
                </a:lnTo>
                <a:lnTo>
                  <a:pt x="1526616" y="1347038"/>
                </a:lnTo>
                <a:lnTo>
                  <a:pt x="1534769" y="1352524"/>
                </a:lnTo>
                <a:lnTo>
                  <a:pt x="1544764" y="1354531"/>
                </a:lnTo>
                <a:lnTo>
                  <a:pt x="1553527" y="1352994"/>
                </a:lnTo>
                <a:lnTo>
                  <a:pt x="1560995" y="1348740"/>
                </a:lnTo>
                <a:lnTo>
                  <a:pt x="1566621" y="1342301"/>
                </a:lnTo>
                <a:lnTo>
                  <a:pt x="1569847" y="1334249"/>
                </a:lnTo>
                <a:lnTo>
                  <a:pt x="1623339" y="1084821"/>
                </a:lnTo>
                <a:lnTo>
                  <a:pt x="1696339" y="744054"/>
                </a:lnTo>
                <a:lnTo>
                  <a:pt x="2130209" y="680694"/>
                </a:lnTo>
                <a:lnTo>
                  <a:pt x="2139810" y="677265"/>
                </a:lnTo>
                <a:lnTo>
                  <a:pt x="2147100" y="670661"/>
                </a:lnTo>
                <a:lnTo>
                  <a:pt x="2151367" y="661797"/>
                </a:lnTo>
                <a:lnTo>
                  <a:pt x="2151913" y="651624"/>
                </a:lnTo>
                <a:close/>
              </a:path>
            </a:pathLst>
          </a:custGeom>
          <a:solidFill>
            <a:srgbClr val="4A6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2719" y="5657238"/>
            <a:ext cx="4464685" cy="243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5900" b="1" spc="-10" dirty="0">
                <a:latin typeface="Trebuchet MS"/>
                <a:cs typeface="Trebuchet MS"/>
              </a:rPr>
              <a:t>design</a:t>
            </a:r>
            <a:endParaRPr sz="5900">
              <a:latin typeface="Trebuchet MS"/>
              <a:cs typeface="Trebuchet MS"/>
            </a:endParaRPr>
          </a:p>
          <a:p>
            <a:pPr marL="12065" marR="5080" algn="ctr">
              <a:lnSpc>
                <a:spcPct val="117700"/>
              </a:lnSpc>
              <a:spcBef>
                <a:spcPts val="2545"/>
              </a:spcBef>
            </a:pPr>
            <a:r>
              <a:rPr sz="3300" b="1" dirty="0">
                <a:latin typeface="Trebuchet MS"/>
                <a:cs typeface="Trebuchet MS"/>
              </a:rPr>
              <a:t>we</a:t>
            </a:r>
            <a:r>
              <a:rPr sz="3300" b="1" spc="-160" dirty="0">
                <a:latin typeface="Trebuchet MS"/>
                <a:cs typeface="Trebuchet MS"/>
              </a:rPr>
              <a:t> </a:t>
            </a:r>
            <a:r>
              <a:rPr sz="3300" b="1" spc="-10" dirty="0">
                <a:latin typeface="Trebuchet MS"/>
                <a:cs typeface="Trebuchet MS"/>
              </a:rPr>
              <a:t>aim</a:t>
            </a:r>
            <a:r>
              <a:rPr sz="3300" b="1" spc="-160" dirty="0">
                <a:latin typeface="Trebuchet MS"/>
                <a:cs typeface="Trebuchet MS"/>
              </a:rPr>
              <a:t> </a:t>
            </a:r>
            <a:r>
              <a:rPr sz="3300" b="1" dirty="0">
                <a:latin typeface="Trebuchet MS"/>
                <a:cs typeface="Trebuchet MS"/>
              </a:rPr>
              <a:t>is</a:t>
            </a:r>
            <a:r>
              <a:rPr sz="3300" b="1" spc="-155" dirty="0">
                <a:latin typeface="Trebuchet MS"/>
                <a:cs typeface="Trebuchet MS"/>
              </a:rPr>
              <a:t> </a:t>
            </a:r>
            <a:r>
              <a:rPr sz="3300" b="1" spc="-20" dirty="0">
                <a:latin typeface="Trebuchet MS"/>
                <a:cs typeface="Trebuchet MS"/>
              </a:rPr>
              <a:t>to</a:t>
            </a:r>
            <a:r>
              <a:rPr sz="3300" b="1" spc="-160" dirty="0">
                <a:latin typeface="Trebuchet MS"/>
                <a:cs typeface="Trebuchet MS"/>
              </a:rPr>
              <a:t> </a:t>
            </a:r>
            <a:r>
              <a:rPr sz="3300" b="1" spc="-60" dirty="0">
                <a:latin typeface="Trebuchet MS"/>
                <a:cs typeface="Trebuchet MS"/>
              </a:rPr>
              <a:t>provide</a:t>
            </a:r>
            <a:r>
              <a:rPr sz="3300" b="1" spc="-155" dirty="0">
                <a:latin typeface="Trebuchet MS"/>
                <a:cs typeface="Trebuchet MS"/>
              </a:rPr>
              <a:t> </a:t>
            </a:r>
            <a:r>
              <a:rPr sz="3300" b="1" spc="-25" dirty="0">
                <a:latin typeface="Trebuchet MS"/>
                <a:cs typeface="Trebuchet MS"/>
              </a:rPr>
              <a:t>an </a:t>
            </a:r>
            <a:r>
              <a:rPr sz="3300" b="1" dirty="0">
                <a:latin typeface="Trebuchet MS"/>
                <a:cs typeface="Trebuchet MS"/>
              </a:rPr>
              <a:t>easy</a:t>
            </a:r>
            <a:r>
              <a:rPr sz="3300" b="1" spc="-145" dirty="0">
                <a:latin typeface="Trebuchet MS"/>
                <a:cs typeface="Trebuchet MS"/>
              </a:rPr>
              <a:t> </a:t>
            </a:r>
            <a:r>
              <a:rPr sz="3300" b="1" spc="-40" dirty="0">
                <a:latin typeface="Trebuchet MS"/>
                <a:cs typeface="Trebuchet MS"/>
              </a:rPr>
              <a:t>user</a:t>
            </a:r>
            <a:r>
              <a:rPr sz="3300" b="1" spc="-140" dirty="0">
                <a:latin typeface="Trebuchet MS"/>
                <a:cs typeface="Trebuchet MS"/>
              </a:rPr>
              <a:t> </a:t>
            </a:r>
            <a:r>
              <a:rPr sz="3300" b="1" spc="-10" dirty="0">
                <a:latin typeface="Trebuchet MS"/>
                <a:cs typeface="Trebuchet MS"/>
              </a:rPr>
              <a:t>inteface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8946" y="5659223"/>
            <a:ext cx="4790440" cy="243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5900" b="1" spc="-70" dirty="0">
                <a:latin typeface="Trebuchet MS"/>
                <a:cs typeface="Trebuchet MS"/>
              </a:rPr>
              <a:t>financial</a:t>
            </a:r>
            <a:endParaRPr sz="5900">
              <a:latin typeface="Trebuchet MS"/>
              <a:cs typeface="Trebuchet MS"/>
            </a:endParaRPr>
          </a:p>
          <a:p>
            <a:pPr marL="12700" marR="5080" algn="ctr">
              <a:lnSpc>
                <a:spcPct val="117700"/>
              </a:lnSpc>
              <a:spcBef>
                <a:spcPts val="2545"/>
              </a:spcBef>
            </a:pPr>
            <a:r>
              <a:rPr sz="3300" b="1" dirty="0">
                <a:latin typeface="Trebuchet MS"/>
                <a:cs typeface="Trebuchet MS"/>
              </a:rPr>
              <a:t>a</a:t>
            </a:r>
            <a:r>
              <a:rPr sz="3300" b="1" spc="-130" dirty="0">
                <a:latin typeface="Trebuchet MS"/>
                <a:cs typeface="Trebuchet MS"/>
              </a:rPr>
              <a:t> </a:t>
            </a:r>
            <a:r>
              <a:rPr sz="3300" b="1" dirty="0">
                <a:latin typeface="Trebuchet MS"/>
                <a:cs typeface="Trebuchet MS"/>
              </a:rPr>
              <a:t>new</a:t>
            </a:r>
            <a:r>
              <a:rPr sz="3300" b="1" spc="-130" dirty="0">
                <a:latin typeface="Trebuchet MS"/>
                <a:cs typeface="Trebuchet MS"/>
              </a:rPr>
              <a:t> </a:t>
            </a:r>
            <a:r>
              <a:rPr sz="3300" b="1" spc="-70" dirty="0">
                <a:latin typeface="Trebuchet MS"/>
                <a:cs typeface="Trebuchet MS"/>
              </a:rPr>
              <a:t>income</a:t>
            </a:r>
            <a:r>
              <a:rPr sz="3300" b="1" spc="-125" dirty="0">
                <a:latin typeface="Trebuchet MS"/>
                <a:cs typeface="Trebuchet MS"/>
              </a:rPr>
              <a:t> </a:t>
            </a:r>
            <a:r>
              <a:rPr sz="3300" b="1" spc="-40" dirty="0">
                <a:latin typeface="Trebuchet MS"/>
                <a:cs typeface="Trebuchet MS"/>
              </a:rPr>
              <a:t>mithod</a:t>
            </a:r>
            <a:r>
              <a:rPr sz="3300" b="1" spc="-130" dirty="0">
                <a:latin typeface="Trebuchet MS"/>
                <a:cs typeface="Trebuchet MS"/>
              </a:rPr>
              <a:t> </a:t>
            </a:r>
            <a:r>
              <a:rPr sz="3300" b="1" spc="-40" dirty="0">
                <a:latin typeface="Trebuchet MS"/>
                <a:cs typeface="Trebuchet MS"/>
              </a:rPr>
              <a:t>for </a:t>
            </a:r>
            <a:r>
              <a:rPr sz="3300" b="1" spc="-110" dirty="0">
                <a:latin typeface="Trebuchet MS"/>
                <a:cs typeface="Trebuchet MS"/>
              </a:rPr>
              <a:t>the</a:t>
            </a:r>
            <a:r>
              <a:rPr sz="3300" b="1" spc="-125" dirty="0">
                <a:latin typeface="Trebuchet MS"/>
                <a:cs typeface="Trebuchet MS"/>
              </a:rPr>
              <a:t> </a:t>
            </a:r>
            <a:r>
              <a:rPr sz="3300" b="1" spc="-10" dirty="0">
                <a:latin typeface="Trebuchet MS"/>
                <a:cs typeface="Trebuchet MS"/>
              </a:rPr>
              <a:t>audience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17330" y="5659223"/>
            <a:ext cx="4771390" cy="302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5900" b="1" spc="-105" dirty="0">
                <a:latin typeface="Trebuchet MS"/>
                <a:cs typeface="Trebuchet MS"/>
              </a:rPr>
              <a:t>collaborations</a:t>
            </a:r>
            <a:endParaRPr sz="5900">
              <a:latin typeface="Trebuchet MS"/>
              <a:cs typeface="Trebuchet MS"/>
            </a:endParaRPr>
          </a:p>
          <a:p>
            <a:pPr marL="261620" marR="142240" algn="ctr">
              <a:lnSpc>
                <a:spcPct val="117700"/>
              </a:lnSpc>
              <a:spcBef>
                <a:spcPts val="2545"/>
              </a:spcBef>
            </a:pPr>
            <a:r>
              <a:rPr sz="3300" b="1" spc="-40" dirty="0">
                <a:latin typeface="Trebuchet MS"/>
                <a:cs typeface="Trebuchet MS"/>
              </a:rPr>
              <a:t>partnerships</a:t>
            </a:r>
            <a:r>
              <a:rPr sz="3300" b="1" spc="-185" dirty="0">
                <a:latin typeface="Trebuchet MS"/>
                <a:cs typeface="Trebuchet MS"/>
              </a:rPr>
              <a:t> </a:t>
            </a:r>
            <a:r>
              <a:rPr sz="3300" b="1" spc="-10" dirty="0">
                <a:latin typeface="Trebuchet MS"/>
                <a:cs typeface="Trebuchet MS"/>
              </a:rPr>
              <a:t>with</a:t>
            </a:r>
            <a:r>
              <a:rPr sz="3300" b="1" spc="-180" dirty="0">
                <a:latin typeface="Trebuchet MS"/>
                <a:cs typeface="Trebuchet MS"/>
              </a:rPr>
              <a:t> </a:t>
            </a:r>
            <a:r>
              <a:rPr sz="3300" b="1" spc="-60" dirty="0">
                <a:latin typeface="Trebuchet MS"/>
                <a:cs typeface="Trebuchet MS"/>
              </a:rPr>
              <a:t>local </a:t>
            </a:r>
            <a:r>
              <a:rPr sz="3300" b="1" spc="-20" dirty="0">
                <a:latin typeface="Trebuchet MS"/>
                <a:cs typeface="Trebuchet MS"/>
              </a:rPr>
              <a:t>businesses,</a:t>
            </a:r>
            <a:r>
              <a:rPr sz="3300" b="1" spc="-145" dirty="0">
                <a:latin typeface="Trebuchet MS"/>
                <a:cs typeface="Trebuchet MS"/>
              </a:rPr>
              <a:t> </a:t>
            </a:r>
            <a:r>
              <a:rPr sz="3300" b="1" spc="-10" dirty="0">
                <a:latin typeface="Trebuchet MS"/>
                <a:cs typeface="Trebuchet MS"/>
              </a:rPr>
              <a:t>delivery services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8" name="object 4"/>
          <p:cNvSpPr txBox="1">
            <a:spLocks/>
          </p:cNvSpPr>
          <p:nvPr/>
        </p:nvSpPr>
        <p:spPr>
          <a:xfrm>
            <a:off x="5446839" y="334837"/>
            <a:ext cx="7470140" cy="13144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6850" b="0" i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8450" b="1" spc="-425" dirty="0" smtClean="0">
                <a:solidFill>
                  <a:srgbClr val="5C7862"/>
                </a:solidFill>
                <a:latin typeface="Trebuchet MS"/>
                <a:cs typeface="+mn-cs"/>
              </a:rPr>
              <a:t>Business</a:t>
            </a:r>
            <a:r>
              <a:rPr lang="en-US" sz="8450" b="1" spc="-680" dirty="0" smtClean="0">
                <a:solidFill>
                  <a:srgbClr val="5C7862"/>
                </a:solidFill>
                <a:latin typeface="Trebuchet MS"/>
                <a:cs typeface="+mn-cs"/>
              </a:rPr>
              <a:t> </a:t>
            </a:r>
            <a:r>
              <a:rPr lang="en-US" sz="8450" b="1" spc="-295" dirty="0">
                <a:solidFill>
                  <a:srgbClr val="5C7862"/>
                </a:solidFill>
                <a:latin typeface="Trebuchet MS"/>
                <a:cs typeface="+mn-cs"/>
              </a:rPr>
              <a:t>M</a:t>
            </a:r>
            <a:r>
              <a:rPr lang="en-US" sz="8450" b="1" spc="-295" dirty="0" smtClean="0">
                <a:solidFill>
                  <a:srgbClr val="5C7862"/>
                </a:solidFill>
                <a:latin typeface="Trebuchet MS"/>
                <a:cs typeface="+mn-cs"/>
              </a:rPr>
              <a:t>odel</a:t>
            </a:r>
            <a:endParaRPr lang="en-US" sz="8450" dirty="0">
              <a:latin typeface="Trebuchet MS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808" y="56890"/>
            <a:ext cx="17850506" cy="10018845"/>
            <a:chOff x="372808" y="56890"/>
            <a:chExt cx="17850506" cy="10018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808" y="1028703"/>
              <a:ext cx="10210799" cy="6953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1895" y="4930482"/>
              <a:ext cx="7305674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4840" y="8469820"/>
              <a:ext cx="1605915" cy="1605915"/>
            </a:xfrm>
            <a:custGeom>
              <a:avLst/>
              <a:gdLst/>
              <a:ahLst/>
              <a:cxnLst/>
              <a:rect l="l" t="t" r="r" b="b"/>
              <a:pathLst>
                <a:path w="1605914" h="1605915">
                  <a:moveTo>
                    <a:pt x="963460" y="802894"/>
                  </a:moveTo>
                  <a:lnTo>
                    <a:pt x="955281" y="752132"/>
                  </a:lnTo>
                  <a:lnTo>
                    <a:pt x="932484" y="708050"/>
                  </a:lnTo>
                  <a:lnTo>
                    <a:pt x="897724" y="673290"/>
                  </a:lnTo>
                  <a:lnTo>
                    <a:pt x="853643" y="650494"/>
                  </a:lnTo>
                  <a:lnTo>
                    <a:pt x="802894" y="642315"/>
                  </a:lnTo>
                  <a:lnTo>
                    <a:pt x="752132" y="650494"/>
                  </a:lnTo>
                  <a:lnTo>
                    <a:pt x="708050" y="673290"/>
                  </a:lnTo>
                  <a:lnTo>
                    <a:pt x="673290" y="708050"/>
                  </a:lnTo>
                  <a:lnTo>
                    <a:pt x="650506" y="752132"/>
                  </a:lnTo>
                  <a:lnTo>
                    <a:pt x="642315" y="802894"/>
                  </a:lnTo>
                  <a:lnTo>
                    <a:pt x="650506" y="853643"/>
                  </a:lnTo>
                  <a:lnTo>
                    <a:pt x="673290" y="897724"/>
                  </a:lnTo>
                  <a:lnTo>
                    <a:pt x="708050" y="932484"/>
                  </a:lnTo>
                  <a:lnTo>
                    <a:pt x="752132" y="955281"/>
                  </a:lnTo>
                  <a:lnTo>
                    <a:pt x="802894" y="963460"/>
                  </a:lnTo>
                  <a:lnTo>
                    <a:pt x="853643" y="955281"/>
                  </a:lnTo>
                  <a:lnTo>
                    <a:pt x="897724" y="932484"/>
                  </a:lnTo>
                  <a:lnTo>
                    <a:pt x="932484" y="897724"/>
                  </a:lnTo>
                  <a:lnTo>
                    <a:pt x="955281" y="853643"/>
                  </a:lnTo>
                  <a:lnTo>
                    <a:pt x="963460" y="802894"/>
                  </a:lnTo>
                  <a:close/>
                </a:path>
                <a:path w="1605914" h="1605915">
                  <a:moveTo>
                    <a:pt x="1605648" y="796137"/>
                  </a:moveTo>
                  <a:lnTo>
                    <a:pt x="1604086" y="796137"/>
                  </a:lnTo>
                  <a:lnTo>
                    <a:pt x="1601419" y="773201"/>
                  </a:lnTo>
                  <a:lnTo>
                    <a:pt x="1587347" y="740905"/>
                  </a:lnTo>
                  <a:lnTo>
                    <a:pt x="1565910" y="712381"/>
                  </a:lnTo>
                  <a:lnTo>
                    <a:pt x="1551305" y="698538"/>
                  </a:lnTo>
                  <a:lnTo>
                    <a:pt x="1551305" y="802830"/>
                  </a:lnTo>
                  <a:lnTo>
                    <a:pt x="1549222" y="819937"/>
                  </a:lnTo>
                  <a:lnTo>
                    <a:pt x="1526628" y="865974"/>
                  </a:lnTo>
                  <a:lnTo>
                    <a:pt x="1483017" y="909231"/>
                  </a:lnTo>
                  <a:lnTo>
                    <a:pt x="1420088" y="948842"/>
                  </a:lnTo>
                  <a:lnTo>
                    <a:pt x="1381887" y="967016"/>
                  </a:lnTo>
                  <a:lnTo>
                    <a:pt x="1339469" y="983957"/>
                  </a:lnTo>
                  <a:lnTo>
                    <a:pt x="1302816" y="996302"/>
                  </a:lnTo>
                  <a:lnTo>
                    <a:pt x="1299629" y="990904"/>
                  </a:lnTo>
                  <a:lnTo>
                    <a:pt x="1284008" y="966470"/>
                  </a:lnTo>
                  <a:lnTo>
                    <a:pt x="1284008" y="1002144"/>
                  </a:lnTo>
                  <a:lnTo>
                    <a:pt x="1242860" y="1013752"/>
                  </a:lnTo>
                  <a:lnTo>
                    <a:pt x="1189075" y="1026388"/>
                  </a:lnTo>
                  <a:lnTo>
                    <a:pt x="1131912" y="1037361"/>
                  </a:lnTo>
                  <a:lnTo>
                    <a:pt x="1071587" y="1046581"/>
                  </a:lnTo>
                  <a:lnTo>
                    <a:pt x="1059510" y="1047991"/>
                  </a:lnTo>
                  <a:lnTo>
                    <a:pt x="1060132" y="1042187"/>
                  </a:lnTo>
                  <a:lnTo>
                    <a:pt x="1064577" y="987869"/>
                  </a:lnTo>
                  <a:lnTo>
                    <a:pt x="1067816" y="932129"/>
                  </a:lnTo>
                  <a:lnTo>
                    <a:pt x="1068476" y="912850"/>
                  </a:lnTo>
                  <a:lnTo>
                    <a:pt x="1081633" y="898753"/>
                  </a:lnTo>
                  <a:lnTo>
                    <a:pt x="1118755" y="857046"/>
                  </a:lnTo>
                  <a:lnTo>
                    <a:pt x="1154023" y="815492"/>
                  </a:lnTo>
                  <a:lnTo>
                    <a:pt x="1157668" y="810971"/>
                  </a:lnTo>
                  <a:lnTo>
                    <a:pt x="1165225" y="820508"/>
                  </a:lnTo>
                  <a:lnTo>
                    <a:pt x="1201369" y="869683"/>
                  </a:lnTo>
                  <a:lnTo>
                    <a:pt x="1234020" y="917867"/>
                  </a:lnTo>
                  <a:lnTo>
                    <a:pt x="1263129" y="964831"/>
                  </a:lnTo>
                  <a:lnTo>
                    <a:pt x="1284008" y="1002144"/>
                  </a:lnTo>
                  <a:lnTo>
                    <a:pt x="1284008" y="966470"/>
                  </a:lnTo>
                  <a:lnTo>
                    <a:pt x="1247825" y="912558"/>
                  </a:lnTo>
                  <a:lnTo>
                    <a:pt x="1218628" y="872274"/>
                  </a:lnTo>
                  <a:lnTo>
                    <a:pt x="1187335" y="831418"/>
                  </a:lnTo>
                  <a:lnTo>
                    <a:pt x="1164247" y="802817"/>
                  </a:lnTo>
                  <a:lnTo>
                    <a:pt x="1187335" y="774217"/>
                  </a:lnTo>
                  <a:lnTo>
                    <a:pt x="1218628" y="733374"/>
                  </a:lnTo>
                  <a:lnTo>
                    <a:pt x="1247825" y="693077"/>
                  </a:lnTo>
                  <a:lnTo>
                    <a:pt x="1274851" y="653491"/>
                  </a:lnTo>
                  <a:lnTo>
                    <a:pt x="1299629" y="614743"/>
                  </a:lnTo>
                  <a:lnTo>
                    <a:pt x="1302816" y="609358"/>
                  </a:lnTo>
                  <a:lnTo>
                    <a:pt x="1339469" y="621690"/>
                  </a:lnTo>
                  <a:lnTo>
                    <a:pt x="1381887" y="638632"/>
                  </a:lnTo>
                  <a:lnTo>
                    <a:pt x="1420088" y="656805"/>
                  </a:lnTo>
                  <a:lnTo>
                    <a:pt x="1453870" y="676109"/>
                  </a:lnTo>
                  <a:lnTo>
                    <a:pt x="1507350" y="717651"/>
                  </a:lnTo>
                  <a:lnTo>
                    <a:pt x="1540649" y="762393"/>
                  </a:lnTo>
                  <a:lnTo>
                    <a:pt x="1551305" y="802830"/>
                  </a:lnTo>
                  <a:lnTo>
                    <a:pt x="1551305" y="698538"/>
                  </a:lnTo>
                  <a:lnTo>
                    <a:pt x="1505699" y="665124"/>
                  </a:lnTo>
                  <a:lnTo>
                    <a:pt x="1465935" y="644194"/>
                  </a:lnTo>
                  <a:lnTo>
                    <a:pt x="1420545" y="624801"/>
                  </a:lnTo>
                  <a:lnTo>
                    <a:pt x="1369783" y="607123"/>
                  </a:lnTo>
                  <a:lnTo>
                    <a:pt x="1329690" y="595363"/>
                  </a:lnTo>
                  <a:lnTo>
                    <a:pt x="1313573" y="591261"/>
                  </a:lnTo>
                  <a:lnTo>
                    <a:pt x="1322070" y="576961"/>
                  </a:lnTo>
                  <a:lnTo>
                    <a:pt x="1342110" y="540296"/>
                  </a:lnTo>
                  <a:lnTo>
                    <a:pt x="1365491" y="491896"/>
                  </a:lnTo>
                  <a:lnTo>
                    <a:pt x="1383880" y="446087"/>
                  </a:lnTo>
                  <a:lnTo>
                    <a:pt x="1397190" y="403174"/>
                  </a:lnTo>
                  <a:lnTo>
                    <a:pt x="1405382" y="363486"/>
                  </a:lnTo>
                  <a:lnTo>
                    <a:pt x="1406359" y="327190"/>
                  </a:lnTo>
                  <a:lnTo>
                    <a:pt x="1401356" y="291858"/>
                  </a:lnTo>
                  <a:lnTo>
                    <a:pt x="1388465" y="259067"/>
                  </a:lnTo>
                  <a:lnTo>
                    <a:pt x="1374127" y="240957"/>
                  </a:lnTo>
                  <a:lnTo>
                    <a:pt x="1375232" y="239852"/>
                  </a:lnTo>
                  <a:lnTo>
                    <a:pt x="1369949" y="235686"/>
                  </a:lnTo>
                  <a:lnTo>
                    <a:pt x="1365783" y="230403"/>
                  </a:lnTo>
                  <a:lnTo>
                    <a:pt x="1364678" y="231508"/>
                  </a:lnTo>
                  <a:lnTo>
                    <a:pt x="1361224" y="228777"/>
                  </a:lnTo>
                  <a:lnTo>
                    <a:pt x="1361224" y="364871"/>
                  </a:lnTo>
                  <a:lnTo>
                    <a:pt x="1359027" y="397078"/>
                  </a:lnTo>
                  <a:lnTo>
                    <a:pt x="1342542" y="469595"/>
                  </a:lnTo>
                  <a:lnTo>
                    <a:pt x="1328381" y="509460"/>
                  </a:lnTo>
                  <a:lnTo>
                    <a:pt x="1310373" y="551434"/>
                  </a:lnTo>
                  <a:lnTo>
                    <a:pt x="1293177" y="586066"/>
                  </a:lnTo>
                  <a:lnTo>
                    <a:pt x="1287106" y="584517"/>
                  </a:lnTo>
                  <a:lnTo>
                    <a:pt x="1283995" y="583844"/>
                  </a:lnTo>
                  <a:lnTo>
                    <a:pt x="1283995" y="603516"/>
                  </a:lnTo>
                  <a:lnTo>
                    <a:pt x="1263129" y="640803"/>
                  </a:lnTo>
                  <a:lnTo>
                    <a:pt x="1234020" y="687768"/>
                  </a:lnTo>
                  <a:lnTo>
                    <a:pt x="1201369" y="735952"/>
                  </a:lnTo>
                  <a:lnTo>
                    <a:pt x="1165225" y="785126"/>
                  </a:lnTo>
                  <a:lnTo>
                    <a:pt x="1157668" y="794677"/>
                  </a:lnTo>
                  <a:lnTo>
                    <a:pt x="1154023" y="790143"/>
                  </a:lnTo>
                  <a:lnTo>
                    <a:pt x="1151216" y="786841"/>
                  </a:lnTo>
                  <a:lnTo>
                    <a:pt x="1151216" y="802830"/>
                  </a:lnTo>
                  <a:lnTo>
                    <a:pt x="1125677" y="835088"/>
                  </a:lnTo>
                  <a:lnTo>
                    <a:pt x="1082789" y="885583"/>
                  </a:lnTo>
                  <a:lnTo>
                    <a:pt x="1068882" y="900899"/>
                  </a:lnTo>
                  <a:lnTo>
                    <a:pt x="1069784" y="875118"/>
                  </a:lnTo>
                  <a:lnTo>
                    <a:pt x="1070444" y="816978"/>
                  </a:lnTo>
                  <a:lnTo>
                    <a:pt x="1070444" y="802881"/>
                  </a:lnTo>
                  <a:lnTo>
                    <a:pt x="1070444" y="788670"/>
                  </a:lnTo>
                  <a:lnTo>
                    <a:pt x="1069784" y="730529"/>
                  </a:lnTo>
                  <a:lnTo>
                    <a:pt x="1068882" y="704748"/>
                  </a:lnTo>
                  <a:lnTo>
                    <a:pt x="1082789" y="720051"/>
                  </a:lnTo>
                  <a:lnTo>
                    <a:pt x="1125677" y="770559"/>
                  </a:lnTo>
                  <a:lnTo>
                    <a:pt x="1151216" y="802830"/>
                  </a:lnTo>
                  <a:lnTo>
                    <a:pt x="1151216" y="786841"/>
                  </a:lnTo>
                  <a:lnTo>
                    <a:pt x="1118755" y="748588"/>
                  </a:lnTo>
                  <a:lnTo>
                    <a:pt x="1081633" y="706882"/>
                  </a:lnTo>
                  <a:lnTo>
                    <a:pt x="1068476" y="692797"/>
                  </a:lnTo>
                  <a:lnTo>
                    <a:pt x="1067816" y="673519"/>
                  </a:lnTo>
                  <a:lnTo>
                    <a:pt x="1064577" y="617778"/>
                  </a:lnTo>
                  <a:lnTo>
                    <a:pt x="1063752" y="607695"/>
                  </a:lnTo>
                  <a:lnTo>
                    <a:pt x="1063752" y="802830"/>
                  </a:lnTo>
                  <a:lnTo>
                    <a:pt x="1062634" y="873683"/>
                  </a:lnTo>
                  <a:lnTo>
                    <a:pt x="1060881" y="909713"/>
                  </a:lnTo>
                  <a:lnTo>
                    <a:pt x="1060310" y="910348"/>
                  </a:lnTo>
                  <a:lnTo>
                    <a:pt x="1060310" y="921600"/>
                  </a:lnTo>
                  <a:lnTo>
                    <a:pt x="1059319" y="942263"/>
                  </a:lnTo>
                  <a:lnTo>
                    <a:pt x="1053934" y="1008303"/>
                  </a:lnTo>
                  <a:lnTo>
                    <a:pt x="1049172" y="1049185"/>
                  </a:lnTo>
                  <a:lnTo>
                    <a:pt x="1047978" y="1049324"/>
                  </a:lnTo>
                  <a:lnTo>
                    <a:pt x="1047978" y="1059510"/>
                  </a:lnTo>
                  <a:lnTo>
                    <a:pt x="1037361" y="1131912"/>
                  </a:lnTo>
                  <a:lnTo>
                    <a:pt x="1026388" y="1189075"/>
                  </a:lnTo>
                  <a:lnTo>
                    <a:pt x="1013752" y="1242860"/>
                  </a:lnTo>
                  <a:lnTo>
                    <a:pt x="1002131" y="1284020"/>
                  </a:lnTo>
                  <a:lnTo>
                    <a:pt x="996276" y="1280744"/>
                  </a:lnTo>
                  <a:lnTo>
                    <a:pt x="996276" y="1302842"/>
                  </a:lnTo>
                  <a:lnTo>
                    <a:pt x="983957" y="1339469"/>
                  </a:lnTo>
                  <a:lnTo>
                    <a:pt x="967016" y="1381887"/>
                  </a:lnTo>
                  <a:lnTo>
                    <a:pt x="948842" y="1420075"/>
                  </a:lnTo>
                  <a:lnTo>
                    <a:pt x="929538" y="1453857"/>
                  </a:lnTo>
                  <a:lnTo>
                    <a:pt x="888009" y="1507337"/>
                  </a:lnTo>
                  <a:lnTo>
                    <a:pt x="843254" y="1540649"/>
                  </a:lnTo>
                  <a:lnTo>
                    <a:pt x="802817" y="1551317"/>
                  </a:lnTo>
                  <a:lnTo>
                    <a:pt x="785710" y="1549222"/>
                  </a:lnTo>
                  <a:lnTo>
                    <a:pt x="739673" y="1526628"/>
                  </a:lnTo>
                  <a:lnTo>
                    <a:pt x="696417" y="1483017"/>
                  </a:lnTo>
                  <a:lnTo>
                    <a:pt x="656805" y="1420075"/>
                  </a:lnTo>
                  <a:lnTo>
                    <a:pt x="638632" y="1381887"/>
                  </a:lnTo>
                  <a:lnTo>
                    <a:pt x="621690" y="1339469"/>
                  </a:lnTo>
                  <a:lnTo>
                    <a:pt x="609346" y="1302829"/>
                  </a:lnTo>
                  <a:lnTo>
                    <a:pt x="614743" y="1299616"/>
                  </a:lnTo>
                  <a:lnTo>
                    <a:pt x="653503" y="1274851"/>
                  </a:lnTo>
                  <a:lnTo>
                    <a:pt x="693089" y="1247825"/>
                  </a:lnTo>
                  <a:lnTo>
                    <a:pt x="733386" y="1218628"/>
                  </a:lnTo>
                  <a:lnTo>
                    <a:pt x="774230" y="1187323"/>
                  </a:lnTo>
                  <a:lnTo>
                    <a:pt x="802805" y="1164259"/>
                  </a:lnTo>
                  <a:lnTo>
                    <a:pt x="831418" y="1187348"/>
                  </a:lnTo>
                  <a:lnTo>
                    <a:pt x="872261" y="1218641"/>
                  </a:lnTo>
                  <a:lnTo>
                    <a:pt x="912558" y="1247838"/>
                  </a:lnTo>
                  <a:lnTo>
                    <a:pt x="952144" y="1274864"/>
                  </a:lnTo>
                  <a:lnTo>
                    <a:pt x="990892" y="1299629"/>
                  </a:lnTo>
                  <a:lnTo>
                    <a:pt x="996276" y="1302842"/>
                  </a:lnTo>
                  <a:lnTo>
                    <a:pt x="996276" y="1280744"/>
                  </a:lnTo>
                  <a:lnTo>
                    <a:pt x="964831" y="1263129"/>
                  </a:lnTo>
                  <a:lnTo>
                    <a:pt x="917867" y="1234033"/>
                  </a:lnTo>
                  <a:lnTo>
                    <a:pt x="869683" y="1201369"/>
                  </a:lnTo>
                  <a:lnTo>
                    <a:pt x="820508" y="1165237"/>
                  </a:lnTo>
                  <a:lnTo>
                    <a:pt x="810958" y="1157681"/>
                  </a:lnTo>
                  <a:lnTo>
                    <a:pt x="815505" y="1154010"/>
                  </a:lnTo>
                  <a:lnTo>
                    <a:pt x="857059" y="1118755"/>
                  </a:lnTo>
                  <a:lnTo>
                    <a:pt x="898766" y="1081620"/>
                  </a:lnTo>
                  <a:lnTo>
                    <a:pt x="912850" y="1068476"/>
                  </a:lnTo>
                  <a:lnTo>
                    <a:pt x="932129" y="1067803"/>
                  </a:lnTo>
                  <a:lnTo>
                    <a:pt x="987869" y="1064577"/>
                  </a:lnTo>
                  <a:lnTo>
                    <a:pt x="1042187" y="1060119"/>
                  </a:lnTo>
                  <a:lnTo>
                    <a:pt x="1047978" y="1059510"/>
                  </a:lnTo>
                  <a:lnTo>
                    <a:pt x="1047978" y="1049324"/>
                  </a:lnTo>
                  <a:lnTo>
                    <a:pt x="1008303" y="1053934"/>
                  </a:lnTo>
                  <a:lnTo>
                    <a:pt x="942263" y="1059319"/>
                  </a:lnTo>
                  <a:lnTo>
                    <a:pt x="921588" y="1060323"/>
                  </a:lnTo>
                  <a:lnTo>
                    <a:pt x="940473" y="1042695"/>
                  </a:lnTo>
                  <a:lnTo>
                    <a:pt x="982052" y="1002068"/>
                  </a:lnTo>
                  <a:lnTo>
                    <a:pt x="992022" y="992098"/>
                  </a:lnTo>
                  <a:lnTo>
                    <a:pt x="1002068" y="982040"/>
                  </a:lnTo>
                  <a:lnTo>
                    <a:pt x="1042708" y="940460"/>
                  </a:lnTo>
                  <a:lnTo>
                    <a:pt x="1060310" y="921600"/>
                  </a:lnTo>
                  <a:lnTo>
                    <a:pt x="1060310" y="910348"/>
                  </a:lnTo>
                  <a:lnTo>
                    <a:pt x="1036637" y="936421"/>
                  </a:lnTo>
                  <a:lnTo>
                    <a:pt x="987285" y="987361"/>
                  </a:lnTo>
                  <a:lnTo>
                    <a:pt x="936434" y="1036624"/>
                  </a:lnTo>
                  <a:lnTo>
                    <a:pt x="909701" y="1060894"/>
                  </a:lnTo>
                  <a:lnTo>
                    <a:pt x="900887" y="1061326"/>
                  </a:lnTo>
                  <a:lnTo>
                    <a:pt x="900887" y="1068895"/>
                  </a:lnTo>
                  <a:lnTo>
                    <a:pt x="885596" y="1082776"/>
                  </a:lnTo>
                  <a:lnTo>
                    <a:pt x="835088" y="1125664"/>
                  </a:lnTo>
                  <a:lnTo>
                    <a:pt x="802805" y="1151229"/>
                  </a:lnTo>
                  <a:lnTo>
                    <a:pt x="794664" y="1144790"/>
                  </a:lnTo>
                  <a:lnTo>
                    <a:pt x="794664" y="1157681"/>
                  </a:lnTo>
                  <a:lnTo>
                    <a:pt x="735965" y="1201356"/>
                  </a:lnTo>
                  <a:lnTo>
                    <a:pt x="687781" y="1234020"/>
                  </a:lnTo>
                  <a:lnTo>
                    <a:pt x="640816" y="1263116"/>
                  </a:lnTo>
                  <a:lnTo>
                    <a:pt x="603504" y="1284008"/>
                  </a:lnTo>
                  <a:lnTo>
                    <a:pt x="591896" y="1242860"/>
                  </a:lnTo>
                  <a:lnTo>
                    <a:pt x="586054" y="1218006"/>
                  </a:lnTo>
                  <a:lnTo>
                    <a:pt x="586054" y="1293177"/>
                  </a:lnTo>
                  <a:lnTo>
                    <a:pt x="551434" y="1310360"/>
                  </a:lnTo>
                  <a:lnTo>
                    <a:pt x="509460" y="1328369"/>
                  </a:lnTo>
                  <a:lnTo>
                    <a:pt x="469607" y="1342529"/>
                  </a:lnTo>
                  <a:lnTo>
                    <a:pt x="432066" y="1352765"/>
                  </a:lnTo>
                  <a:lnTo>
                    <a:pt x="364883" y="1361211"/>
                  </a:lnTo>
                  <a:lnTo>
                    <a:pt x="335673" y="1359268"/>
                  </a:lnTo>
                  <a:lnTo>
                    <a:pt x="287147" y="1342707"/>
                  </a:lnTo>
                  <a:lnTo>
                    <a:pt x="252514" y="1295946"/>
                  </a:lnTo>
                  <a:lnTo>
                    <a:pt x="244424" y="1240751"/>
                  </a:lnTo>
                  <a:lnTo>
                    <a:pt x="246608" y="1208544"/>
                  </a:lnTo>
                  <a:lnTo>
                    <a:pt x="263105" y="1136040"/>
                  </a:lnTo>
                  <a:lnTo>
                    <a:pt x="277266" y="1096175"/>
                  </a:lnTo>
                  <a:lnTo>
                    <a:pt x="295275" y="1054201"/>
                  </a:lnTo>
                  <a:lnTo>
                    <a:pt x="312445" y="1019581"/>
                  </a:lnTo>
                  <a:lnTo>
                    <a:pt x="318541" y="1021130"/>
                  </a:lnTo>
                  <a:lnTo>
                    <a:pt x="363461" y="1031011"/>
                  </a:lnTo>
                  <a:lnTo>
                    <a:pt x="410565" y="1039901"/>
                  </a:lnTo>
                  <a:lnTo>
                    <a:pt x="459701" y="1047750"/>
                  </a:lnTo>
                  <a:lnTo>
                    <a:pt x="510717" y="1054493"/>
                  </a:lnTo>
                  <a:lnTo>
                    <a:pt x="547243" y="1058392"/>
                  </a:lnTo>
                  <a:lnTo>
                    <a:pt x="551141" y="1094930"/>
                  </a:lnTo>
                  <a:lnTo>
                    <a:pt x="557898" y="1145946"/>
                  </a:lnTo>
                  <a:lnTo>
                    <a:pt x="565746" y="1195082"/>
                  </a:lnTo>
                  <a:lnTo>
                    <a:pt x="574636" y="1242187"/>
                  </a:lnTo>
                  <a:lnTo>
                    <a:pt x="584517" y="1287106"/>
                  </a:lnTo>
                  <a:lnTo>
                    <a:pt x="586054" y="1293177"/>
                  </a:lnTo>
                  <a:lnTo>
                    <a:pt x="586054" y="1218006"/>
                  </a:lnTo>
                  <a:lnTo>
                    <a:pt x="579259" y="1189075"/>
                  </a:lnTo>
                  <a:lnTo>
                    <a:pt x="568286" y="1131912"/>
                  </a:lnTo>
                  <a:lnTo>
                    <a:pt x="559066" y="1071587"/>
                  </a:lnTo>
                  <a:lnTo>
                    <a:pt x="557657" y="1059510"/>
                  </a:lnTo>
                  <a:lnTo>
                    <a:pt x="563460" y="1060119"/>
                  </a:lnTo>
                  <a:lnTo>
                    <a:pt x="617778" y="1064577"/>
                  </a:lnTo>
                  <a:lnTo>
                    <a:pt x="673519" y="1067803"/>
                  </a:lnTo>
                  <a:lnTo>
                    <a:pt x="692772" y="1068476"/>
                  </a:lnTo>
                  <a:lnTo>
                    <a:pt x="706882" y="1081633"/>
                  </a:lnTo>
                  <a:lnTo>
                    <a:pt x="748588" y="1118768"/>
                  </a:lnTo>
                  <a:lnTo>
                    <a:pt x="790143" y="1154023"/>
                  </a:lnTo>
                  <a:lnTo>
                    <a:pt x="794664" y="1157681"/>
                  </a:lnTo>
                  <a:lnTo>
                    <a:pt x="794664" y="1144790"/>
                  </a:lnTo>
                  <a:lnTo>
                    <a:pt x="770547" y="1125689"/>
                  </a:lnTo>
                  <a:lnTo>
                    <a:pt x="720051" y="1082802"/>
                  </a:lnTo>
                  <a:lnTo>
                    <a:pt x="704723" y="1068895"/>
                  </a:lnTo>
                  <a:lnTo>
                    <a:pt x="730529" y="1069784"/>
                  </a:lnTo>
                  <a:lnTo>
                    <a:pt x="788670" y="1070444"/>
                  </a:lnTo>
                  <a:lnTo>
                    <a:pt x="802767" y="1070444"/>
                  </a:lnTo>
                  <a:lnTo>
                    <a:pt x="816978" y="1070444"/>
                  </a:lnTo>
                  <a:lnTo>
                    <a:pt x="875118" y="1069784"/>
                  </a:lnTo>
                  <a:lnTo>
                    <a:pt x="900887" y="1068895"/>
                  </a:lnTo>
                  <a:lnTo>
                    <a:pt x="900887" y="1061326"/>
                  </a:lnTo>
                  <a:lnTo>
                    <a:pt x="873683" y="1062634"/>
                  </a:lnTo>
                  <a:lnTo>
                    <a:pt x="802881" y="1063752"/>
                  </a:lnTo>
                  <a:lnTo>
                    <a:pt x="731964" y="1062634"/>
                  </a:lnTo>
                  <a:lnTo>
                    <a:pt x="695921" y="1060894"/>
                  </a:lnTo>
                  <a:lnTo>
                    <a:pt x="684034" y="1050099"/>
                  </a:lnTo>
                  <a:lnTo>
                    <a:pt x="684034" y="1060323"/>
                  </a:lnTo>
                  <a:lnTo>
                    <a:pt x="597344" y="1053934"/>
                  </a:lnTo>
                  <a:lnTo>
                    <a:pt x="556463" y="1049185"/>
                  </a:lnTo>
                  <a:lnTo>
                    <a:pt x="551713" y="1008303"/>
                  </a:lnTo>
                  <a:lnTo>
                    <a:pt x="546328" y="942263"/>
                  </a:lnTo>
                  <a:lnTo>
                    <a:pt x="546138" y="938352"/>
                  </a:lnTo>
                  <a:lnTo>
                    <a:pt x="546138" y="1047991"/>
                  </a:lnTo>
                  <a:lnTo>
                    <a:pt x="473735" y="1037361"/>
                  </a:lnTo>
                  <a:lnTo>
                    <a:pt x="416572" y="1026388"/>
                  </a:lnTo>
                  <a:lnTo>
                    <a:pt x="362788" y="1013752"/>
                  </a:lnTo>
                  <a:lnTo>
                    <a:pt x="321627" y="1002144"/>
                  </a:lnTo>
                  <a:lnTo>
                    <a:pt x="342519" y="964819"/>
                  </a:lnTo>
                  <a:lnTo>
                    <a:pt x="371614" y="917854"/>
                  </a:lnTo>
                  <a:lnTo>
                    <a:pt x="404279" y="869670"/>
                  </a:lnTo>
                  <a:lnTo>
                    <a:pt x="440423" y="820496"/>
                  </a:lnTo>
                  <a:lnTo>
                    <a:pt x="447954" y="810983"/>
                  </a:lnTo>
                  <a:lnTo>
                    <a:pt x="451624" y="815505"/>
                  </a:lnTo>
                  <a:lnTo>
                    <a:pt x="486892" y="857072"/>
                  </a:lnTo>
                  <a:lnTo>
                    <a:pt x="524014" y="898766"/>
                  </a:lnTo>
                  <a:lnTo>
                    <a:pt x="537159" y="912863"/>
                  </a:lnTo>
                  <a:lnTo>
                    <a:pt x="537832" y="932129"/>
                  </a:lnTo>
                  <a:lnTo>
                    <a:pt x="541070" y="987869"/>
                  </a:lnTo>
                  <a:lnTo>
                    <a:pt x="545528" y="1042187"/>
                  </a:lnTo>
                  <a:lnTo>
                    <a:pt x="546138" y="1047991"/>
                  </a:lnTo>
                  <a:lnTo>
                    <a:pt x="546138" y="938352"/>
                  </a:lnTo>
                  <a:lnTo>
                    <a:pt x="545325" y="921613"/>
                  </a:lnTo>
                  <a:lnTo>
                    <a:pt x="562940" y="940473"/>
                  </a:lnTo>
                  <a:lnTo>
                    <a:pt x="603567" y="982052"/>
                  </a:lnTo>
                  <a:lnTo>
                    <a:pt x="613537" y="992022"/>
                  </a:lnTo>
                  <a:lnTo>
                    <a:pt x="623595" y="1002080"/>
                  </a:lnTo>
                  <a:lnTo>
                    <a:pt x="665175" y="1042708"/>
                  </a:lnTo>
                  <a:lnTo>
                    <a:pt x="684034" y="1060323"/>
                  </a:lnTo>
                  <a:lnTo>
                    <a:pt x="684034" y="1050099"/>
                  </a:lnTo>
                  <a:lnTo>
                    <a:pt x="669213" y="1036637"/>
                  </a:lnTo>
                  <a:lnTo>
                    <a:pt x="618350" y="987386"/>
                  </a:lnTo>
                  <a:lnTo>
                    <a:pt x="569010" y="936434"/>
                  </a:lnTo>
                  <a:lnTo>
                    <a:pt x="544753" y="909726"/>
                  </a:lnTo>
                  <a:lnTo>
                    <a:pt x="543013" y="873683"/>
                  </a:lnTo>
                  <a:lnTo>
                    <a:pt x="541896" y="802881"/>
                  </a:lnTo>
                  <a:lnTo>
                    <a:pt x="543013" y="731964"/>
                  </a:lnTo>
                  <a:lnTo>
                    <a:pt x="569010" y="669201"/>
                  </a:lnTo>
                  <a:lnTo>
                    <a:pt x="618274" y="618350"/>
                  </a:lnTo>
                  <a:lnTo>
                    <a:pt x="669213" y="568998"/>
                  </a:lnTo>
                  <a:lnTo>
                    <a:pt x="695909" y="544766"/>
                  </a:lnTo>
                  <a:lnTo>
                    <a:pt x="731964" y="543013"/>
                  </a:lnTo>
                  <a:lnTo>
                    <a:pt x="802817" y="541896"/>
                  </a:lnTo>
                  <a:lnTo>
                    <a:pt x="873683" y="543013"/>
                  </a:lnTo>
                  <a:lnTo>
                    <a:pt x="936434" y="569010"/>
                  </a:lnTo>
                  <a:lnTo>
                    <a:pt x="987323" y="618324"/>
                  </a:lnTo>
                  <a:lnTo>
                    <a:pt x="1036637" y="669213"/>
                  </a:lnTo>
                  <a:lnTo>
                    <a:pt x="1062634" y="731964"/>
                  </a:lnTo>
                  <a:lnTo>
                    <a:pt x="1063752" y="802830"/>
                  </a:lnTo>
                  <a:lnTo>
                    <a:pt x="1063752" y="607695"/>
                  </a:lnTo>
                  <a:lnTo>
                    <a:pt x="1060310" y="565645"/>
                  </a:lnTo>
                  <a:lnTo>
                    <a:pt x="1060310" y="684047"/>
                  </a:lnTo>
                  <a:lnTo>
                    <a:pt x="1042708" y="665175"/>
                  </a:lnTo>
                  <a:lnTo>
                    <a:pt x="1002068" y="623595"/>
                  </a:lnTo>
                  <a:lnTo>
                    <a:pt x="992098" y="613625"/>
                  </a:lnTo>
                  <a:lnTo>
                    <a:pt x="982052" y="603580"/>
                  </a:lnTo>
                  <a:lnTo>
                    <a:pt x="940473" y="562940"/>
                  </a:lnTo>
                  <a:lnTo>
                    <a:pt x="921588" y="545338"/>
                  </a:lnTo>
                  <a:lnTo>
                    <a:pt x="942263" y="546328"/>
                  </a:lnTo>
                  <a:lnTo>
                    <a:pt x="1008303" y="551713"/>
                  </a:lnTo>
                  <a:lnTo>
                    <a:pt x="1049172" y="556475"/>
                  </a:lnTo>
                  <a:lnTo>
                    <a:pt x="1053934" y="597344"/>
                  </a:lnTo>
                  <a:lnTo>
                    <a:pt x="1059319" y="663384"/>
                  </a:lnTo>
                  <a:lnTo>
                    <a:pt x="1060310" y="684047"/>
                  </a:lnTo>
                  <a:lnTo>
                    <a:pt x="1060310" y="565645"/>
                  </a:lnTo>
                  <a:lnTo>
                    <a:pt x="1060132" y="563460"/>
                  </a:lnTo>
                  <a:lnTo>
                    <a:pt x="1059510" y="557669"/>
                  </a:lnTo>
                  <a:lnTo>
                    <a:pt x="1071587" y="559066"/>
                  </a:lnTo>
                  <a:lnTo>
                    <a:pt x="1131912" y="568286"/>
                  </a:lnTo>
                  <a:lnTo>
                    <a:pt x="1189075" y="579259"/>
                  </a:lnTo>
                  <a:lnTo>
                    <a:pt x="1242860" y="591896"/>
                  </a:lnTo>
                  <a:lnTo>
                    <a:pt x="1283995" y="603516"/>
                  </a:lnTo>
                  <a:lnTo>
                    <a:pt x="1283995" y="583844"/>
                  </a:lnTo>
                  <a:lnTo>
                    <a:pt x="1242187" y="574636"/>
                  </a:lnTo>
                  <a:lnTo>
                    <a:pt x="1195082" y="565746"/>
                  </a:lnTo>
                  <a:lnTo>
                    <a:pt x="1145946" y="557898"/>
                  </a:lnTo>
                  <a:lnTo>
                    <a:pt x="1094930" y="551141"/>
                  </a:lnTo>
                  <a:lnTo>
                    <a:pt x="1058392" y="547255"/>
                  </a:lnTo>
                  <a:lnTo>
                    <a:pt x="1054506" y="510717"/>
                  </a:lnTo>
                  <a:lnTo>
                    <a:pt x="1047978" y="461429"/>
                  </a:lnTo>
                  <a:lnTo>
                    <a:pt x="1047978" y="546150"/>
                  </a:lnTo>
                  <a:lnTo>
                    <a:pt x="1042187" y="545528"/>
                  </a:lnTo>
                  <a:lnTo>
                    <a:pt x="987869" y="541070"/>
                  </a:lnTo>
                  <a:lnTo>
                    <a:pt x="932129" y="537832"/>
                  </a:lnTo>
                  <a:lnTo>
                    <a:pt x="912837" y="537171"/>
                  </a:lnTo>
                  <a:lnTo>
                    <a:pt x="900899" y="526021"/>
                  </a:lnTo>
                  <a:lnTo>
                    <a:pt x="900899" y="536765"/>
                  </a:lnTo>
                  <a:lnTo>
                    <a:pt x="875118" y="535863"/>
                  </a:lnTo>
                  <a:lnTo>
                    <a:pt x="816978" y="535203"/>
                  </a:lnTo>
                  <a:lnTo>
                    <a:pt x="802881" y="535203"/>
                  </a:lnTo>
                  <a:lnTo>
                    <a:pt x="788670" y="535203"/>
                  </a:lnTo>
                  <a:lnTo>
                    <a:pt x="730529" y="535863"/>
                  </a:lnTo>
                  <a:lnTo>
                    <a:pt x="704723" y="536765"/>
                  </a:lnTo>
                  <a:lnTo>
                    <a:pt x="720051" y="522846"/>
                  </a:lnTo>
                  <a:lnTo>
                    <a:pt x="770547" y="479958"/>
                  </a:lnTo>
                  <a:lnTo>
                    <a:pt x="802805" y="454418"/>
                  </a:lnTo>
                  <a:lnTo>
                    <a:pt x="835088" y="479971"/>
                  </a:lnTo>
                  <a:lnTo>
                    <a:pt x="885596" y="522859"/>
                  </a:lnTo>
                  <a:lnTo>
                    <a:pt x="900899" y="536765"/>
                  </a:lnTo>
                  <a:lnTo>
                    <a:pt x="900899" y="526021"/>
                  </a:lnTo>
                  <a:lnTo>
                    <a:pt x="898766" y="524027"/>
                  </a:lnTo>
                  <a:lnTo>
                    <a:pt x="857059" y="486892"/>
                  </a:lnTo>
                  <a:lnTo>
                    <a:pt x="815505" y="451624"/>
                  </a:lnTo>
                  <a:lnTo>
                    <a:pt x="810958" y="447967"/>
                  </a:lnTo>
                  <a:lnTo>
                    <a:pt x="820508" y="440410"/>
                  </a:lnTo>
                  <a:lnTo>
                    <a:pt x="869683" y="404266"/>
                  </a:lnTo>
                  <a:lnTo>
                    <a:pt x="917867" y="371614"/>
                  </a:lnTo>
                  <a:lnTo>
                    <a:pt x="964831" y="342506"/>
                  </a:lnTo>
                  <a:lnTo>
                    <a:pt x="1002131" y="321640"/>
                  </a:lnTo>
                  <a:lnTo>
                    <a:pt x="1013752" y="362788"/>
                  </a:lnTo>
                  <a:lnTo>
                    <a:pt x="1026388" y="416572"/>
                  </a:lnTo>
                  <a:lnTo>
                    <a:pt x="1037361" y="473735"/>
                  </a:lnTo>
                  <a:lnTo>
                    <a:pt x="1046581" y="534060"/>
                  </a:lnTo>
                  <a:lnTo>
                    <a:pt x="1047978" y="546150"/>
                  </a:lnTo>
                  <a:lnTo>
                    <a:pt x="1047978" y="461429"/>
                  </a:lnTo>
                  <a:lnTo>
                    <a:pt x="1039901" y="410565"/>
                  </a:lnTo>
                  <a:lnTo>
                    <a:pt x="1031011" y="363461"/>
                  </a:lnTo>
                  <a:lnTo>
                    <a:pt x="1021130" y="318541"/>
                  </a:lnTo>
                  <a:lnTo>
                    <a:pt x="1019568" y="312458"/>
                  </a:lnTo>
                  <a:lnTo>
                    <a:pt x="1054201" y="295262"/>
                  </a:lnTo>
                  <a:lnTo>
                    <a:pt x="1096175" y="277253"/>
                  </a:lnTo>
                  <a:lnTo>
                    <a:pt x="1136040" y="263105"/>
                  </a:lnTo>
                  <a:lnTo>
                    <a:pt x="1173581" y="252857"/>
                  </a:lnTo>
                  <a:lnTo>
                    <a:pt x="1240764" y="244411"/>
                  </a:lnTo>
                  <a:lnTo>
                    <a:pt x="1269974" y="246354"/>
                  </a:lnTo>
                  <a:lnTo>
                    <a:pt x="1318501" y="262928"/>
                  </a:lnTo>
                  <a:lnTo>
                    <a:pt x="1353134" y="309676"/>
                  </a:lnTo>
                  <a:lnTo>
                    <a:pt x="1361224" y="364871"/>
                  </a:lnTo>
                  <a:lnTo>
                    <a:pt x="1361224" y="228777"/>
                  </a:lnTo>
                  <a:lnTo>
                    <a:pt x="1346568" y="217170"/>
                  </a:lnTo>
                  <a:lnTo>
                    <a:pt x="1313776" y="204292"/>
                  </a:lnTo>
                  <a:lnTo>
                    <a:pt x="1278445" y="199275"/>
                  </a:lnTo>
                  <a:lnTo>
                    <a:pt x="1242161" y="200253"/>
                  </a:lnTo>
                  <a:lnTo>
                    <a:pt x="1202461" y="208445"/>
                  </a:lnTo>
                  <a:lnTo>
                    <a:pt x="1159548" y="221754"/>
                  </a:lnTo>
                  <a:lnTo>
                    <a:pt x="1113739" y="240144"/>
                  </a:lnTo>
                  <a:lnTo>
                    <a:pt x="1065339" y="263525"/>
                  </a:lnTo>
                  <a:lnTo>
                    <a:pt x="1028674" y="283565"/>
                  </a:lnTo>
                  <a:lnTo>
                    <a:pt x="1014374" y="292061"/>
                  </a:lnTo>
                  <a:lnTo>
                    <a:pt x="1010285" y="275958"/>
                  </a:lnTo>
                  <a:lnTo>
                    <a:pt x="998524" y="235864"/>
                  </a:lnTo>
                  <a:lnTo>
                    <a:pt x="996276" y="229412"/>
                  </a:lnTo>
                  <a:lnTo>
                    <a:pt x="996276" y="302806"/>
                  </a:lnTo>
                  <a:lnTo>
                    <a:pt x="990892" y="306006"/>
                  </a:lnTo>
                  <a:lnTo>
                    <a:pt x="952144" y="330784"/>
                  </a:lnTo>
                  <a:lnTo>
                    <a:pt x="912558" y="357809"/>
                  </a:lnTo>
                  <a:lnTo>
                    <a:pt x="872261" y="387007"/>
                  </a:lnTo>
                  <a:lnTo>
                    <a:pt x="831418" y="418299"/>
                  </a:lnTo>
                  <a:lnTo>
                    <a:pt x="802805" y="441388"/>
                  </a:lnTo>
                  <a:lnTo>
                    <a:pt x="794651" y="434809"/>
                  </a:lnTo>
                  <a:lnTo>
                    <a:pt x="794651" y="447967"/>
                  </a:lnTo>
                  <a:lnTo>
                    <a:pt x="790143" y="451612"/>
                  </a:lnTo>
                  <a:lnTo>
                    <a:pt x="748588" y="486879"/>
                  </a:lnTo>
                  <a:lnTo>
                    <a:pt x="706882" y="524002"/>
                  </a:lnTo>
                  <a:lnTo>
                    <a:pt x="692772" y="537171"/>
                  </a:lnTo>
                  <a:lnTo>
                    <a:pt x="684022" y="537476"/>
                  </a:lnTo>
                  <a:lnTo>
                    <a:pt x="684022" y="545338"/>
                  </a:lnTo>
                  <a:lnTo>
                    <a:pt x="665175" y="562927"/>
                  </a:lnTo>
                  <a:lnTo>
                    <a:pt x="623595" y="603567"/>
                  </a:lnTo>
                  <a:lnTo>
                    <a:pt x="613625" y="613537"/>
                  </a:lnTo>
                  <a:lnTo>
                    <a:pt x="603567" y="623582"/>
                  </a:lnTo>
                  <a:lnTo>
                    <a:pt x="562940" y="665162"/>
                  </a:lnTo>
                  <a:lnTo>
                    <a:pt x="545325" y="684034"/>
                  </a:lnTo>
                  <a:lnTo>
                    <a:pt x="546328" y="663384"/>
                  </a:lnTo>
                  <a:lnTo>
                    <a:pt x="551713" y="597344"/>
                  </a:lnTo>
                  <a:lnTo>
                    <a:pt x="556463" y="556475"/>
                  </a:lnTo>
                  <a:lnTo>
                    <a:pt x="597344" y="551713"/>
                  </a:lnTo>
                  <a:lnTo>
                    <a:pt x="663384" y="546328"/>
                  </a:lnTo>
                  <a:lnTo>
                    <a:pt x="684022" y="545338"/>
                  </a:lnTo>
                  <a:lnTo>
                    <a:pt x="684022" y="537476"/>
                  </a:lnTo>
                  <a:lnTo>
                    <a:pt x="673519" y="537832"/>
                  </a:lnTo>
                  <a:lnTo>
                    <a:pt x="617778" y="541070"/>
                  </a:lnTo>
                  <a:lnTo>
                    <a:pt x="563460" y="545528"/>
                  </a:lnTo>
                  <a:lnTo>
                    <a:pt x="557657" y="546150"/>
                  </a:lnTo>
                  <a:lnTo>
                    <a:pt x="559066" y="534060"/>
                  </a:lnTo>
                  <a:lnTo>
                    <a:pt x="568286" y="473735"/>
                  </a:lnTo>
                  <a:lnTo>
                    <a:pt x="579259" y="416572"/>
                  </a:lnTo>
                  <a:lnTo>
                    <a:pt x="591896" y="362788"/>
                  </a:lnTo>
                  <a:lnTo>
                    <a:pt x="603504" y="321652"/>
                  </a:lnTo>
                  <a:lnTo>
                    <a:pt x="640816" y="342519"/>
                  </a:lnTo>
                  <a:lnTo>
                    <a:pt x="687781" y="371627"/>
                  </a:lnTo>
                  <a:lnTo>
                    <a:pt x="735965" y="404279"/>
                  </a:lnTo>
                  <a:lnTo>
                    <a:pt x="785139" y="440423"/>
                  </a:lnTo>
                  <a:lnTo>
                    <a:pt x="794651" y="447967"/>
                  </a:lnTo>
                  <a:lnTo>
                    <a:pt x="794651" y="434809"/>
                  </a:lnTo>
                  <a:lnTo>
                    <a:pt x="733386" y="387019"/>
                  </a:lnTo>
                  <a:lnTo>
                    <a:pt x="693089" y="357822"/>
                  </a:lnTo>
                  <a:lnTo>
                    <a:pt x="653503" y="330796"/>
                  </a:lnTo>
                  <a:lnTo>
                    <a:pt x="614743" y="306019"/>
                  </a:lnTo>
                  <a:lnTo>
                    <a:pt x="609346" y="302818"/>
                  </a:lnTo>
                  <a:lnTo>
                    <a:pt x="621690" y="266179"/>
                  </a:lnTo>
                  <a:lnTo>
                    <a:pt x="638632" y="223761"/>
                  </a:lnTo>
                  <a:lnTo>
                    <a:pt x="656805" y="185559"/>
                  </a:lnTo>
                  <a:lnTo>
                    <a:pt x="676109" y="151777"/>
                  </a:lnTo>
                  <a:lnTo>
                    <a:pt x="717651" y="98310"/>
                  </a:lnTo>
                  <a:lnTo>
                    <a:pt x="762393" y="64998"/>
                  </a:lnTo>
                  <a:lnTo>
                    <a:pt x="802817" y="54343"/>
                  </a:lnTo>
                  <a:lnTo>
                    <a:pt x="819937" y="56426"/>
                  </a:lnTo>
                  <a:lnTo>
                    <a:pt x="865974" y="79019"/>
                  </a:lnTo>
                  <a:lnTo>
                    <a:pt x="909231" y="122631"/>
                  </a:lnTo>
                  <a:lnTo>
                    <a:pt x="948842" y="185559"/>
                  </a:lnTo>
                  <a:lnTo>
                    <a:pt x="967016" y="223761"/>
                  </a:lnTo>
                  <a:lnTo>
                    <a:pt x="983957" y="266179"/>
                  </a:lnTo>
                  <a:lnTo>
                    <a:pt x="996276" y="302806"/>
                  </a:lnTo>
                  <a:lnTo>
                    <a:pt x="996276" y="229412"/>
                  </a:lnTo>
                  <a:lnTo>
                    <a:pt x="980846" y="185102"/>
                  </a:lnTo>
                  <a:lnTo>
                    <a:pt x="961453" y="139712"/>
                  </a:lnTo>
                  <a:lnTo>
                    <a:pt x="940523" y="99949"/>
                  </a:lnTo>
                  <a:lnTo>
                    <a:pt x="918248" y="66090"/>
                  </a:lnTo>
                  <a:lnTo>
                    <a:pt x="864743" y="18300"/>
                  </a:lnTo>
                  <a:lnTo>
                    <a:pt x="809510" y="1562"/>
                  </a:lnTo>
                  <a:lnTo>
                    <a:pt x="809510" y="0"/>
                  </a:lnTo>
                  <a:lnTo>
                    <a:pt x="802817" y="787"/>
                  </a:lnTo>
                  <a:lnTo>
                    <a:pt x="796137" y="0"/>
                  </a:lnTo>
                  <a:lnTo>
                    <a:pt x="796137" y="1562"/>
                  </a:lnTo>
                  <a:lnTo>
                    <a:pt x="740905" y="18300"/>
                  </a:lnTo>
                  <a:lnTo>
                    <a:pt x="687400" y="66090"/>
                  </a:lnTo>
                  <a:lnTo>
                    <a:pt x="665124" y="99949"/>
                  </a:lnTo>
                  <a:lnTo>
                    <a:pt x="644194" y="139712"/>
                  </a:lnTo>
                  <a:lnTo>
                    <a:pt x="624801" y="185102"/>
                  </a:lnTo>
                  <a:lnTo>
                    <a:pt x="607123" y="235864"/>
                  </a:lnTo>
                  <a:lnTo>
                    <a:pt x="595363" y="275958"/>
                  </a:lnTo>
                  <a:lnTo>
                    <a:pt x="591248" y="292074"/>
                  </a:lnTo>
                  <a:lnTo>
                    <a:pt x="586054" y="288988"/>
                  </a:lnTo>
                  <a:lnTo>
                    <a:pt x="586054" y="312470"/>
                  </a:lnTo>
                  <a:lnTo>
                    <a:pt x="584517" y="318541"/>
                  </a:lnTo>
                  <a:lnTo>
                    <a:pt x="574636" y="363461"/>
                  </a:lnTo>
                  <a:lnTo>
                    <a:pt x="565746" y="410565"/>
                  </a:lnTo>
                  <a:lnTo>
                    <a:pt x="557898" y="459701"/>
                  </a:lnTo>
                  <a:lnTo>
                    <a:pt x="551141" y="510717"/>
                  </a:lnTo>
                  <a:lnTo>
                    <a:pt x="547243" y="547255"/>
                  </a:lnTo>
                  <a:lnTo>
                    <a:pt x="546138" y="547382"/>
                  </a:lnTo>
                  <a:lnTo>
                    <a:pt x="546138" y="557669"/>
                  </a:lnTo>
                  <a:lnTo>
                    <a:pt x="545528" y="563460"/>
                  </a:lnTo>
                  <a:lnTo>
                    <a:pt x="541070" y="617778"/>
                  </a:lnTo>
                  <a:lnTo>
                    <a:pt x="537832" y="673519"/>
                  </a:lnTo>
                  <a:lnTo>
                    <a:pt x="537159" y="692785"/>
                  </a:lnTo>
                  <a:lnTo>
                    <a:pt x="536752" y="693229"/>
                  </a:lnTo>
                  <a:lnTo>
                    <a:pt x="536752" y="704735"/>
                  </a:lnTo>
                  <a:lnTo>
                    <a:pt x="535863" y="730529"/>
                  </a:lnTo>
                  <a:lnTo>
                    <a:pt x="535203" y="788670"/>
                  </a:lnTo>
                  <a:lnTo>
                    <a:pt x="535203" y="802767"/>
                  </a:lnTo>
                  <a:lnTo>
                    <a:pt x="535203" y="816978"/>
                  </a:lnTo>
                  <a:lnTo>
                    <a:pt x="535863" y="875118"/>
                  </a:lnTo>
                  <a:lnTo>
                    <a:pt x="536752" y="900912"/>
                  </a:lnTo>
                  <a:lnTo>
                    <a:pt x="522859" y="885609"/>
                  </a:lnTo>
                  <a:lnTo>
                    <a:pt x="479971" y="835101"/>
                  </a:lnTo>
                  <a:lnTo>
                    <a:pt x="454406" y="802830"/>
                  </a:lnTo>
                  <a:lnTo>
                    <a:pt x="479971" y="770547"/>
                  </a:lnTo>
                  <a:lnTo>
                    <a:pt x="522859" y="720039"/>
                  </a:lnTo>
                  <a:lnTo>
                    <a:pt x="536752" y="704735"/>
                  </a:lnTo>
                  <a:lnTo>
                    <a:pt x="536752" y="693229"/>
                  </a:lnTo>
                  <a:lnTo>
                    <a:pt x="524014" y="706869"/>
                  </a:lnTo>
                  <a:lnTo>
                    <a:pt x="486892" y="748576"/>
                  </a:lnTo>
                  <a:lnTo>
                    <a:pt x="451624" y="790130"/>
                  </a:lnTo>
                  <a:lnTo>
                    <a:pt x="447954" y="794689"/>
                  </a:lnTo>
                  <a:lnTo>
                    <a:pt x="441375" y="786384"/>
                  </a:lnTo>
                  <a:lnTo>
                    <a:pt x="441375" y="802830"/>
                  </a:lnTo>
                  <a:lnTo>
                    <a:pt x="418312" y="831405"/>
                  </a:lnTo>
                  <a:lnTo>
                    <a:pt x="387007" y="872248"/>
                  </a:lnTo>
                  <a:lnTo>
                    <a:pt x="357809" y="912545"/>
                  </a:lnTo>
                  <a:lnTo>
                    <a:pt x="330796" y="952131"/>
                  </a:lnTo>
                  <a:lnTo>
                    <a:pt x="306019" y="990892"/>
                  </a:lnTo>
                  <a:lnTo>
                    <a:pt x="302806" y="996289"/>
                  </a:lnTo>
                  <a:lnTo>
                    <a:pt x="266179" y="983957"/>
                  </a:lnTo>
                  <a:lnTo>
                    <a:pt x="223761" y="967016"/>
                  </a:lnTo>
                  <a:lnTo>
                    <a:pt x="185572" y="948842"/>
                  </a:lnTo>
                  <a:lnTo>
                    <a:pt x="151790" y="929538"/>
                  </a:lnTo>
                  <a:lnTo>
                    <a:pt x="98310" y="887996"/>
                  </a:lnTo>
                  <a:lnTo>
                    <a:pt x="64998" y="843254"/>
                  </a:lnTo>
                  <a:lnTo>
                    <a:pt x="54330" y="802830"/>
                  </a:lnTo>
                  <a:lnTo>
                    <a:pt x="56426" y="785710"/>
                  </a:lnTo>
                  <a:lnTo>
                    <a:pt x="79019" y="739673"/>
                  </a:lnTo>
                  <a:lnTo>
                    <a:pt x="122631" y="696417"/>
                  </a:lnTo>
                  <a:lnTo>
                    <a:pt x="185572" y="656805"/>
                  </a:lnTo>
                  <a:lnTo>
                    <a:pt x="223761" y="638632"/>
                  </a:lnTo>
                  <a:lnTo>
                    <a:pt x="266179" y="621690"/>
                  </a:lnTo>
                  <a:lnTo>
                    <a:pt x="302806" y="609371"/>
                  </a:lnTo>
                  <a:lnTo>
                    <a:pt x="306019" y="614756"/>
                  </a:lnTo>
                  <a:lnTo>
                    <a:pt x="330796" y="653503"/>
                  </a:lnTo>
                  <a:lnTo>
                    <a:pt x="357809" y="693102"/>
                  </a:lnTo>
                  <a:lnTo>
                    <a:pt x="387007" y="733386"/>
                  </a:lnTo>
                  <a:lnTo>
                    <a:pt x="418312" y="774242"/>
                  </a:lnTo>
                  <a:lnTo>
                    <a:pt x="441375" y="802830"/>
                  </a:lnTo>
                  <a:lnTo>
                    <a:pt x="441375" y="786384"/>
                  </a:lnTo>
                  <a:lnTo>
                    <a:pt x="440410" y="785152"/>
                  </a:lnTo>
                  <a:lnTo>
                    <a:pt x="404279" y="735965"/>
                  </a:lnTo>
                  <a:lnTo>
                    <a:pt x="371614" y="687781"/>
                  </a:lnTo>
                  <a:lnTo>
                    <a:pt x="342519" y="640829"/>
                  </a:lnTo>
                  <a:lnTo>
                    <a:pt x="321627" y="603516"/>
                  </a:lnTo>
                  <a:lnTo>
                    <a:pt x="362788" y="591896"/>
                  </a:lnTo>
                  <a:lnTo>
                    <a:pt x="416572" y="579259"/>
                  </a:lnTo>
                  <a:lnTo>
                    <a:pt x="473735" y="568286"/>
                  </a:lnTo>
                  <a:lnTo>
                    <a:pt x="534060" y="559066"/>
                  </a:lnTo>
                  <a:lnTo>
                    <a:pt x="546138" y="557669"/>
                  </a:lnTo>
                  <a:lnTo>
                    <a:pt x="546138" y="547382"/>
                  </a:lnTo>
                  <a:lnTo>
                    <a:pt x="459701" y="557898"/>
                  </a:lnTo>
                  <a:lnTo>
                    <a:pt x="410565" y="565746"/>
                  </a:lnTo>
                  <a:lnTo>
                    <a:pt x="363461" y="574636"/>
                  </a:lnTo>
                  <a:lnTo>
                    <a:pt x="318541" y="584517"/>
                  </a:lnTo>
                  <a:lnTo>
                    <a:pt x="312458" y="586066"/>
                  </a:lnTo>
                  <a:lnTo>
                    <a:pt x="295275" y="551446"/>
                  </a:lnTo>
                  <a:lnTo>
                    <a:pt x="277266" y="509473"/>
                  </a:lnTo>
                  <a:lnTo>
                    <a:pt x="263105" y="469607"/>
                  </a:lnTo>
                  <a:lnTo>
                    <a:pt x="252869" y="432079"/>
                  </a:lnTo>
                  <a:lnTo>
                    <a:pt x="244424" y="364883"/>
                  </a:lnTo>
                  <a:lnTo>
                    <a:pt x="246367" y="335686"/>
                  </a:lnTo>
                  <a:lnTo>
                    <a:pt x="262940" y="287147"/>
                  </a:lnTo>
                  <a:lnTo>
                    <a:pt x="309689" y="252514"/>
                  </a:lnTo>
                  <a:lnTo>
                    <a:pt x="364883" y="244424"/>
                  </a:lnTo>
                  <a:lnTo>
                    <a:pt x="397090" y="246621"/>
                  </a:lnTo>
                  <a:lnTo>
                    <a:pt x="469607" y="263118"/>
                  </a:lnTo>
                  <a:lnTo>
                    <a:pt x="509460" y="277279"/>
                  </a:lnTo>
                  <a:lnTo>
                    <a:pt x="551434" y="295275"/>
                  </a:lnTo>
                  <a:lnTo>
                    <a:pt x="586054" y="312470"/>
                  </a:lnTo>
                  <a:lnTo>
                    <a:pt x="586054" y="288988"/>
                  </a:lnTo>
                  <a:lnTo>
                    <a:pt x="540308" y="263537"/>
                  </a:lnTo>
                  <a:lnTo>
                    <a:pt x="491909" y="240157"/>
                  </a:lnTo>
                  <a:lnTo>
                    <a:pt x="446100" y="221767"/>
                  </a:lnTo>
                  <a:lnTo>
                    <a:pt x="403186" y="208457"/>
                  </a:lnTo>
                  <a:lnTo>
                    <a:pt x="363486" y="200266"/>
                  </a:lnTo>
                  <a:lnTo>
                    <a:pt x="327190" y="199301"/>
                  </a:lnTo>
                  <a:lnTo>
                    <a:pt x="291858" y="204304"/>
                  </a:lnTo>
                  <a:lnTo>
                    <a:pt x="259080" y="217182"/>
                  </a:lnTo>
                  <a:lnTo>
                    <a:pt x="240957" y="231521"/>
                  </a:lnTo>
                  <a:lnTo>
                    <a:pt x="239864" y="230416"/>
                  </a:lnTo>
                  <a:lnTo>
                    <a:pt x="235686" y="235699"/>
                  </a:lnTo>
                  <a:lnTo>
                    <a:pt x="230416" y="239864"/>
                  </a:lnTo>
                  <a:lnTo>
                    <a:pt x="231508" y="240969"/>
                  </a:lnTo>
                  <a:lnTo>
                    <a:pt x="217182" y="259080"/>
                  </a:lnTo>
                  <a:lnTo>
                    <a:pt x="204292" y="291871"/>
                  </a:lnTo>
                  <a:lnTo>
                    <a:pt x="199288" y="327202"/>
                  </a:lnTo>
                  <a:lnTo>
                    <a:pt x="200266" y="363499"/>
                  </a:lnTo>
                  <a:lnTo>
                    <a:pt x="208445" y="403186"/>
                  </a:lnTo>
                  <a:lnTo>
                    <a:pt x="221767" y="446100"/>
                  </a:lnTo>
                  <a:lnTo>
                    <a:pt x="240157" y="491909"/>
                  </a:lnTo>
                  <a:lnTo>
                    <a:pt x="263537" y="540308"/>
                  </a:lnTo>
                  <a:lnTo>
                    <a:pt x="283578" y="576973"/>
                  </a:lnTo>
                  <a:lnTo>
                    <a:pt x="292061" y="591261"/>
                  </a:lnTo>
                  <a:lnTo>
                    <a:pt x="275958" y="595363"/>
                  </a:lnTo>
                  <a:lnTo>
                    <a:pt x="235864" y="607123"/>
                  </a:lnTo>
                  <a:lnTo>
                    <a:pt x="185102" y="624801"/>
                  </a:lnTo>
                  <a:lnTo>
                    <a:pt x="139712" y="644194"/>
                  </a:lnTo>
                  <a:lnTo>
                    <a:pt x="99949" y="665124"/>
                  </a:lnTo>
                  <a:lnTo>
                    <a:pt x="66090" y="687400"/>
                  </a:lnTo>
                  <a:lnTo>
                    <a:pt x="18300" y="740905"/>
                  </a:lnTo>
                  <a:lnTo>
                    <a:pt x="1549" y="796137"/>
                  </a:lnTo>
                  <a:lnTo>
                    <a:pt x="0" y="796137"/>
                  </a:lnTo>
                  <a:lnTo>
                    <a:pt x="774" y="802830"/>
                  </a:lnTo>
                  <a:lnTo>
                    <a:pt x="0" y="809510"/>
                  </a:lnTo>
                  <a:lnTo>
                    <a:pt x="1549" y="809510"/>
                  </a:lnTo>
                  <a:lnTo>
                    <a:pt x="18300" y="864743"/>
                  </a:lnTo>
                  <a:lnTo>
                    <a:pt x="66090" y="918248"/>
                  </a:lnTo>
                  <a:lnTo>
                    <a:pt x="99949" y="940523"/>
                  </a:lnTo>
                  <a:lnTo>
                    <a:pt x="139712" y="961453"/>
                  </a:lnTo>
                  <a:lnTo>
                    <a:pt x="185102" y="980846"/>
                  </a:lnTo>
                  <a:lnTo>
                    <a:pt x="235864" y="998524"/>
                  </a:lnTo>
                  <a:lnTo>
                    <a:pt x="275958" y="1010285"/>
                  </a:lnTo>
                  <a:lnTo>
                    <a:pt x="292049" y="1014387"/>
                  </a:lnTo>
                  <a:lnTo>
                    <a:pt x="283578" y="1028661"/>
                  </a:lnTo>
                  <a:lnTo>
                    <a:pt x="263537" y="1065326"/>
                  </a:lnTo>
                  <a:lnTo>
                    <a:pt x="240157" y="1113726"/>
                  </a:lnTo>
                  <a:lnTo>
                    <a:pt x="221767" y="1159535"/>
                  </a:lnTo>
                  <a:lnTo>
                    <a:pt x="208445" y="1202448"/>
                  </a:lnTo>
                  <a:lnTo>
                    <a:pt x="200266" y="1242148"/>
                  </a:lnTo>
                  <a:lnTo>
                    <a:pt x="199288" y="1278445"/>
                  </a:lnTo>
                  <a:lnTo>
                    <a:pt x="204292" y="1313776"/>
                  </a:lnTo>
                  <a:lnTo>
                    <a:pt x="217182" y="1346568"/>
                  </a:lnTo>
                  <a:lnTo>
                    <a:pt x="231508" y="1364678"/>
                  </a:lnTo>
                  <a:lnTo>
                    <a:pt x="230416" y="1365770"/>
                  </a:lnTo>
                  <a:lnTo>
                    <a:pt x="235673" y="1369949"/>
                  </a:lnTo>
                  <a:lnTo>
                    <a:pt x="239864" y="1375219"/>
                  </a:lnTo>
                  <a:lnTo>
                    <a:pt x="240957" y="1374127"/>
                  </a:lnTo>
                  <a:lnTo>
                    <a:pt x="259080" y="1388452"/>
                  </a:lnTo>
                  <a:lnTo>
                    <a:pt x="291871" y="1401343"/>
                  </a:lnTo>
                  <a:lnTo>
                    <a:pt x="327190" y="1406347"/>
                  </a:lnTo>
                  <a:lnTo>
                    <a:pt x="363486" y="1405382"/>
                  </a:lnTo>
                  <a:lnTo>
                    <a:pt x="403186" y="1397190"/>
                  </a:lnTo>
                  <a:lnTo>
                    <a:pt x="446100" y="1383868"/>
                  </a:lnTo>
                  <a:lnTo>
                    <a:pt x="491909" y="1365491"/>
                  </a:lnTo>
                  <a:lnTo>
                    <a:pt x="540308" y="1342097"/>
                  </a:lnTo>
                  <a:lnTo>
                    <a:pt x="576973" y="1322057"/>
                  </a:lnTo>
                  <a:lnTo>
                    <a:pt x="591248" y="1313573"/>
                  </a:lnTo>
                  <a:lnTo>
                    <a:pt x="595363" y="1329690"/>
                  </a:lnTo>
                  <a:lnTo>
                    <a:pt x="607123" y="1369783"/>
                  </a:lnTo>
                  <a:lnTo>
                    <a:pt x="624801" y="1420545"/>
                  </a:lnTo>
                  <a:lnTo>
                    <a:pt x="644194" y="1465935"/>
                  </a:lnTo>
                  <a:lnTo>
                    <a:pt x="665124" y="1505699"/>
                  </a:lnTo>
                  <a:lnTo>
                    <a:pt x="687400" y="1539557"/>
                  </a:lnTo>
                  <a:lnTo>
                    <a:pt x="740905" y="1587347"/>
                  </a:lnTo>
                  <a:lnTo>
                    <a:pt x="796137" y="1604098"/>
                  </a:lnTo>
                  <a:lnTo>
                    <a:pt x="796137" y="1605648"/>
                  </a:lnTo>
                  <a:lnTo>
                    <a:pt x="802817" y="1604873"/>
                  </a:lnTo>
                  <a:lnTo>
                    <a:pt x="809510" y="1605648"/>
                  </a:lnTo>
                  <a:lnTo>
                    <a:pt x="809510" y="1604098"/>
                  </a:lnTo>
                  <a:lnTo>
                    <a:pt x="864743" y="1587347"/>
                  </a:lnTo>
                  <a:lnTo>
                    <a:pt x="918248" y="1539557"/>
                  </a:lnTo>
                  <a:lnTo>
                    <a:pt x="940523" y="1505699"/>
                  </a:lnTo>
                  <a:lnTo>
                    <a:pt x="961453" y="1465935"/>
                  </a:lnTo>
                  <a:lnTo>
                    <a:pt x="980846" y="1420545"/>
                  </a:lnTo>
                  <a:lnTo>
                    <a:pt x="998524" y="1369783"/>
                  </a:lnTo>
                  <a:lnTo>
                    <a:pt x="1010285" y="1329690"/>
                  </a:lnTo>
                  <a:lnTo>
                    <a:pt x="1014387" y="1313586"/>
                  </a:lnTo>
                  <a:lnTo>
                    <a:pt x="1028674" y="1322070"/>
                  </a:lnTo>
                  <a:lnTo>
                    <a:pt x="1065339" y="1342110"/>
                  </a:lnTo>
                  <a:lnTo>
                    <a:pt x="1113739" y="1365504"/>
                  </a:lnTo>
                  <a:lnTo>
                    <a:pt x="1159548" y="1383880"/>
                  </a:lnTo>
                  <a:lnTo>
                    <a:pt x="1202461" y="1397203"/>
                  </a:lnTo>
                  <a:lnTo>
                    <a:pt x="1242161" y="1405394"/>
                  </a:lnTo>
                  <a:lnTo>
                    <a:pt x="1278445" y="1406359"/>
                  </a:lnTo>
                  <a:lnTo>
                    <a:pt x="1313776" y="1401356"/>
                  </a:lnTo>
                  <a:lnTo>
                    <a:pt x="1346568" y="1388465"/>
                  </a:lnTo>
                  <a:lnTo>
                    <a:pt x="1364678" y="1374140"/>
                  </a:lnTo>
                  <a:lnTo>
                    <a:pt x="1365783" y="1375232"/>
                  </a:lnTo>
                  <a:lnTo>
                    <a:pt x="1369961" y="1369961"/>
                  </a:lnTo>
                  <a:lnTo>
                    <a:pt x="1375232" y="1365783"/>
                  </a:lnTo>
                  <a:lnTo>
                    <a:pt x="1374127" y="1364691"/>
                  </a:lnTo>
                  <a:lnTo>
                    <a:pt x="1388465" y="1346581"/>
                  </a:lnTo>
                  <a:lnTo>
                    <a:pt x="1401343" y="1313789"/>
                  </a:lnTo>
                  <a:lnTo>
                    <a:pt x="1406359" y="1278458"/>
                  </a:lnTo>
                  <a:lnTo>
                    <a:pt x="1405382" y="1242161"/>
                  </a:lnTo>
                  <a:lnTo>
                    <a:pt x="1397190" y="1202461"/>
                  </a:lnTo>
                  <a:lnTo>
                    <a:pt x="1383880" y="1159548"/>
                  </a:lnTo>
                  <a:lnTo>
                    <a:pt x="1365491" y="1113739"/>
                  </a:lnTo>
                  <a:lnTo>
                    <a:pt x="1361224" y="1104912"/>
                  </a:lnTo>
                  <a:lnTo>
                    <a:pt x="1361224" y="1240764"/>
                  </a:lnTo>
                  <a:lnTo>
                    <a:pt x="1359281" y="1269974"/>
                  </a:lnTo>
                  <a:lnTo>
                    <a:pt x="1342707" y="1318514"/>
                  </a:lnTo>
                  <a:lnTo>
                    <a:pt x="1295958" y="1353146"/>
                  </a:lnTo>
                  <a:lnTo>
                    <a:pt x="1240764" y="1361224"/>
                  </a:lnTo>
                  <a:lnTo>
                    <a:pt x="1208557" y="1359039"/>
                  </a:lnTo>
                  <a:lnTo>
                    <a:pt x="1136040" y="1342542"/>
                  </a:lnTo>
                  <a:lnTo>
                    <a:pt x="1096175" y="1328381"/>
                  </a:lnTo>
                  <a:lnTo>
                    <a:pt x="1054201" y="1310386"/>
                  </a:lnTo>
                  <a:lnTo>
                    <a:pt x="1019568" y="1293202"/>
                  </a:lnTo>
                  <a:lnTo>
                    <a:pt x="1021130" y="1287106"/>
                  </a:lnTo>
                  <a:lnTo>
                    <a:pt x="1031011" y="1242187"/>
                  </a:lnTo>
                  <a:lnTo>
                    <a:pt x="1039901" y="1195082"/>
                  </a:lnTo>
                  <a:lnTo>
                    <a:pt x="1047750" y="1145946"/>
                  </a:lnTo>
                  <a:lnTo>
                    <a:pt x="1054506" y="1094930"/>
                  </a:lnTo>
                  <a:lnTo>
                    <a:pt x="1058392" y="1058392"/>
                  </a:lnTo>
                  <a:lnTo>
                    <a:pt x="1094930" y="1054493"/>
                  </a:lnTo>
                  <a:lnTo>
                    <a:pt x="1145946" y="1047750"/>
                  </a:lnTo>
                  <a:lnTo>
                    <a:pt x="1195082" y="1039901"/>
                  </a:lnTo>
                  <a:lnTo>
                    <a:pt x="1242187" y="1031011"/>
                  </a:lnTo>
                  <a:lnTo>
                    <a:pt x="1287106" y="1021130"/>
                  </a:lnTo>
                  <a:lnTo>
                    <a:pt x="1293177" y="1019594"/>
                  </a:lnTo>
                  <a:lnTo>
                    <a:pt x="1310373" y="1054214"/>
                  </a:lnTo>
                  <a:lnTo>
                    <a:pt x="1328381" y="1096187"/>
                  </a:lnTo>
                  <a:lnTo>
                    <a:pt x="1342542" y="1136053"/>
                  </a:lnTo>
                  <a:lnTo>
                    <a:pt x="1352778" y="1173581"/>
                  </a:lnTo>
                  <a:lnTo>
                    <a:pt x="1361224" y="1240764"/>
                  </a:lnTo>
                  <a:lnTo>
                    <a:pt x="1361224" y="1104912"/>
                  </a:lnTo>
                  <a:lnTo>
                    <a:pt x="1342110" y="1065352"/>
                  </a:lnTo>
                  <a:lnTo>
                    <a:pt x="1322070" y="1028687"/>
                  </a:lnTo>
                  <a:lnTo>
                    <a:pt x="1313573" y="1014399"/>
                  </a:lnTo>
                  <a:lnTo>
                    <a:pt x="1329690" y="1010285"/>
                  </a:lnTo>
                  <a:lnTo>
                    <a:pt x="1369783" y="998524"/>
                  </a:lnTo>
                  <a:lnTo>
                    <a:pt x="1420545" y="980846"/>
                  </a:lnTo>
                  <a:lnTo>
                    <a:pt x="1465935" y="961453"/>
                  </a:lnTo>
                  <a:lnTo>
                    <a:pt x="1505699" y="940523"/>
                  </a:lnTo>
                  <a:lnTo>
                    <a:pt x="1539557" y="918248"/>
                  </a:lnTo>
                  <a:lnTo>
                    <a:pt x="1587347" y="864743"/>
                  </a:lnTo>
                  <a:lnTo>
                    <a:pt x="1604086" y="809510"/>
                  </a:lnTo>
                  <a:lnTo>
                    <a:pt x="1605648" y="809510"/>
                  </a:lnTo>
                  <a:lnTo>
                    <a:pt x="1604860" y="802830"/>
                  </a:lnTo>
                  <a:lnTo>
                    <a:pt x="1605648" y="7961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1808" y="56890"/>
              <a:ext cx="2211506" cy="21831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31959" y="4789351"/>
            <a:ext cx="6240145" cy="2935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b="1" spc="-20" dirty="0">
                <a:latin typeface="Trebuchet MS"/>
                <a:cs typeface="Trebuchet MS"/>
              </a:rPr>
              <a:t>2026</a:t>
            </a:r>
            <a:endParaRPr sz="3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rebuchet MS"/>
              <a:cs typeface="Trebuchet MS"/>
            </a:endParaRPr>
          </a:p>
          <a:p>
            <a:pPr marL="1793239">
              <a:lnSpc>
                <a:spcPct val="100000"/>
              </a:lnSpc>
            </a:pPr>
            <a:r>
              <a:rPr sz="3050" b="1" spc="-20" dirty="0">
                <a:latin typeface="Trebuchet MS"/>
                <a:cs typeface="Trebuchet MS"/>
              </a:rPr>
              <a:t>2025</a:t>
            </a:r>
            <a:endParaRPr sz="3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rebuchet MS"/>
              <a:cs typeface="Trebuchet MS"/>
            </a:endParaRPr>
          </a:p>
          <a:p>
            <a:pPr marL="3573779">
              <a:lnSpc>
                <a:spcPct val="100000"/>
              </a:lnSpc>
            </a:pPr>
            <a:r>
              <a:rPr sz="3050" b="1" spc="-20" dirty="0">
                <a:latin typeface="Trebuchet MS"/>
                <a:cs typeface="Trebuchet MS"/>
              </a:rPr>
              <a:t>2024</a:t>
            </a:r>
            <a:endParaRPr sz="3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3050" b="1" spc="-20" dirty="0">
                <a:latin typeface="Trebuchet MS"/>
                <a:cs typeface="Trebuchet MS"/>
              </a:rPr>
              <a:t>2023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9" name="object 4"/>
          <p:cNvSpPr txBox="1">
            <a:spLocks/>
          </p:cNvSpPr>
          <p:nvPr/>
        </p:nvSpPr>
        <p:spPr>
          <a:xfrm>
            <a:off x="5455722" y="9372"/>
            <a:ext cx="7470140" cy="13144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6850" b="0" i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8450" b="1" spc="-425" dirty="0" smtClean="0">
                <a:solidFill>
                  <a:srgbClr val="5C7862"/>
                </a:solidFill>
                <a:latin typeface="Trebuchet MS"/>
                <a:cs typeface="+mn-cs"/>
              </a:rPr>
              <a:t>Business</a:t>
            </a:r>
            <a:r>
              <a:rPr lang="en-US" sz="8450" b="1" spc="-680" dirty="0" smtClean="0">
                <a:solidFill>
                  <a:srgbClr val="5C7862"/>
                </a:solidFill>
                <a:latin typeface="Trebuchet MS"/>
                <a:cs typeface="+mn-cs"/>
              </a:rPr>
              <a:t> </a:t>
            </a:r>
            <a:r>
              <a:rPr lang="en-US" sz="8450" b="1" spc="-295" dirty="0">
                <a:solidFill>
                  <a:srgbClr val="5C7862"/>
                </a:solidFill>
                <a:latin typeface="Trebuchet MS"/>
                <a:cs typeface="+mn-cs"/>
              </a:rPr>
              <a:t>M</a:t>
            </a:r>
            <a:r>
              <a:rPr lang="en-US" sz="8450" b="1" spc="-295" dirty="0" smtClean="0">
                <a:solidFill>
                  <a:srgbClr val="5C7862"/>
                </a:solidFill>
                <a:latin typeface="Trebuchet MS"/>
                <a:cs typeface="+mn-cs"/>
              </a:rPr>
              <a:t>odel</a:t>
            </a:r>
            <a:endParaRPr lang="en-US" sz="8450" dirty="0">
              <a:latin typeface="Trebuchet MS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536</Words>
  <Application>Microsoft Office PowerPoint</Application>
  <PresentationFormat>מותאם אישית</PresentationFormat>
  <Paragraphs>96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MT</vt:lpstr>
      <vt:lpstr>Tahoma</vt:lpstr>
      <vt:lpstr>Times New Roman</vt:lpstr>
      <vt:lpstr>Trebuchet MS</vt:lpstr>
      <vt:lpstr>Office Theme</vt:lpstr>
      <vt:lpstr>R.B.D BORROW DONATE</vt:lpstr>
      <vt:lpstr>lots of stuff! what can i</vt:lpstr>
      <vt:lpstr>Facts on the market</vt:lpstr>
      <vt:lpstr>DONATING the old fationed way , searching for a association gather the stuff.</vt:lpstr>
      <vt:lpstr>Our Solution</vt:lpstr>
      <vt:lpstr>Our Competitors</vt:lpstr>
      <vt:lpstr>INCOME GENERATION Users can earn income by renting out their unused or underutilized possessions through the app.</vt:lpstr>
      <vt:lpstr>מצגת של PowerPoint‏</vt:lpstr>
      <vt:lpstr>מצגת של PowerPoint‏</vt:lpstr>
      <vt:lpstr>Growth strategy</vt:lpstr>
      <vt:lpstr>DIGITAL ADVERTISING: advertising channels such as Google Ads, social media advertising. advertising to target and reach our desired audience.</vt:lpstr>
      <vt:lpstr>Our unique selling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Brown Minimalist Pitch Deck Presentation</dc:title>
  <dc:creator>Raghad Omar</dc:creator>
  <cp:keywords>DAFm7nxD-MA,BAFcpIwxRkw</cp:keywords>
  <cp:lastModifiedBy>Raghad Walweel</cp:lastModifiedBy>
  <cp:revision>5</cp:revision>
  <dcterms:created xsi:type="dcterms:W3CDTF">2023-06-28T08:15:38Z</dcterms:created>
  <dcterms:modified xsi:type="dcterms:W3CDTF">2023-08-12T16:49:49Z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2023-06-28T00:00:00Z</vt:filetime>
  </property>
  <property fmtid="{D5CDD505-2E9C-101B-9397-08002B2CF9AE}" pid="5" name="Producer">
    <vt:lpwstr>Canva</vt:lpwstr>
  </property>
</Properties>
</file>