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9" r:id="rId8"/>
    <p:sldId id="271" r:id="rId9"/>
    <p:sldId id="263" r:id="rId10"/>
    <p:sldId id="272" r:id="rId11"/>
    <p:sldId id="274" r:id="rId12"/>
    <p:sldId id="275" r:id="rId13"/>
    <p:sldId id="266" r:id="rId14"/>
    <p:sldId id="278" r:id="rId15"/>
    <p:sldId id="276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2870D-9814-4188-BCA1-5617E5E5C3BE}" v="119" dt="2022-11-05T14:53:27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0D08C-A260-4684-A986-B3EFE8B31E3B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666407F5-4DA2-4C4A-8502-260458A546B2}">
      <dgm:prSet/>
      <dgm:spPr/>
      <dgm:t>
        <a:bodyPr/>
        <a:lstStyle/>
        <a:p>
          <a:pPr marL="0"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Responses are 3-digit codes sent from server to client </a:t>
          </a:r>
          <a:endParaRPr lang="ar-SA" sz="3600" kern="1200" dirty="0"/>
        </a:p>
      </dgm:t>
    </dgm:pt>
    <dgm:pt modelId="{2DDD71F1-D7C7-4A1B-8DD9-285425FF4787}" type="parTrans" cxnId="{E8135247-4993-4553-A923-D0737E98AC70}">
      <dgm:prSet/>
      <dgm:spPr/>
      <dgm:t>
        <a:bodyPr/>
        <a:lstStyle/>
        <a:p>
          <a:pPr rtl="0"/>
          <a:endParaRPr lang="ar-SA"/>
        </a:p>
      </dgm:t>
    </dgm:pt>
    <dgm:pt modelId="{A904F0FB-6016-43DF-9B0C-19B45CD174A2}" type="sibTrans" cxnId="{E8135247-4993-4553-A923-D0737E98AC70}">
      <dgm:prSet/>
      <dgm:spPr/>
      <dgm:t>
        <a:bodyPr/>
        <a:lstStyle/>
        <a:p>
          <a:pPr rtl="0"/>
          <a:endParaRPr lang="ar-SA"/>
        </a:p>
      </dgm:t>
    </dgm:pt>
    <dgm:pt modelId="{8909A911-668F-494E-99F7-7409D7E42C9B}">
      <dgm:prSet custT="1"/>
      <dgm:spPr/>
      <dgm:t>
        <a:bodyPr/>
        <a:lstStyle/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700" b="1" i="0" kern="1200" dirty="0">
              <a:cs typeface="+mj-cs"/>
            </a:rPr>
            <a:t>220: The SMTP service is ready </a:t>
          </a:r>
          <a:endParaRPr lang="ar-SA" sz="1700" b="1" kern="1200" dirty="0">
            <a:cs typeface="+mj-cs"/>
          </a:endParaRPr>
        </a:p>
      </dgm:t>
    </dgm:pt>
    <dgm:pt modelId="{82EB7209-5ED5-4288-BD43-1DA1CB10CC22}" type="parTrans" cxnId="{8C516339-E84F-47D9-BCAA-E2626F35C66D}">
      <dgm:prSet/>
      <dgm:spPr/>
      <dgm:t>
        <a:bodyPr/>
        <a:lstStyle/>
        <a:p>
          <a:pPr rtl="0"/>
          <a:endParaRPr lang="ar-SA"/>
        </a:p>
      </dgm:t>
    </dgm:pt>
    <dgm:pt modelId="{4994FF7E-92DE-42DD-B010-E3AA53E25823}" type="sibTrans" cxnId="{8C516339-E84F-47D9-BCAA-E2626F35C66D}">
      <dgm:prSet/>
      <dgm:spPr/>
      <dgm:t>
        <a:bodyPr/>
        <a:lstStyle/>
        <a:p>
          <a:pPr rtl="0"/>
          <a:endParaRPr lang="ar-SA"/>
        </a:p>
      </dgm:t>
    </dgm:pt>
    <dgm:pt modelId="{9C9C8FAC-07B1-40B8-BF2E-61FD876A970B}">
      <dgm:prSet custT="1"/>
      <dgm:spPr/>
      <dgm:t>
        <a:bodyPr/>
        <a:lstStyle/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700" b="1" i="0" kern="1200" dirty="0">
              <a:cs typeface="+mj-cs"/>
            </a:rPr>
            <a:t>250: The command has been completed </a:t>
          </a:r>
          <a:endParaRPr lang="ar-SA" sz="1700" b="1" kern="1200" dirty="0">
            <a:cs typeface="+mj-cs"/>
          </a:endParaRPr>
        </a:p>
      </dgm:t>
    </dgm:pt>
    <dgm:pt modelId="{24385E3F-0BBE-4246-AF7F-163EC55B2483}" type="parTrans" cxnId="{CEFBB8FB-6E29-49E7-927C-8DB28B9CA4B6}">
      <dgm:prSet/>
      <dgm:spPr/>
      <dgm:t>
        <a:bodyPr/>
        <a:lstStyle/>
        <a:p>
          <a:pPr rtl="0"/>
          <a:endParaRPr lang="ar-SA"/>
        </a:p>
      </dgm:t>
    </dgm:pt>
    <dgm:pt modelId="{E7AA2C23-B950-4D91-9963-65F43149DE33}" type="sibTrans" cxnId="{CEFBB8FB-6E29-49E7-927C-8DB28B9CA4B6}">
      <dgm:prSet/>
      <dgm:spPr/>
      <dgm:t>
        <a:bodyPr/>
        <a:lstStyle/>
        <a:p>
          <a:pPr rtl="0"/>
          <a:endParaRPr lang="ar-SA"/>
        </a:p>
      </dgm:t>
    </dgm:pt>
    <dgm:pt modelId="{3D1D2AC5-EC4C-4248-9313-9D111F976C0C}">
      <dgm:prSet custT="1"/>
      <dgm:spPr/>
      <dgm:t>
        <a:bodyPr/>
        <a:lstStyle/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700" b="1" i="0" kern="1200" dirty="0">
              <a:cs typeface="+mj-cs"/>
            </a:rPr>
            <a:t>354: OK to transmit message </a:t>
          </a:r>
          <a:endParaRPr lang="ar-SA" sz="1700" b="1" kern="1200" dirty="0">
            <a:cs typeface="+mj-cs"/>
          </a:endParaRPr>
        </a:p>
      </dgm:t>
    </dgm:pt>
    <dgm:pt modelId="{3866862F-087E-41DF-9945-AFB5AA9E2435}" type="parTrans" cxnId="{19B0EA5A-BEFC-4267-A0DD-98E3B8D9AE07}">
      <dgm:prSet/>
      <dgm:spPr/>
      <dgm:t>
        <a:bodyPr/>
        <a:lstStyle/>
        <a:p>
          <a:pPr rtl="0"/>
          <a:endParaRPr lang="ar-SA"/>
        </a:p>
      </dgm:t>
    </dgm:pt>
    <dgm:pt modelId="{450AD23B-0DD8-4C36-84CC-694D5246E7BA}" type="sibTrans" cxnId="{19B0EA5A-BEFC-4267-A0DD-98E3B8D9AE07}">
      <dgm:prSet/>
      <dgm:spPr/>
      <dgm:t>
        <a:bodyPr/>
        <a:lstStyle/>
        <a:p>
          <a:pPr rtl="0"/>
          <a:endParaRPr lang="ar-SA"/>
        </a:p>
      </dgm:t>
    </dgm:pt>
    <dgm:pt modelId="{D7EDC0D8-C2ED-4351-AF7B-45D5184DAE34}">
      <dgm:prSet custT="1"/>
      <dgm:spPr/>
      <dgm:t>
        <a:bodyPr/>
        <a:lstStyle/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700" b="1" i="0" kern="1200" dirty="0">
              <a:cs typeface="+mj-cs"/>
            </a:rPr>
            <a:t>450: Command can not be completed because the mailbox is busy</a:t>
          </a:r>
          <a:endParaRPr lang="ar-SA" sz="1700" b="1" kern="1200" dirty="0">
            <a:cs typeface="+mj-cs"/>
          </a:endParaRPr>
        </a:p>
      </dgm:t>
    </dgm:pt>
    <dgm:pt modelId="{CFEACE41-62AC-4A10-AF92-D0B954682262}" type="parTrans" cxnId="{B31D4A4A-710D-419E-A464-CCE5F1604E39}">
      <dgm:prSet/>
      <dgm:spPr/>
      <dgm:t>
        <a:bodyPr/>
        <a:lstStyle/>
        <a:p>
          <a:pPr rtl="0"/>
          <a:endParaRPr lang="ar-SA"/>
        </a:p>
      </dgm:t>
    </dgm:pt>
    <dgm:pt modelId="{F79D134E-C8BB-456C-ADBB-C4039431B419}" type="sibTrans" cxnId="{B31D4A4A-710D-419E-A464-CCE5F1604E39}">
      <dgm:prSet/>
      <dgm:spPr/>
      <dgm:t>
        <a:bodyPr/>
        <a:lstStyle/>
        <a:p>
          <a:pPr rtl="0"/>
          <a:endParaRPr lang="ar-SA"/>
        </a:p>
      </dgm:t>
    </dgm:pt>
    <dgm:pt modelId="{BD4202DC-941F-458C-8A68-760F9902D623}">
      <dgm:prSet custT="1"/>
      <dgm:spPr/>
      <dgm:t>
        <a:bodyPr/>
        <a:lstStyle/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700" b="1" i="0" kern="1200" dirty="0">
              <a:cs typeface="+mj-cs"/>
            </a:rPr>
            <a:t>221: SMTP is closing the transmission channel </a:t>
          </a:r>
          <a:endParaRPr lang="ar-SA" sz="1700" b="1" kern="1200" dirty="0">
            <a:cs typeface="+mj-cs"/>
          </a:endParaRPr>
        </a:p>
      </dgm:t>
    </dgm:pt>
    <dgm:pt modelId="{DA8B83BB-AAB4-4965-97C3-496E52B2A0EF}" type="parTrans" cxnId="{80B5499F-B8F7-4E48-81DE-E7C1BBFA9737}">
      <dgm:prSet/>
      <dgm:spPr/>
      <dgm:t>
        <a:bodyPr/>
        <a:lstStyle/>
        <a:p>
          <a:pPr rtl="0"/>
          <a:endParaRPr lang="ar-SA"/>
        </a:p>
      </dgm:t>
    </dgm:pt>
    <dgm:pt modelId="{8B891518-A07F-4C4F-8204-330002F09419}" type="sibTrans" cxnId="{80B5499F-B8F7-4E48-81DE-E7C1BBFA9737}">
      <dgm:prSet/>
      <dgm:spPr/>
      <dgm:t>
        <a:bodyPr/>
        <a:lstStyle/>
        <a:p>
          <a:pPr rtl="0"/>
          <a:endParaRPr lang="ar-SA"/>
        </a:p>
      </dgm:t>
    </dgm:pt>
    <dgm:pt modelId="{A850C677-781F-4D76-A4E3-406490CBD5E0}">
      <dgm:prSet custT="1"/>
      <dgm:spPr/>
      <dgm:t>
        <a:bodyPr/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451: Command has been aborted because of an error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E9E19986-F6C2-4423-BB31-FB7DF1F26F7C}" type="parTrans" cxnId="{A11C215F-9940-4738-8199-16EC8932901A}">
      <dgm:prSet/>
      <dgm:spPr/>
      <dgm:t>
        <a:bodyPr/>
        <a:lstStyle/>
        <a:p>
          <a:pPr rtl="1"/>
          <a:endParaRPr lang="ar-SA"/>
        </a:p>
      </dgm:t>
    </dgm:pt>
    <dgm:pt modelId="{A0ED3A95-2DE0-49BF-9F0F-EAE99B91CE1A}" type="sibTrans" cxnId="{A11C215F-9940-4738-8199-16EC8932901A}">
      <dgm:prSet/>
      <dgm:spPr/>
      <dgm:t>
        <a:bodyPr/>
        <a:lstStyle/>
        <a:p>
          <a:pPr rtl="1"/>
          <a:endParaRPr lang="ar-SA"/>
        </a:p>
      </dgm:t>
    </dgm:pt>
    <dgm:pt modelId="{BC84FB69-49BE-40A1-BF65-B153B93808FC}">
      <dgm:prSet custT="1"/>
      <dgm:spPr/>
      <dgm:t>
        <a:bodyPr/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452: Command has been aborted because the receiving host is out of disk space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997FC4EA-371D-4BFA-B7CF-5D7A01F1706F}" type="parTrans" cxnId="{B6CBC60A-4E36-4C6A-93BB-C32ED56770EB}">
      <dgm:prSet/>
      <dgm:spPr/>
      <dgm:t>
        <a:bodyPr/>
        <a:lstStyle/>
        <a:p>
          <a:pPr rtl="1"/>
          <a:endParaRPr lang="ar-SA"/>
        </a:p>
      </dgm:t>
    </dgm:pt>
    <dgm:pt modelId="{D977AF1D-754E-4401-9E7F-311573A5DC70}" type="sibTrans" cxnId="{B6CBC60A-4E36-4C6A-93BB-C32ED56770EB}">
      <dgm:prSet/>
      <dgm:spPr/>
      <dgm:t>
        <a:bodyPr/>
        <a:lstStyle/>
        <a:p>
          <a:pPr rtl="1"/>
          <a:endParaRPr lang="ar-SA"/>
        </a:p>
      </dgm:t>
    </dgm:pt>
    <dgm:pt modelId="{EF3288B7-24C2-482B-8145-2827C3F7C8E2}">
      <dgm:prSet custT="1"/>
      <dgm:spPr/>
      <dgm:t>
        <a:bodyPr/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500: Syntax error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AA9668AE-7146-40D9-A821-46F151A22BA1}" type="parTrans" cxnId="{04C00BDD-E081-4AE8-9691-E9FDECCD25F1}">
      <dgm:prSet/>
      <dgm:spPr/>
      <dgm:t>
        <a:bodyPr/>
        <a:lstStyle/>
        <a:p>
          <a:pPr rtl="1"/>
          <a:endParaRPr lang="ar-SA"/>
        </a:p>
      </dgm:t>
    </dgm:pt>
    <dgm:pt modelId="{A8BE4753-C23B-4815-8D27-DB9E8F857498}" type="sibTrans" cxnId="{04C00BDD-E081-4AE8-9691-E9FDECCD25F1}">
      <dgm:prSet/>
      <dgm:spPr/>
      <dgm:t>
        <a:bodyPr/>
        <a:lstStyle/>
        <a:p>
          <a:pPr rtl="1"/>
          <a:endParaRPr lang="ar-SA"/>
        </a:p>
      </dgm:t>
    </dgm:pt>
    <dgm:pt modelId="{9B423680-0D9C-42CF-A2A4-1CD4201C4056}">
      <dgm:prSet custT="1"/>
      <dgm:spPr/>
      <dgm:t>
        <a:bodyPr/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550: Specified mailbox is unavailable or does not exist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764C15D5-8F32-42E5-A2C8-B0ADCE6DBFBC}" type="parTrans" cxnId="{2879FAF0-B4D9-49E0-A412-8EBAD1BC8996}">
      <dgm:prSet/>
      <dgm:spPr/>
      <dgm:t>
        <a:bodyPr/>
        <a:lstStyle/>
        <a:p>
          <a:pPr rtl="1"/>
          <a:endParaRPr lang="ar-SA"/>
        </a:p>
      </dgm:t>
    </dgm:pt>
    <dgm:pt modelId="{B5792C54-DEAA-4A94-81BC-07D9D77D1B8D}" type="sibTrans" cxnId="{2879FAF0-B4D9-49E0-A412-8EBAD1BC8996}">
      <dgm:prSet/>
      <dgm:spPr/>
      <dgm:t>
        <a:bodyPr/>
        <a:lstStyle/>
        <a:p>
          <a:pPr rtl="1"/>
          <a:endParaRPr lang="ar-SA"/>
        </a:p>
      </dgm:t>
    </dgm:pt>
    <dgm:pt modelId="{9FFEBA6C-BFB3-4E1C-8663-51B8C98AFE81}">
      <dgm:prSet custT="1"/>
      <dgm:spPr/>
      <dgm:t>
        <a:bodyPr/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552: Command was aborted because the recipient has exceeded their storage quota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C06DB207-67B4-4516-A910-45639C7856EA}" type="parTrans" cxnId="{41A601B4-763E-4F0B-95A2-1CDD519F1100}">
      <dgm:prSet/>
      <dgm:spPr/>
      <dgm:t>
        <a:bodyPr/>
        <a:lstStyle/>
        <a:p>
          <a:pPr rtl="1"/>
          <a:endParaRPr lang="ar-SA"/>
        </a:p>
      </dgm:t>
    </dgm:pt>
    <dgm:pt modelId="{FDA8CE29-D3DE-495F-AAE7-76B3EC5DC54F}" type="sibTrans" cxnId="{41A601B4-763E-4F0B-95A2-1CDD519F1100}">
      <dgm:prSet/>
      <dgm:spPr/>
      <dgm:t>
        <a:bodyPr/>
        <a:lstStyle/>
        <a:p>
          <a:pPr rtl="1"/>
          <a:endParaRPr lang="ar-SA"/>
        </a:p>
      </dgm:t>
    </dgm:pt>
    <dgm:pt modelId="{2DD433A2-999F-4D5D-A33A-6E8665BC22BA}">
      <dgm:prSet custT="1"/>
      <dgm:spPr/>
      <dgm:t>
        <a:bodyPr/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554: The transaction has failed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gm:t>
    </dgm:pt>
    <dgm:pt modelId="{2600CC41-5C36-45FE-84EF-B8A90ACE85DC}" type="parTrans" cxnId="{8ACA1F5C-1066-49D6-9B4F-7FF091410F5B}">
      <dgm:prSet/>
      <dgm:spPr/>
      <dgm:t>
        <a:bodyPr/>
        <a:lstStyle/>
        <a:p>
          <a:pPr rtl="1"/>
          <a:endParaRPr lang="ar-SA"/>
        </a:p>
      </dgm:t>
    </dgm:pt>
    <dgm:pt modelId="{27CB9A0F-0485-4CC8-B8A7-F47409F3D23E}" type="sibTrans" cxnId="{8ACA1F5C-1066-49D6-9B4F-7FF091410F5B}">
      <dgm:prSet/>
      <dgm:spPr/>
      <dgm:t>
        <a:bodyPr/>
        <a:lstStyle/>
        <a:p>
          <a:pPr rtl="1"/>
          <a:endParaRPr lang="ar-SA"/>
        </a:p>
      </dgm:t>
    </dgm:pt>
    <dgm:pt modelId="{EB3B5EDC-4BDB-4453-AF24-6DBE4362480E}" type="pres">
      <dgm:prSet presAssocID="{7A10D08C-A260-4684-A986-B3EFE8B31E3B}" presName="Name0" presStyleCnt="0">
        <dgm:presLayoutVars>
          <dgm:resizeHandles/>
        </dgm:presLayoutVars>
      </dgm:prSet>
      <dgm:spPr/>
    </dgm:pt>
    <dgm:pt modelId="{7F397113-AC35-41BF-B06C-C4D9B19A0DBD}" type="pres">
      <dgm:prSet presAssocID="{666407F5-4DA2-4C4A-8502-260458A546B2}" presName="text" presStyleLbl="node1" presStyleIdx="0" presStyleCnt="1" custScaleX="120771" custScaleY="100196">
        <dgm:presLayoutVars>
          <dgm:bulletEnabled val="1"/>
        </dgm:presLayoutVars>
      </dgm:prSet>
      <dgm:spPr/>
    </dgm:pt>
  </dgm:ptLst>
  <dgm:cxnLst>
    <dgm:cxn modelId="{B6CBC60A-4E36-4C6A-93BB-C32ED56770EB}" srcId="{666407F5-4DA2-4C4A-8502-260458A546B2}" destId="{BC84FB69-49BE-40A1-BF65-B153B93808FC}" srcOrd="6" destOrd="0" parTransId="{997FC4EA-371D-4BFA-B7CF-5D7A01F1706F}" sibTransId="{D977AF1D-754E-4401-9E7F-311573A5DC70}"/>
    <dgm:cxn modelId="{8C516339-E84F-47D9-BCAA-E2626F35C66D}" srcId="{666407F5-4DA2-4C4A-8502-260458A546B2}" destId="{8909A911-668F-494E-99F7-7409D7E42C9B}" srcOrd="0" destOrd="0" parTransId="{82EB7209-5ED5-4288-BD43-1DA1CB10CC22}" sibTransId="{4994FF7E-92DE-42DD-B010-E3AA53E25823}"/>
    <dgm:cxn modelId="{E2F21E40-11E7-4221-9399-AAC1498DCC5D}" type="presOf" srcId="{9B423680-0D9C-42CF-A2A4-1CD4201C4056}" destId="{7F397113-AC35-41BF-B06C-C4D9B19A0DBD}" srcOrd="0" destOrd="9" presId="urn:diagrams.loki3.com/VaryingWidthList"/>
    <dgm:cxn modelId="{E8135247-4993-4553-A923-D0737E98AC70}" srcId="{7A10D08C-A260-4684-A986-B3EFE8B31E3B}" destId="{666407F5-4DA2-4C4A-8502-260458A546B2}" srcOrd="0" destOrd="0" parTransId="{2DDD71F1-D7C7-4A1B-8DD9-285425FF4787}" sibTransId="{A904F0FB-6016-43DF-9B0C-19B45CD174A2}"/>
    <dgm:cxn modelId="{B31D4A4A-710D-419E-A464-CCE5F1604E39}" srcId="{666407F5-4DA2-4C4A-8502-260458A546B2}" destId="{D7EDC0D8-C2ED-4351-AF7B-45D5184DAE34}" srcOrd="4" destOrd="0" parTransId="{CFEACE41-62AC-4A10-AF92-D0B954682262}" sibTransId="{F79D134E-C8BB-456C-ADBB-C4039431B419}"/>
    <dgm:cxn modelId="{19B0EA5A-BEFC-4267-A0DD-98E3B8D9AE07}" srcId="{666407F5-4DA2-4C4A-8502-260458A546B2}" destId="{3D1D2AC5-EC4C-4248-9313-9D111F976C0C}" srcOrd="3" destOrd="0" parTransId="{3866862F-087E-41DF-9945-AFB5AA9E2435}" sibTransId="{450AD23B-0DD8-4C36-84CC-694D5246E7BA}"/>
    <dgm:cxn modelId="{8ACA1F5C-1066-49D6-9B4F-7FF091410F5B}" srcId="{666407F5-4DA2-4C4A-8502-260458A546B2}" destId="{2DD433A2-999F-4D5D-A33A-6E8665BC22BA}" srcOrd="10" destOrd="0" parTransId="{2600CC41-5C36-45FE-84EF-B8A90ACE85DC}" sibTransId="{27CB9A0F-0485-4CC8-B8A7-F47409F3D23E}"/>
    <dgm:cxn modelId="{A11C215F-9940-4738-8199-16EC8932901A}" srcId="{666407F5-4DA2-4C4A-8502-260458A546B2}" destId="{A850C677-781F-4D76-A4E3-406490CBD5E0}" srcOrd="5" destOrd="0" parTransId="{E9E19986-F6C2-4423-BB31-FB7DF1F26F7C}" sibTransId="{A0ED3A95-2DE0-49BF-9F0F-EAE99B91CE1A}"/>
    <dgm:cxn modelId="{2754716A-4725-4361-8E16-E66C326AA6D4}" type="presOf" srcId="{9FFEBA6C-BFB3-4E1C-8663-51B8C98AFE81}" destId="{7F397113-AC35-41BF-B06C-C4D9B19A0DBD}" srcOrd="0" destOrd="10" presId="urn:diagrams.loki3.com/VaryingWidthList"/>
    <dgm:cxn modelId="{25BEAF6B-FB19-47B0-8F72-130697472DF3}" type="presOf" srcId="{7A10D08C-A260-4684-A986-B3EFE8B31E3B}" destId="{EB3B5EDC-4BDB-4453-AF24-6DBE4362480E}" srcOrd="0" destOrd="0" presId="urn:diagrams.loki3.com/VaryingWidthList"/>
    <dgm:cxn modelId="{2EF6F981-5FAA-4799-B1C8-9ED5E13702B5}" type="presOf" srcId="{666407F5-4DA2-4C4A-8502-260458A546B2}" destId="{7F397113-AC35-41BF-B06C-C4D9B19A0DBD}" srcOrd="0" destOrd="0" presId="urn:diagrams.loki3.com/VaryingWidthList"/>
    <dgm:cxn modelId="{D684328C-621A-4273-BD9E-F444037FEC6F}" type="presOf" srcId="{9C9C8FAC-07B1-40B8-BF2E-61FD876A970B}" destId="{7F397113-AC35-41BF-B06C-C4D9B19A0DBD}" srcOrd="0" destOrd="3" presId="urn:diagrams.loki3.com/VaryingWidthList"/>
    <dgm:cxn modelId="{939D268D-59FF-476D-9C95-116911E3031C}" type="presOf" srcId="{3D1D2AC5-EC4C-4248-9313-9D111F976C0C}" destId="{7F397113-AC35-41BF-B06C-C4D9B19A0DBD}" srcOrd="0" destOrd="4" presId="urn:diagrams.loki3.com/VaryingWidthList"/>
    <dgm:cxn modelId="{C808C58D-11F1-4453-9A96-8B20A5F79A20}" type="presOf" srcId="{BC84FB69-49BE-40A1-BF65-B153B93808FC}" destId="{7F397113-AC35-41BF-B06C-C4D9B19A0DBD}" srcOrd="0" destOrd="7" presId="urn:diagrams.loki3.com/VaryingWidthList"/>
    <dgm:cxn modelId="{80B5499F-B8F7-4E48-81DE-E7C1BBFA9737}" srcId="{666407F5-4DA2-4C4A-8502-260458A546B2}" destId="{BD4202DC-941F-458C-8A68-760F9902D623}" srcOrd="1" destOrd="0" parTransId="{DA8B83BB-AAB4-4965-97C3-496E52B2A0EF}" sibTransId="{8B891518-A07F-4C4F-8204-330002F09419}"/>
    <dgm:cxn modelId="{AC438AB1-855A-4573-9074-5AD37F478FBE}" type="presOf" srcId="{2DD433A2-999F-4D5D-A33A-6E8665BC22BA}" destId="{7F397113-AC35-41BF-B06C-C4D9B19A0DBD}" srcOrd="0" destOrd="11" presId="urn:diagrams.loki3.com/VaryingWidthList"/>
    <dgm:cxn modelId="{41A601B4-763E-4F0B-95A2-1CDD519F1100}" srcId="{666407F5-4DA2-4C4A-8502-260458A546B2}" destId="{9FFEBA6C-BFB3-4E1C-8663-51B8C98AFE81}" srcOrd="9" destOrd="0" parTransId="{C06DB207-67B4-4516-A910-45639C7856EA}" sibTransId="{FDA8CE29-D3DE-495F-AAE7-76B3EC5DC54F}"/>
    <dgm:cxn modelId="{CCDC3CB4-BC9A-4892-950A-AB8B2CE80BE4}" type="presOf" srcId="{D7EDC0D8-C2ED-4351-AF7B-45D5184DAE34}" destId="{7F397113-AC35-41BF-B06C-C4D9B19A0DBD}" srcOrd="0" destOrd="5" presId="urn:diagrams.loki3.com/VaryingWidthList"/>
    <dgm:cxn modelId="{2BE902B5-BE2E-4078-B15C-E8FCB1702FDC}" type="presOf" srcId="{A850C677-781F-4D76-A4E3-406490CBD5E0}" destId="{7F397113-AC35-41BF-B06C-C4D9B19A0DBD}" srcOrd="0" destOrd="6" presId="urn:diagrams.loki3.com/VaryingWidthList"/>
    <dgm:cxn modelId="{20E280BB-0609-4A2F-9A54-88414EBCB109}" type="presOf" srcId="{8909A911-668F-494E-99F7-7409D7E42C9B}" destId="{7F397113-AC35-41BF-B06C-C4D9B19A0DBD}" srcOrd="0" destOrd="1" presId="urn:diagrams.loki3.com/VaryingWidthList"/>
    <dgm:cxn modelId="{04C00BDD-E081-4AE8-9691-E9FDECCD25F1}" srcId="{666407F5-4DA2-4C4A-8502-260458A546B2}" destId="{EF3288B7-24C2-482B-8145-2827C3F7C8E2}" srcOrd="7" destOrd="0" parTransId="{AA9668AE-7146-40D9-A821-46F151A22BA1}" sibTransId="{A8BE4753-C23B-4815-8D27-DB9E8F857498}"/>
    <dgm:cxn modelId="{9422A5E2-F6AD-4527-BD3E-001AE0880CE4}" type="presOf" srcId="{EF3288B7-24C2-482B-8145-2827C3F7C8E2}" destId="{7F397113-AC35-41BF-B06C-C4D9B19A0DBD}" srcOrd="0" destOrd="8" presId="urn:diagrams.loki3.com/VaryingWidthList"/>
    <dgm:cxn modelId="{21E8DDEB-50C4-4D1B-A1DA-6BAE78FC5CA9}" type="presOf" srcId="{BD4202DC-941F-458C-8A68-760F9902D623}" destId="{7F397113-AC35-41BF-B06C-C4D9B19A0DBD}" srcOrd="0" destOrd="2" presId="urn:diagrams.loki3.com/VaryingWidthList"/>
    <dgm:cxn modelId="{2879FAF0-B4D9-49E0-A412-8EBAD1BC8996}" srcId="{666407F5-4DA2-4C4A-8502-260458A546B2}" destId="{9B423680-0D9C-42CF-A2A4-1CD4201C4056}" srcOrd="8" destOrd="0" parTransId="{764C15D5-8F32-42E5-A2C8-B0ADCE6DBFBC}" sibTransId="{B5792C54-DEAA-4A94-81BC-07D9D77D1B8D}"/>
    <dgm:cxn modelId="{CEFBB8FB-6E29-49E7-927C-8DB28B9CA4B6}" srcId="{666407F5-4DA2-4C4A-8502-260458A546B2}" destId="{9C9C8FAC-07B1-40B8-BF2E-61FD876A970B}" srcOrd="2" destOrd="0" parTransId="{24385E3F-0BBE-4246-AF7F-163EC55B2483}" sibTransId="{E7AA2C23-B950-4D91-9963-65F43149DE33}"/>
    <dgm:cxn modelId="{48169048-B877-443E-9E8E-40BAA2C6172C}" type="presParOf" srcId="{EB3B5EDC-4BDB-4453-AF24-6DBE4362480E}" destId="{7F397113-AC35-41BF-B06C-C4D9B19A0DBD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45FAC-ED61-41C4-AD09-70414B6AB16F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pPr rtl="1"/>
          <a:endParaRPr lang="ar-SA"/>
        </a:p>
      </dgm:t>
    </dgm:pt>
    <dgm:pt modelId="{EAB113BA-30F1-46D4-A03B-64535A44E4ED}">
      <dgm:prSet/>
      <dgm:spPr/>
      <dgm:t>
        <a:bodyPr/>
        <a:lstStyle/>
        <a:p>
          <a:pPr rtl="1"/>
          <a:r>
            <a:rPr lang="en-US" b="0" i="0" dirty="0"/>
            <a:t>Mail Transfer Phases </a:t>
          </a:r>
          <a:endParaRPr lang="ar-SA" dirty="0"/>
        </a:p>
      </dgm:t>
    </dgm:pt>
    <dgm:pt modelId="{794132A1-1D09-40D6-B554-59741C29ADB8}" type="parTrans" cxnId="{2805EBFE-E8E4-48AE-8AFE-C9B1C9B9FDFF}">
      <dgm:prSet/>
      <dgm:spPr/>
      <dgm:t>
        <a:bodyPr/>
        <a:lstStyle/>
        <a:p>
          <a:pPr rtl="1"/>
          <a:endParaRPr lang="ar-SA"/>
        </a:p>
      </dgm:t>
    </dgm:pt>
    <dgm:pt modelId="{0CBA6570-6095-4CA2-958B-4468924FC274}" type="sibTrans" cxnId="{2805EBFE-E8E4-48AE-8AFE-C9B1C9B9FDFF}">
      <dgm:prSet/>
      <dgm:spPr/>
      <dgm:t>
        <a:bodyPr/>
        <a:lstStyle/>
        <a:p>
          <a:pPr rtl="1"/>
          <a:endParaRPr lang="ar-SA"/>
        </a:p>
      </dgm:t>
    </dgm:pt>
    <dgm:pt modelId="{A28A6D92-B4BB-4E35-B709-E5FE1AB64588}">
      <dgm:prSet/>
      <dgm:spPr/>
      <dgm:t>
        <a:bodyPr/>
        <a:lstStyle/>
        <a:p>
          <a:pPr rtl="1"/>
          <a:r>
            <a:rPr lang="en-US" b="0" i="0" dirty="0"/>
            <a:t>Connection Establishment</a:t>
          </a:r>
          <a:endParaRPr lang="ar-SA" dirty="0"/>
        </a:p>
      </dgm:t>
    </dgm:pt>
    <dgm:pt modelId="{E0F3F868-1607-4934-972E-BB556EF7D219}" type="parTrans" cxnId="{EE71AE59-3D28-493F-A967-4A4EE4D79BA5}">
      <dgm:prSet/>
      <dgm:spPr/>
      <dgm:t>
        <a:bodyPr/>
        <a:lstStyle/>
        <a:p>
          <a:pPr rtl="1"/>
          <a:endParaRPr lang="ar-SA"/>
        </a:p>
      </dgm:t>
    </dgm:pt>
    <dgm:pt modelId="{F514E01D-83BA-4216-824B-BDC97A0D7E1A}" type="sibTrans" cxnId="{EE71AE59-3D28-493F-A967-4A4EE4D79BA5}">
      <dgm:prSet/>
      <dgm:spPr/>
      <dgm:t>
        <a:bodyPr/>
        <a:lstStyle/>
        <a:p>
          <a:pPr rtl="1"/>
          <a:endParaRPr lang="ar-SA"/>
        </a:p>
      </dgm:t>
    </dgm:pt>
    <dgm:pt modelId="{C7C09A3D-EF65-4885-8D93-97B464C26403}">
      <dgm:prSet/>
      <dgm:spPr/>
      <dgm:t>
        <a:bodyPr/>
        <a:lstStyle/>
        <a:p>
          <a:pPr rtl="1"/>
          <a:r>
            <a:rPr lang="en-US" b="0" i="0" dirty="0"/>
            <a:t>Mail transfer</a:t>
          </a:r>
          <a:endParaRPr lang="ar-SA" dirty="0"/>
        </a:p>
      </dgm:t>
    </dgm:pt>
    <dgm:pt modelId="{EAAE978C-8721-45D3-97CF-F89F23673982}" type="parTrans" cxnId="{B9EF0304-8F45-4E61-B0D4-30E5D61DB288}">
      <dgm:prSet/>
      <dgm:spPr/>
      <dgm:t>
        <a:bodyPr/>
        <a:lstStyle/>
        <a:p>
          <a:pPr rtl="1"/>
          <a:endParaRPr lang="ar-SA"/>
        </a:p>
      </dgm:t>
    </dgm:pt>
    <dgm:pt modelId="{A6A1A616-F12D-4F17-8B6B-8D4A3E43BEB6}" type="sibTrans" cxnId="{B9EF0304-8F45-4E61-B0D4-30E5D61DB288}">
      <dgm:prSet/>
      <dgm:spPr/>
      <dgm:t>
        <a:bodyPr/>
        <a:lstStyle/>
        <a:p>
          <a:pPr rtl="1"/>
          <a:endParaRPr lang="ar-SA"/>
        </a:p>
      </dgm:t>
    </dgm:pt>
    <dgm:pt modelId="{0D57C885-31A8-4091-A298-F9F7A06A905B}">
      <dgm:prSet/>
      <dgm:spPr/>
      <dgm:t>
        <a:bodyPr/>
        <a:lstStyle/>
        <a:p>
          <a:pPr rtl="1"/>
          <a:r>
            <a:rPr lang="en-US" b="0" i="0" dirty="0"/>
            <a:t>Connection termination</a:t>
          </a:r>
          <a:endParaRPr lang="ar-SA" dirty="0"/>
        </a:p>
      </dgm:t>
    </dgm:pt>
    <dgm:pt modelId="{4EBA2899-3A1B-49AE-A6D4-A4789837B270}" type="parTrans" cxnId="{92BBCD4F-86AB-4D70-B44B-214B24500370}">
      <dgm:prSet/>
      <dgm:spPr/>
      <dgm:t>
        <a:bodyPr/>
        <a:lstStyle/>
        <a:p>
          <a:pPr rtl="1"/>
          <a:endParaRPr lang="ar-SA"/>
        </a:p>
      </dgm:t>
    </dgm:pt>
    <dgm:pt modelId="{40F487DB-88B1-450B-A78A-3BC19A194708}" type="sibTrans" cxnId="{92BBCD4F-86AB-4D70-B44B-214B24500370}">
      <dgm:prSet/>
      <dgm:spPr/>
      <dgm:t>
        <a:bodyPr/>
        <a:lstStyle/>
        <a:p>
          <a:pPr rtl="1"/>
          <a:endParaRPr lang="ar-SA"/>
        </a:p>
      </dgm:t>
    </dgm:pt>
    <dgm:pt modelId="{15232801-838A-4A46-980C-AE1EA648C19E}" type="pres">
      <dgm:prSet presAssocID="{73245FAC-ED61-41C4-AD09-70414B6AB1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8BD15A-F20F-4049-8BC8-D6A2CE59751D}" type="pres">
      <dgm:prSet presAssocID="{EAB113BA-30F1-46D4-A03B-64535A44E4ED}" presName="hierRoot1" presStyleCnt="0">
        <dgm:presLayoutVars>
          <dgm:hierBranch val="init"/>
        </dgm:presLayoutVars>
      </dgm:prSet>
      <dgm:spPr/>
    </dgm:pt>
    <dgm:pt modelId="{493A7FEB-501A-446D-A273-387E8CC06909}" type="pres">
      <dgm:prSet presAssocID="{EAB113BA-30F1-46D4-A03B-64535A44E4ED}" presName="rootComposite1" presStyleCnt="0"/>
      <dgm:spPr/>
    </dgm:pt>
    <dgm:pt modelId="{9B80939A-69AA-4D5A-8F5E-C0DF31820AB5}" type="pres">
      <dgm:prSet presAssocID="{EAB113BA-30F1-46D4-A03B-64535A44E4ED}" presName="rootText1" presStyleLbl="node0" presStyleIdx="0" presStyleCnt="1">
        <dgm:presLayoutVars>
          <dgm:chPref val="3"/>
        </dgm:presLayoutVars>
      </dgm:prSet>
      <dgm:spPr/>
    </dgm:pt>
    <dgm:pt modelId="{9342AEB5-D34B-42D5-813C-50E83A9FD69F}" type="pres">
      <dgm:prSet presAssocID="{EAB113BA-30F1-46D4-A03B-64535A44E4ED}" presName="rootConnector1" presStyleLbl="node1" presStyleIdx="0" presStyleCnt="0"/>
      <dgm:spPr/>
    </dgm:pt>
    <dgm:pt modelId="{39AF8262-2B63-4FA2-8360-2541A9770BB6}" type="pres">
      <dgm:prSet presAssocID="{EAB113BA-30F1-46D4-A03B-64535A44E4ED}" presName="hierChild2" presStyleCnt="0"/>
      <dgm:spPr/>
    </dgm:pt>
    <dgm:pt modelId="{554EEBFD-684C-4EED-8026-90386396DFD9}" type="pres">
      <dgm:prSet presAssocID="{E0F3F868-1607-4934-972E-BB556EF7D219}" presName="Name37" presStyleLbl="parChTrans1D2" presStyleIdx="0" presStyleCnt="3"/>
      <dgm:spPr/>
    </dgm:pt>
    <dgm:pt modelId="{17A03C28-467C-43F8-8876-799BC82E2FDE}" type="pres">
      <dgm:prSet presAssocID="{A28A6D92-B4BB-4E35-B709-E5FE1AB64588}" presName="hierRoot2" presStyleCnt="0">
        <dgm:presLayoutVars>
          <dgm:hierBranch val="init"/>
        </dgm:presLayoutVars>
      </dgm:prSet>
      <dgm:spPr/>
    </dgm:pt>
    <dgm:pt modelId="{34660195-4BCC-491E-B9F5-B2D1B6EB1932}" type="pres">
      <dgm:prSet presAssocID="{A28A6D92-B4BB-4E35-B709-E5FE1AB64588}" presName="rootComposite" presStyleCnt="0"/>
      <dgm:spPr/>
    </dgm:pt>
    <dgm:pt modelId="{DF19C961-B48D-4886-9800-61CCC504A0A3}" type="pres">
      <dgm:prSet presAssocID="{A28A6D92-B4BB-4E35-B709-E5FE1AB64588}" presName="rootText" presStyleLbl="node2" presStyleIdx="0" presStyleCnt="3">
        <dgm:presLayoutVars>
          <dgm:chPref val="3"/>
        </dgm:presLayoutVars>
      </dgm:prSet>
      <dgm:spPr/>
    </dgm:pt>
    <dgm:pt modelId="{41175C64-9147-4223-981D-FB00280CB6B4}" type="pres">
      <dgm:prSet presAssocID="{A28A6D92-B4BB-4E35-B709-E5FE1AB64588}" presName="rootConnector" presStyleLbl="node2" presStyleIdx="0" presStyleCnt="3"/>
      <dgm:spPr/>
    </dgm:pt>
    <dgm:pt modelId="{F5036E6E-362E-4B8F-9696-B352CA571A29}" type="pres">
      <dgm:prSet presAssocID="{A28A6D92-B4BB-4E35-B709-E5FE1AB64588}" presName="hierChild4" presStyleCnt="0"/>
      <dgm:spPr/>
    </dgm:pt>
    <dgm:pt modelId="{DA82585E-4926-4A05-89A1-C7323677C37B}" type="pres">
      <dgm:prSet presAssocID="{A28A6D92-B4BB-4E35-B709-E5FE1AB64588}" presName="hierChild5" presStyleCnt="0"/>
      <dgm:spPr/>
    </dgm:pt>
    <dgm:pt modelId="{29663D57-6A40-431E-A447-39F6FBC5F0D7}" type="pres">
      <dgm:prSet presAssocID="{EAAE978C-8721-45D3-97CF-F89F23673982}" presName="Name37" presStyleLbl="parChTrans1D2" presStyleIdx="1" presStyleCnt="3"/>
      <dgm:spPr/>
    </dgm:pt>
    <dgm:pt modelId="{A53D43C4-8779-4375-865F-8F24A52C61EB}" type="pres">
      <dgm:prSet presAssocID="{C7C09A3D-EF65-4885-8D93-97B464C26403}" presName="hierRoot2" presStyleCnt="0">
        <dgm:presLayoutVars>
          <dgm:hierBranch val="init"/>
        </dgm:presLayoutVars>
      </dgm:prSet>
      <dgm:spPr/>
    </dgm:pt>
    <dgm:pt modelId="{31DF89CC-CFE4-469A-BCAE-6CBA1201CA3A}" type="pres">
      <dgm:prSet presAssocID="{C7C09A3D-EF65-4885-8D93-97B464C26403}" presName="rootComposite" presStyleCnt="0"/>
      <dgm:spPr/>
    </dgm:pt>
    <dgm:pt modelId="{BC8D6BFD-BAB4-4211-ACF7-C7A9317AEA72}" type="pres">
      <dgm:prSet presAssocID="{C7C09A3D-EF65-4885-8D93-97B464C26403}" presName="rootText" presStyleLbl="node2" presStyleIdx="1" presStyleCnt="3">
        <dgm:presLayoutVars>
          <dgm:chPref val="3"/>
        </dgm:presLayoutVars>
      </dgm:prSet>
      <dgm:spPr/>
    </dgm:pt>
    <dgm:pt modelId="{7BB0FA41-3606-4664-B0BE-6500877F8C66}" type="pres">
      <dgm:prSet presAssocID="{C7C09A3D-EF65-4885-8D93-97B464C26403}" presName="rootConnector" presStyleLbl="node2" presStyleIdx="1" presStyleCnt="3"/>
      <dgm:spPr/>
    </dgm:pt>
    <dgm:pt modelId="{ADC5D99F-2E5B-43D3-95C3-44F86FBBBD40}" type="pres">
      <dgm:prSet presAssocID="{C7C09A3D-EF65-4885-8D93-97B464C26403}" presName="hierChild4" presStyleCnt="0"/>
      <dgm:spPr/>
    </dgm:pt>
    <dgm:pt modelId="{D320E3DB-F2CA-413B-9A87-C63EF0E8E4C1}" type="pres">
      <dgm:prSet presAssocID="{C7C09A3D-EF65-4885-8D93-97B464C26403}" presName="hierChild5" presStyleCnt="0"/>
      <dgm:spPr/>
    </dgm:pt>
    <dgm:pt modelId="{B6A06484-7A68-4791-AA73-5B2944D99521}" type="pres">
      <dgm:prSet presAssocID="{4EBA2899-3A1B-49AE-A6D4-A4789837B270}" presName="Name37" presStyleLbl="parChTrans1D2" presStyleIdx="2" presStyleCnt="3"/>
      <dgm:spPr/>
    </dgm:pt>
    <dgm:pt modelId="{53A676D5-C890-4C54-BF11-540575806AAF}" type="pres">
      <dgm:prSet presAssocID="{0D57C885-31A8-4091-A298-F9F7A06A905B}" presName="hierRoot2" presStyleCnt="0">
        <dgm:presLayoutVars>
          <dgm:hierBranch val="init"/>
        </dgm:presLayoutVars>
      </dgm:prSet>
      <dgm:spPr/>
    </dgm:pt>
    <dgm:pt modelId="{189B9245-D914-4BD5-A129-3DBB4277B3EE}" type="pres">
      <dgm:prSet presAssocID="{0D57C885-31A8-4091-A298-F9F7A06A905B}" presName="rootComposite" presStyleCnt="0"/>
      <dgm:spPr/>
    </dgm:pt>
    <dgm:pt modelId="{1DB9B090-9E3B-437E-B715-D4A590378C97}" type="pres">
      <dgm:prSet presAssocID="{0D57C885-31A8-4091-A298-F9F7A06A905B}" presName="rootText" presStyleLbl="node2" presStyleIdx="2" presStyleCnt="3">
        <dgm:presLayoutVars>
          <dgm:chPref val="3"/>
        </dgm:presLayoutVars>
      </dgm:prSet>
      <dgm:spPr/>
    </dgm:pt>
    <dgm:pt modelId="{65187ADA-CBC3-444D-8B38-B54081E5EBC7}" type="pres">
      <dgm:prSet presAssocID="{0D57C885-31A8-4091-A298-F9F7A06A905B}" presName="rootConnector" presStyleLbl="node2" presStyleIdx="2" presStyleCnt="3"/>
      <dgm:spPr/>
    </dgm:pt>
    <dgm:pt modelId="{A2C1CC11-AAA5-4104-B892-8589B961A21D}" type="pres">
      <dgm:prSet presAssocID="{0D57C885-31A8-4091-A298-F9F7A06A905B}" presName="hierChild4" presStyleCnt="0"/>
      <dgm:spPr/>
    </dgm:pt>
    <dgm:pt modelId="{342F976C-3FD4-469A-9B5B-8BCD6AD4BAEA}" type="pres">
      <dgm:prSet presAssocID="{0D57C885-31A8-4091-A298-F9F7A06A905B}" presName="hierChild5" presStyleCnt="0"/>
      <dgm:spPr/>
    </dgm:pt>
    <dgm:pt modelId="{B639BD8E-6607-4F93-A315-7E814283D151}" type="pres">
      <dgm:prSet presAssocID="{EAB113BA-30F1-46D4-A03B-64535A44E4ED}" presName="hierChild3" presStyleCnt="0"/>
      <dgm:spPr/>
    </dgm:pt>
  </dgm:ptLst>
  <dgm:cxnLst>
    <dgm:cxn modelId="{B9EF0304-8F45-4E61-B0D4-30E5D61DB288}" srcId="{EAB113BA-30F1-46D4-A03B-64535A44E4ED}" destId="{C7C09A3D-EF65-4885-8D93-97B464C26403}" srcOrd="1" destOrd="0" parTransId="{EAAE978C-8721-45D3-97CF-F89F23673982}" sibTransId="{A6A1A616-F12D-4F17-8B6B-8D4A3E43BEB6}"/>
    <dgm:cxn modelId="{7CAFCC45-262F-4574-9FDE-BAEFA9478F10}" type="presOf" srcId="{E0F3F868-1607-4934-972E-BB556EF7D219}" destId="{554EEBFD-684C-4EED-8026-90386396DFD9}" srcOrd="0" destOrd="0" presId="urn:microsoft.com/office/officeart/2005/8/layout/orgChart1"/>
    <dgm:cxn modelId="{D96A6649-D65B-4076-97CE-6EFA67EB3AE6}" type="presOf" srcId="{EAAE978C-8721-45D3-97CF-F89F23673982}" destId="{29663D57-6A40-431E-A447-39F6FBC5F0D7}" srcOrd="0" destOrd="0" presId="urn:microsoft.com/office/officeart/2005/8/layout/orgChart1"/>
    <dgm:cxn modelId="{92BBCD4F-86AB-4D70-B44B-214B24500370}" srcId="{EAB113BA-30F1-46D4-A03B-64535A44E4ED}" destId="{0D57C885-31A8-4091-A298-F9F7A06A905B}" srcOrd="2" destOrd="0" parTransId="{4EBA2899-3A1B-49AE-A6D4-A4789837B270}" sibTransId="{40F487DB-88B1-450B-A78A-3BC19A194708}"/>
    <dgm:cxn modelId="{E0989850-4640-4AA9-AF12-1C9EDA34D018}" type="presOf" srcId="{0D57C885-31A8-4091-A298-F9F7A06A905B}" destId="{1DB9B090-9E3B-437E-B715-D4A590378C97}" srcOrd="0" destOrd="0" presId="urn:microsoft.com/office/officeart/2005/8/layout/orgChart1"/>
    <dgm:cxn modelId="{CA869955-7B91-49E4-AA32-EB474CE37008}" type="presOf" srcId="{EAB113BA-30F1-46D4-A03B-64535A44E4ED}" destId="{9B80939A-69AA-4D5A-8F5E-C0DF31820AB5}" srcOrd="0" destOrd="0" presId="urn:microsoft.com/office/officeart/2005/8/layout/orgChart1"/>
    <dgm:cxn modelId="{EE71AE59-3D28-493F-A967-4A4EE4D79BA5}" srcId="{EAB113BA-30F1-46D4-A03B-64535A44E4ED}" destId="{A28A6D92-B4BB-4E35-B709-E5FE1AB64588}" srcOrd="0" destOrd="0" parTransId="{E0F3F868-1607-4934-972E-BB556EF7D219}" sibTransId="{F514E01D-83BA-4216-824B-BDC97A0D7E1A}"/>
    <dgm:cxn modelId="{8F732788-DCD5-4E7D-BF32-E5C2E74892DE}" type="presOf" srcId="{EAB113BA-30F1-46D4-A03B-64535A44E4ED}" destId="{9342AEB5-D34B-42D5-813C-50E83A9FD69F}" srcOrd="1" destOrd="0" presId="urn:microsoft.com/office/officeart/2005/8/layout/orgChart1"/>
    <dgm:cxn modelId="{4C43B69E-D2A7-428E-A3A3-2B89DB0FBBAA}" type="presOf" srcId="{4EBA2899-3A1B-49AE-A6D4-A4789837B270}" destId="{B6A06484-7A68-4791-AA73-5B2944D99521}" srcOrd="0" destOrd="0" presId="urn:microsoft.com/office/officeart/2005/8/layout/orgChart1"/>
    <dgm:cxn modelId="{214B48A1-F4B0-4F9B-8496-6CD3D60504D0}" type="presOf" srcId="{C7C09A3D-EF65-4885-8D93-97B464C26403}" destId="{BC8D6BFD-BAB4-4211-ACF7-C7A9317AEA72}" srcOrd="0" destOrd="0" presId="urn:microsoft.com/office/officeart/2005/8/layout/orgChart1"/>
    <dgm:cxn modelId="{A713A8AA-55B3-43F8-ABF9-08CD12317516}" type="presOf" srcId="{0D57C885-31A8-4091-A298-F9F7A06A905B}" destId="{65187ADA-CBC3-444D-8B38-B54081E5EBC7}" srcOrd="1" destOrd="0" presId="urn:microsoft.com/office/officeart/2005/8/layout/orgChart1"/>
    <dgm:cxn modelId="{62B00AB9-0467-4AFA-BF01-575E61125CE9}" type="presOf" srcId="{73245FAC-ED61-41C4-AD09-70414B6AB16F}" destId="{15232801-838A-4A46-980C-AE1EA648C19E}" srcOrd="0" destOrd="0" presId="urn:microsoft.com/office/officeart/2005/8/layout/orgChart1"/>
    <dgm:cxn modelId="{68BE72BC-B76C-4A47-8BD1-CF7D794D83AE}" type="presOf" srcId="{C7C09A3D-EF65-4885-8D93-97B464C26403}" destId="{7BB0FA41-3606-4664-B0BE-6500877F8C66}" srcOrd="1" destOrd="0" presId="urn:microsoft.com/office/officeart/2005/8/layout/orgChart1"/>
    <dgm:cxn modelId="{5A1FDEDF-54F6-458A-844D-4E59D78FBD7F}" type="presOf" srcId="{A28A6D92-B4BB-4E35-B709-E5FE1AB64588}" destId="{41175C64-9147-4223-981D-FB00280CB6B4}" srcOrd="1" destOrd="0" presId="urn:microsoft.com/office/officeart/2005/8/layout/orgChart1"/>
    <dgm:cxn modelId="{4CD716EA-BB81-48B1-9DC3-3E12E6532B4D}" type="presOf" srcId="{A28A6D92-B4BB-4E35-B709-E5FE1AB64588}" destId="{DF19C961-B48D-4886-9800-61CCC504A0A3}" srcOrd="0" destOrd="0" presId="urn:microsoft.com/office/officeart/2005/8/layout/orgChart1"/>
    <dgm:cxn modelId="{2805EBFE-E8E4-48AE-8AFE-C9B1C9B9FDFF}" srcId="{73245FAC-ED61-41C4-AD09-70414B6AB16F}" destId="{EAB113BA-30F1-46D4-A03B-64535A44E4ED}" srcOrd="0" destOrd="0" parTransId="{794132A1-1D09-40D6-B554-59741C29ADB8}" sibTransId="{0CBA6570-6095-4CA2-958B-4468924FC274}"/>
    <dgm:cxn modelId="{03E916E7-11F4-498C-9580-02EB56CFF9ED}" type="presParOf" srcId="{15232801-838A-4A46-980C-AE1EA648C19E}" destId="{ED8BD15A-F20F-4049-8BC8-D6A2CE59751D}" srcOrd="0" destOrd="0" presId="urn:microsoft.com/office/officeart/2005/8/layout/orgChart1"/>
    <dgm:cxn modelId="{DC014E8F-C920-49A5-8413-04F1399FFEF2}" type="presParOf" srcId="{ED8BD15A-F20F-4049-8BC8-D6A2CE59751D}" destId="{493A7FEB-501A-446D-A273-387E8CC06909}" srcOrd="0" destOrd="0" presId="urn:microsoft.com/office/officeart/2005/8/layout/orgChart1"/>
    <dgm:cxn modelId="{4859DAA4-29BE-4101-8D6A-985ABDD0B3DD}" type="presParOf" srcId="{493A7FEB-501A-446D-A273-387E8CC06909}" destId="{9B80939A-69AA-4D5A-8F5E-C0DF31820AB5}" srcOrd="0" destOrd="0" presId="urn:microsoft.com/office/officeart/2005/8/layout/orgChart1"/>
    <dgm:cxn modelId="{9E5BBC0B-DCAF-4E21-BD43-D5253599BB11}" type="presParOf" srcId="{493A7FEB-501A-446D-A273-387E8CC06909}" destId="{9342AEB5-D34B-42D5-813C-50E83A9FD69F}" srcOrd="1" destOrd="0" presId="urn:microsoft.com/office/officeart/2005/8/layout/orgChart1"/>
    <dgm:cxn modelId="{C9AE9083-3430-4939-B967-4562F58EA088}" type="presParOf" srcId="{ED8BD15A-F20F-4049-8BC8-D6A2CE59751D}" destId="{39AF8262-2B63-4FA2-8360-2541A9770BB6}" srcOrd="1" destOrd="0" presId="urn:microsoft.com/office/officeart/2005/8/layout/orgChart1"/>
    <dgm:cxn modelId="{A8A75B15-B60D-4FBD-8AE0-1208AE7F70BD}" type="presParOf" srcId="{39AF8262-2B63-4FA2-8360-2541A9770BB6}" destId="{554EEBFD-684C-4EED-8026-90386396DFD9}" srcOrd="0" destOrd="0" presId="urn:microsoft.com/office/officeart/2005/8/layout/orgChart1"/>
    <dgm:cxn modelId="{48A8C336-B7C1-42A8-BB22-7B2C5794E709}" type="presParOf" srcId="{39AF8262-2B63-4FA2-8360-2541A9770BB6}" destId="{17A03C28-467C-43F8-8876-799BC82E2FDE}" srcOrd="1" destOrd="0" presId="urn:microsoft.com/office/officeart/2005/8/layout/orgChart1"/>
    <dgm:cxn modelId="{3CF2EE08-74FB-4FA5-B43B-E44B50B55D61}" type="presParOf" srcId="{17A03C28-467C-43F8-8876-799BC82E2FDE}" destId="{34660195-4BCC-491E-B9F5-B2D1B6EB1932}" srcOrd="0" destOrd="0" presId="urn:microsoft.com/office/officeart/2005/8/layout/orgChart1"/>
    <dgm:cxn modelId="{84748234-E1C1-4B2D-86DA-B1FDA625909C}" type="presParOf" srcId="{34660195-4BCC-491E-B9F5-B2D1B6EB1932}" destId="{DF19C961-B48D-4886-9800-61CCC504A0A3}" srcOrd="0" destOrd="0" presId="urn:microsoft.com/office/officeart/2005/8/layout/orgChart1"/>
    <dgm:cxn modelId="{DA7AF83C-5388-43A8-AA7F-1E9B76CBF095}" type="presParOf" srcId="{34660195-4BCC-491E-B9F5-B2D1B6EB1932}" destId="{41175C64-9147-4223-981D-FB00280CB6B4}" srcOrd="1" destOrd="0" presId="urn:microsoft.com/office/officeart/2005/8/layout/orgChart1"/>
    <dgm:cxn modelId="{98F0EA9E-66CB-4CB4-AAA5-93F6AD508AB0}" type="presParOf" srcId="{17A03C28-467C-43F8-8876-799BC82E2FDE}" destId="{F5036E6E-362E-4B8F-9696-B352CA571A29}" srcOrd="1" destOrd="0" presId="urn:microsoft.com/office/officeart/2005/8/layout/orgChart1"/>
    <dgm:cxn modelId="{8DBA7B4B-3CDA-49A2-AC2D-5EB42FF709C3}" type="presParOf" srcId="{17A03C28-467C-43F8-8876-799BC82E2FDE}" destId="{DA82585E-4926-4A05-89A1-C7323677C37B}" srcOrd="2" destOrd="0" presId="urn:microsoft.com/office/officeart/2005/8/layout/orgChart1"/>
    <dgm:cxn modelId="{A03A0BEC-03FD-4B20-8248-9743ABB1978F}" type="presParOf" srcId="{39AF8262-2B63-4FA2-8360-2541A9770BB6}" destId="{29663D57-6A40-431E-A447-39F6FBC5F0D7}" srcOrd="2" destOrd="0" presId="urn:microsoft.com/office/officeart/2005/8/layout/orgChart1"/>
    <dgm:cxn modelId="{F6C3B242-77AD-489E-AABD-42B72A0C9EA8}" type="presParOf" srcId="{39AF8262-2B63-4FA2-8360-2541A9770BB6}" destId="{A53D43C4-8779-4375-865F-8F24A52C61EB}" srcOrd="3" destOrd="0" presId="urn:microsoft.com/office/officeart/2005/8/layout/orgChart1"/>
    <dgm:cxn modelId="{8A119D12-D7CF-4428-AB44-8939026C9635}" type="presParOf" srcId="{A53D43C4-8779-4375-865F-8F24A52C61EB}" destId="{31DF89CC-CFE4-469A-BCAE-6CBA1201CA3A}" srcOrd="0" destOrd="0" presId="urn:microsoft.com/office/officeart/2005/8/layout/orgChart1"/>
    <dgm:cxn modelId="{3AB34443-B348-44E0-93C0-EBABA0F5A6BE}" type="presParOf" srcId="{31DF89CC-CFE4-469A-BCAE-6CBA1201CA3A}" destId="{BC8D6BFD-BAB4-4211-ACF7-C7A9317AEA72}" srcOrd="0" destOrd="0" presId="urn:microsoft.com/office/officeart/2005/8/layout/orgChart1"/>
    <dgm:cxn modelId="{B25BFE7B-0697-46C3-8300-DACACA666EE9}" type="presParOf" srcId="{31DF89CC-CFE4-469A-BCAE-6CBA1201CA3A}" destId="{7BB0FA41-3606-4664-B0BE-6500877F8C66}" srcOrd="1" destOrd="0" presId="urn:microsoft.com/office/officeart/2005/8/layout/orgChart1"/>
    <dgm:cxn modelId="{DD3904C4-EEEE-4D98-B151-3284811825A8}" type="presParOf" srcId="{A53D43C4-8779-4375-865F-8F24A52C61EB}" destId="{ADC5D99F-2E5B-43D3-95C3-44F86FBBBD40}" srcOrd="1" destOrd="0" presId="urn:microsoft.com/office/officeart/2005/8/layout/orgChart1"/>
    <dgm:cxn modelId="{A4A18B17-BB46-4261-A0FC-8FEDC441926F}" type="presParOf" srcId="{A53D43C4-8779-4375-865F-8F24A52C61EB}" destId="{D320E3DB-F2CA-413B-9A87-C63EF0E8E4C1}" srcOrd="2" destOrd="0" presId="urn:microsoft.com/office/officeart/2005/8/layout/orgChart1"/>
    <dgm:cxn modelId="{B9B67272-A828-4C00-A9B1-F525656D5989}" type="presParOf" srcId="{39AF8262-2B63-4FA2-8360-2541A9770BB6}" destId="{B6A06484-7A68-4791-AA73-5B2944D99521}" srcOrd="4" destOrd="0" presId="urn:microsoft.com/office/officeart/2005/8/layout/orgChart1"/>
    <dgm:cxn modelId="{FDA6033B-E54A-498D-87DA-5A6531AEC61D}" type="presParOf" srcId="{39AF8262-2B63-4FA2-8360-2541A9770BB6}" destId="{53A676D5-C890-4C54-BF11-540575806AAF}" srcOrd="5" destOrd="0" presId="urn:microsoft.com/office/officeart/2005/8/layout/orgChart1"/>
    <dgm:cxn modelId="{BDFECE98-48A6-45AD-8BDA-0665189990FF}" type="presParOf" srcId="{53A676D5-C890-4C54-BF11-540575806AAF}" destId="{189B9245-D914-4BD5-A129-3DBB4277B3EE}" srcOrd="0" destOrd="0" presId="urn:microsoft.com/office/officeart/2005/8/layout/orgChart1"/>
    <dgm:cxn modelId="{BC935A43-99F1-4FE7-8B98-5766F7F5DE87}" type="presParOf" srcId="{189B9245-D914-4BD5-A129-3DBB4277B3EE}" destId="{1DB9B090-9E3B-437E-B715-D4A590378C97}" srcOrd="0" destOrd="0" presId="urn:microsoft.com/office/officeart/2005/8/layout/orgChart1"/>
    <dgm:cxn modelId="{E033D073-03AE-4B26-9DD5-B2B9BD9E0B05}" type="presParOf" srcId="{189B9245-D914-4BD5-A129-3DBB4277B3EE}" destId="{65187ADA-CBC3-444D-8B38-B54081E5EBC7}" srcOrd="1" destOrd="0" presId="urn:microsoft.com/office/officeart/2005/8/layout/orgChart1"/>
    <dgm:cxn modelId="{8B349FF1-A3B3-4E0C-B5BF-DBBF7A8494D5}" type="presParOf" srcId="{53A676D5-C890-4C54-BF11-540575806AAF}" destId="{A2C1CC11-AAA5-4104-B892-8589B961A21D}" srcOrd="1" destOrd="0" presId="urn:microsoft.com/office/officeart/2005/8/layout/orgChart1"/>
    <dgm:cxn modelId="{C8C4A640-F509-4247-AB16-BA3BE877484C}" type="presParOf" srcId="{53A676D5-C890-4C54-BF11-540575806AAF}" destId="{342F976C-3FD4-469A-9B5B-8BCD6AD4BAEA}" srcOrd="2" destOrd="0" presId="urn:microsoft.com/office/officeart/2005/8/layout/orgChart1"/>
    <dgm:cxn modelId="{40EE0263-BCD7-48DC-8724-D1B3151B12EA}" type="presParOf" srcId="{ED8BD15A-F20F-4049-8BC8-D6A2CE59751D}" destId="{B639BD8E-6607-4F93-A315-7E814283D1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35C89F-16DE-4E62-9E84-601843DDA1F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pPr rtl="1"/>
          <a:endParaRPr lang="ar-SA"/>
        </a:p>
      </dgm:t>
    </dgm:pt>
    <dgm:pt modelId="{E5EAD308-09BC-4752-A67D-C8C12D6216A5}">
      <dgm:prSet/>
      <dgm:spPr/>
      <dgm:t>
        <a:bodyPr/>
        <a:lstStyle/>
        <a:p>
          <a:pPr rtl="0"/>
          <a:r>
            <a:rPr lang="en-US" b="0" i="0" dirty="0"/>
            <a:t>SMTP is a push protocol.</a:t>
          </a:r>
          <a:endParaRPr lang="ar-SA" dirty="0"/>
        </a:p>
      </dgm:t>
    </dgm:pt>
    <dgm:pt modelId="{F0148C04-1E20-438F-9F04-3FBEBDB74A1B}" type="parTrans" cxnId="{039C2338-A026-4B82-B040-693D219A7224}">
      <dgm:prSet/>
      <dgm:spPr/>
      <dgm:t>
        <a:bodyPr/>
        <a:lstStyle/>
        <a:p>
          <a:pPr rtl="0"/>
          <a:endParaRPr lang="ar-SA"/>
        </a:p>
      </dgm:t>
    </dgm:pt>
    <dgm:pt modelId="{1315F59C-02FB-4872-8C13-5C64F9A7C469}" type="sibTrans" cxnId="{039C2338-A026-4B82-B040-693D219A7224}">
      <dgm:prSet/>
      <dgm:spPr/>
      <dgm:t>
        <a:bodyPr/>
        <a:lstStyle/>
        <a:p>
          <a:pPr rtl="0"/>
          <a:endParaRPr lang="ar-SA"/>
        </a:p>
      </dgm:t>
    </dgm:pt>
    <dgm:pt modelId="{7F54AC4D-390A-4A81-B725-B1E4B47D33BF}">
      <dgm:prSet/>
      <dgm:spPr/>
      <dgm:t>
        <a:bodyPr/>
        <a:lstStyle/>
        <a:p>
          <a:pPr rtl="0"/>
          <a:r>
            <a:rPr lang="en-US" b="0" i="0"/>
            <a:t>SMTP uses TCP at the transport layer.</a:t>
          </a:r>
          <a:endParaRPr lang="ar-SA"/>
        </a:p>
      </dgm:t>
    </dgm:pt>
    <dgm:pt modelId="{83E0F35E-3546-4389-98B6-AE506959B447}" type="parTrans" cxnId="{49DBA96E-3D39-48D9-B1F6-EB07F5618B64}">
      <dgm:prSet/>
      <dgm:spPr/>
      <dgm:t>
        <a:bodyPr/>
        <a:lstStyle/>
        <a:p>
          <a:pPr rtl="0"/>
          <a:endParaRPr lang="ar-SA"/>
        </a:p>
      </dgm:t>
    </dgm:pt>
    <dgm:pt modelId="{A46BA1AD-99C5-40E2-8170-0503B498682D}" type="sibTrans" cxnId="{49DBA96E-3D39-48D9-B1F6-EB07F5618B64}">
      <dgm:prSet/>
      <dgm:spPr/>
      <dgm:t>
        <a:bodyPr/>
        <a:lstStyle/>
        <a:p>
          <a:pPr rtl="0"/>
          <a:endParaRPr lang="ar-SA"/>
        </a:p>
      </dgm:t>
    </dgm:pt>
    <dgm:pt modelId="{B87C5894-57F7-4183-8217-FC13F6D3FC00}">
      <dgm:prSet/>
      <dgm:spPr/>
      <dgm:t>
        <a:bodyPr/>
        <a:lstStyle/>
        <a:p>
          <a:pPr rtl="0"/>
          <a:r>
            <a:rPr lang="en-US" b="0" i="0"/>
            <a:t>SMTP uses port number 25.</a:t>
          </a:r>
          <a:endParaRPr lang="ar-SA"/>
        </a:p>
      </dgm:t>
    </dgm:pt>
    <dgm:pt modelId="{7197A924-361C-48F3-9BFE-70802A971F05}" type="parTrans" cxnId="{4CF9C9A0-1AAC-41FD-928F-08CDF8EF64EF}">
      <dgm:prSet/>
      <dgm:spPr/>
      <dgm:t>
        <a:bodyPr/>
        <a:lstStyle/>
        <a:p>
          <a:pPr rtl="0"/>
          <a:endParaRPr lang="ar-SA"/>
        </a:p>
      </dgm:t>
    </dgm:pt>
    <dgm:pt modelId="{553DEC8A-C644-4D32-8952-C4CA303E4E78}" type="sibTrans" cxnId="{4CF9C9A0-1AAC-41FD-928F-08CDF8EF64EF}">
      <dgm:prSet/>
      <dgm:spPr/>
      <dgm:t>
        <a:bodyPr/>
        <a:lstStyle/>
        <a:p>
          <a:pPr rtl="0"/>
          <a:endParaRPr lang="ar-SA"/>
        </a:p>
      </dgm:t>
    </dgm:pt>
    <dgm:pt modelId="{4F6215E1-63FA-41FB-870D-B1751728E3E9}">
      <dgm:prSet/>
      <dgm:spPr/>
      <dgm:t>
        <a:bodyPr/>
        <a:lstStyle/>
        <a:p>
          <a:pPr rtl="0"/>
          <a:r>
            <a:rPr lang="en-US" b="0" i="0" dirty="0"/>
            <a:t>SMTP uses persistent TCP connections, so it can send multiple emails at once.</a:t>
          </a:r>
          <a:endParaRPr lang="ar-SA" dirty="0"/>
        </a:p>
      </dgm:t>
    </dgm:pt>
    <dgm:pt modelId="{B1C11B2E-1E81-4385-AF2A-26681512A9B0}" type="parTrans" cxnId="{445CCA85-1CAE-424B-A52B-8698F51959B0}">
      <dgm:prSet/>
      <dgm:spPr/>
      <dgm:t>
        <a:bodyPr/>
        <a:lstStyle/>
        <a:p>
          <a:pPr rtl="0"/>
          <a:endParaRPr lang="ar-SA"/>
        </a:p>
      </dgm:t>
    </dgm:pt>
    <dgm:pt modelId="{07CEFD19-7164-4E19-BBB4-A3A790834E58}" type="sibTrans" cxnId="{445CCA85-1CAE-424B-A52B-8698F51959B0}">
      <dgm:prSet/>
      <dgm:spPr/>
      <dgm:t>
        <a:bodyPr/>
        <a:lstStyle/>
        <a:p>
          <a:pPr rtl="0"/>
          <a:endParaRPr lang="ar-SA"/>
        </a:p>
      </dgm:t>
    </dgm:pt>
    <dgm:pt modelId="{447F3BD2-CFD9-4675-912E-EE8D4A73EEF1}">
      <dgm:prSet/>
      <dgm:spPr/>
      <dgm:t>
        <a:bodyPr/>
        <a:lstStyle/>
        <a:p>
          <a:pPr rtl="0"/>
          <a:r>
            <a:rPr lang="en-US" b="0" i="0"/>
            <a:t>SMTP is a connection-oriented protocol.</a:t>
          </a:r>
          <a:endParaRPr lang="ar-SA"/>
        </a:p>
      </dgm:t>
    </dgm:pt>
    <dgm:pt modelId="{80B6147C-F019-4F34-9951-BEB0043D3EDA}" type="parTrans" cxnId="{46AE80E7-748D-4621-BE3E-BECFF2CFFCE9}">
      <dgm:prSet/>
      <dgm:spPr/>
      <dgm:t>
        <a:bodyPr/>
        <a:lstStyle/>
        <a:p>
          <a:pPr rtl="0"/>
          <a:endParaRPr lang="ar-SA"/>
        </a:p>
      </dgm:t>
    </dgm:pt>
    <dgm:pt modelId="{BF943B6B-FD8F-4B48-8E3A-3DF74E7C53EE}" type="sibTrans" cxnId="{46AE80E7-748D-4621-BE3E-BECFF2CFFCE9}">
      <dgm:prSet/>
      <dgm:spPr/>
      <dgm:t>
        <a:bodyPr/>
        <a:lstStyle/>
        <a:p>
          <a:pPr rtl="0"/>
          <a:endParaRPr lang="ar-SA"/>
        </a:p>
      </dgm:t>
    </dgm:pt>
    <dgm:pt modelId="{8E16B3FC-8149-4041-B5E1-44A2765E391A}">
      <dgm:prSet/>
      <dgm:spPr/>
      <dgm:t>
        <a:bodyPr/>
        <a:lstStyle/>
        <a:p>
          <a:pPr rtl="0"/>
          <a:r>
            <a:rPr lang="en-US" b="0" i="0"/>
            <a:t>SMTP is an in-band protocol.</a:t>
          </a:r>
          <a:endParaRPr lang="ar-SA"/>
        </a:p>
      </dgm:t>
    </dgm:pt>
    <dgm:pt modelId="{94626081-702F-405A-BB9B-42CC887C9E8D}" type="parTrans" cxnId="{25D69BEF-924B-47DB-ADA1-F2C27FC1891F}">
      <dgm:prSet/>
      <dgm:spPr/>
      <dgm:t>
        <a:bodyPr/>
        <a:lstStyle/>
        <a:p>
          <a:pPr rtl="0"/>
          <a:endParaRPr lang="ar-SA"/>
        </a:p>
      </dgm:t>
    </dgm:pt>
    <dgm:pt modelId="{F5EC0CF2-556F-4343-9392-680D6C84E861}" type="sibTrans" cxnId="{25D69BEF-924B-47DB-ADA1-F2C27FC1891F}">
      <dgm:prSet/>
      <dgm:spPr/>
      <dgm:t>
        <a:bodyPr/>
        <a:lstStyle/>
        <a:p>
          <a:pPr rtl="0"/>
          <a:endParaRPr lang="ar-SA"/>
        </a:p>
      </dgm:t>
    </dgm:pt>
    <dgm:pt modelId="{7F81506E-8280-43C3-8348-5AA9B8856ACE}">
      <dgm:prSet/>
      <dgm:spPr/>
      <dgm:t>
        <a:bodyPr/>
        <a:lstStyle/>
        <a:p>
          <a:pPr rtl="0"/>
          <a:r>
            <a:rPr lang="en-US" b="0" i="0"/>
            <a:t>SMTP is a stateless protocol.</a:t>
          </a:r>
          <a:endParaRPr lang="ar-SA"/>
        </a:p>
      </dgm:t>
    </dgm:pt>
    <dgm:pt modelId="{D9EB73E2-D5A1-4FE9-8259-C5CD852ABB92}" type="parTrans" cxnId="{AE2CAD65-988B-4197-85F8-ABDD6D41018C}">
      <dgm:prSet/>
      <dgm:spPr/>
      <dgm:t>
        <a:bodyPr/>
        <a:lstStyle/>
        <a:p>
          <a:pPr rtl="0"/>
          <a:endParaRPr lang="ar-SA"/>
        </a:p>
      </dgm:t>
    </dgm:pt>
    <dgm:pt modelId="{F4087B75-6EDD-4D31-9151-916442649F90}" type="sibTrans" cxnId="{AE2CAD65-988B-4197-85F8-ABDD6D41018C}">
      <dgm:prSet/>
      <dgm:spPr/>
      <dgm:t>
        <a:bodyPr/>
        <a:lstStyle/>
        <a:p>
          <a:pPr rtl="0"/>
          <a:endParaRPr lang="ar-SA"/>
        </a:p>
      </dgm:t>
    </dgm:pt>
    <dgm:pt modelId="{B6FD4A27-2862-40E3-A11B-9530866B6D69}" type="pres">
      <dgm:prSet presAssocID="{0A35C89F-16DE-4E62-9E84-601843DDA1FE}" presName="vert0" presStyleCnt="0">
        <dgm:presLayoutVars>
          <dgm:dir/>
          <dgm:animOne val="branch"/>
          <dgm:animLvl val="lvl"/>
        </dgm:presLayoutVars>
      </dgm:prSet>
      <dgm:spPr/>
    </dgm:pt>
    <dgm:pt modelId="{38EACE82-7352-49E7-B7FF-274D41DF9D87}" type="pres">
      <dgm:prSet presAssocID="{E5EAD308-09BC-4752-A67D-C8C12D6216A5}" presName="thickLine" presStyleLbl="alignNode1" presStyleIdx="0" presStyleCnt="7"/>
      <dgm:spPr/>
    </dgm:pt>
    <dgm:pt modelId="{62A42B48-86F4-441F-BC83-1A32C4ED61D8}" type="pres">
      <dgm:prSet presAssocID="{E5EAD308-09BC-4752-A67D-C8C12D6216A5}" presName="horz1" presStyleCnt="0"/>
      <dgm:spPr/>
    </dgm:pt>
    <dgm:pt modelId="{58241C42-9B18-4180-AB46-58D2A8EF3CCF}" type="pres">
      <dgm:prSet presAssocID="{E5EAD308-09BC-4752-A67D-C8C12D6216A5}" presName="tx1" presStyleLbl="revTx" presStyleIdx="0" presStyleCnt="7"/>
      <dgm:spPr/>
    </dgm:pt>
    <dgm:pt modelId="{FFB96460-AA86-4915-A65A-B2BA5F3C638C}" type="pres">
      <dgm:prSet presAssocID="{E5EAD308-09BC-4752-A67D-C8C12D6216A5}" presName="vert1" presStyleCnt="0"/>
      <dgm:spPr/>
    </dgm:pt>
    <dgm:pt modelId="{9FC896DF-E746-435D-BD40-5A37A8DD6A3F}" type="pres">
      <dgm:prSet presAssocID="{7F54AC4D-390A-4A81-B725-B1E4B47D33BF}" presName="thickLine" presStyleLbl="alignNode1" presStyleIdx="1" presStyleCnt="7"/>
      <dgm:spPr/>
    </dgm:pt>
    <dgm:pt modelId="{F2063B7B-CE8E-48A2-BF5B-292D45275D99}" type="pres">
      <dgm:prSet presAssocID="{7F54AC4D-390A-4A81-B725-B1E4B47D33BF}" presName="horz1" presStyleCnt="0"/>
      <dgm:spPr/>
    </dgm:pt>
    <dgm:pt modelId="{5257E926-AA66-48F3-9C26-7CE68BAB6DF4}" type="pres">
      <dgm:prSet presAssocID="{7F54AC4D-390A-4A81-B725-B1E4B47D33BF}" presName="tx1" presStyleLbl="revTx" presStyleIdx="1" presStyleCnt="7"/>
      <dgm:spPr/>
    </dgm:pt>
    <dgm:pt modelId="{B3D2108B-E6C8-4929-8839-997328357654}" type="pres">
      <dgm:prSet presAssocID="{7F54AC4D-390A-4A81-B725-B1E4B47D33BF}" presName="vert1" presStyleCnt="0"/>
      <dgm:spPr/>
    </dgm:pt>
    <dgm:pt modelId="{295A621E-9A3D-4BF7-9640-FC04B48FEAD3}" type="pres">
      <dgm:prSet presAssocID="{B87C5894-57F7-4183-8217-FC13F6D3FC00}" presName="thickLine" presStyleLbl="alignNode1" presStyleIdx="2" presStyleCnt="7"/>
      <dgm:spPr/>
    </dgm:pt>
    <dgm:pt modelId="{E62D5C11-C34F-4F22-B4AB-574CD07DD7FD}" type="pres">
      <dgm:prSet presAssocID="{B87C5894-57F7-4183-8217-FC13F6D3FC00}" presName="horz1" presStyleCnt="0"/>
      <dgm:spPr/>
    </dgm:pt>
    <dgm:pt modelId="{088E24D1-4666-465B-A4A6-4103CE873B7D}" type="pres">
      <dgm:prSet presAssocID="{B87C5894-57F7-4183-8217-FC13F6D3FC00}" presName="tx1" presStyleLbl="revTx" presStyleIdx="2" presStyleCnt="7"/>
      <dgm:spPr/>
    </dgm:pt>
    <dgm:pt modelId="{392FBCAB-0930-4E3B-A8A3-5C02B780F843}" type="pres">
      <dgm:prSet presAssocID="{B87C5894-57F7-4183-8217-FC13F6D3FC00}" presName="vert1" presStyleCnt="0"/>
      <dgm:spPr/>
    </dgm:pt>
    <dgm:pt modelId="{1411555B-6292-4B4D-9ECE-BFC5790F6B93}" type="pres">
      <dgm:prSet presAssocID="{4F6215E1-63FA-41FB-870D-B1751728E3E9}" presName="thickLine" presStyleLbl="alignNode1" presStyleIdx="3" presStyleCnt="7"/>
      <dgm:spPr/>
    </dgm:pt>
    <dgm:pt modelId="{09C4E4B4-6301-4958-96D4-FB7AB698437B}" type="pres">
      <dgm:prSet presAssocID="{4F6215E1-63FA-41FB-870D-B1751728E3E9}" presName="horz1" presStyleCnt="0"/>
      <dgm:spPr/>
    </dgm:pt>
    <dgm:pt modelId="{05330ED8-2287-4860-9430-7B7347E2BE64}" type="pres">
      <dgm:prSet presAssocID="{4F6215E1-63FA-41FB-870D-B1751728E3E9}" presName="tx1" presStyleLbl="revTx" presStyleIdx="3" presStyleCnt="7"/>
      <dgm:spPr/>
    </dgm:pt>
    <dgm:pt modelId="{5BF1880D-EF84-46EA-A3A9-B96833EA2357}" type="pres">
      <dgm:prSet presAssocID="{4F6215E1-63FA-41FB-870D-B1751728E3E9}" presName="vert1" presStyleCnt="0"/>
      <dgm:spPr/>
    </dgm:pt>
    <dgm:pt modelId="{31ED1C36-FD5B-43CE-BD9D-2BAF1FC692CF}" type="pres">
      <dgm:prSet presAssocID="{447F3BD2-CFD9-4675-912E-EE8D4A73EEF1}" presName="thickLine" presStyleLbl="alignNode1" presStyleIdx="4" presStyleCnt="7"/>
      <dgm:spPr/>
    </dgm:pt>
    <dgm:pt modelId="{899BC453-E0B3-4338-86CA-F1DB84EAA4DD}" type="pres">
      <dgm:prSet presAssocID="{447F3BD2-CFD9-4675-912E-EE8D4A73EEF1}" presName="horz1" presStyleCnt="0"/>
      <dgm:spPr/>
    </dgm:pt>
    <dgm:pt modelId="{6B20967E-92E6-4EDA-9FDC-6314306F5DA0}" type="pres">
      <dgm:prSet presAssocID="{447F3BD2-CFD9-4675-912E-EE8D4A73EEF1}" presName="tx1" presStyleLbl="revTx" presStyleIdx="4" presStyleCnt="7"/>
      <dgm:spPr/>
    </dgm:pt>
    <dgm:pt modelId="{68EDBE4D-DAE8-45F4-A264-6BFA7DE4AC93}" type="pres">
      <dgm:prSet presAssocID="{447F3BD2-CFD9-4675-912E-EE8D4A73EEF1}" presName="vert1" presStyleCnt="0"/>
      <dgm:spPr/>
    </dgm:pt>
    <dgm:pt modelId="{78131D73-BF52-4ACB-92FA-84AB144BF398}" type="pres">
      <dgm:prSet presAssocID="{8E16B3FC-8149-4041-B5E1-44A2765E391A}" presName="thickLine" presStyleLbl="alignNode1" presStyleIdx="5" presStyleCnt="7"/>
      <dgm:spPr/>
    </dgm:pt>
    <dgm:pt modelId="{4813E99B-422B-41F3-9C20-498F63A353E4}" type="pres">
      <dgm:prSet presAssocID="{8E16B3FC-8149-4041-B5E1-44A2765E391A}" presName="horz1" presStyleCnt="0"/>
      <dgm:spPr/>
    </dgm:pt>
    <dgm:pt modelId="{32B36821-7E88-4D96-987F-06C4D27A6D91}" type="pres">
      <dgm:prSet presAssocID="{8E16B3FC-8149-4041-B5E1-44A2765E391A}" presName="tx1" presStyleLbl="revTx" presStyleIdx="5" presStyleCnt="7"/>
      <dgm:spPr/>
    </dgm:pt>
    <dgm:pt modelId="{8D719253-0590-49D8-8F58-30577C2B1D41}" type="pres">
      <dgm:prSet presAssocID="{8E16B3FC-8149-4041-B5E1-44A2765E391A}" presName="vert1" presStyleCnt="0"/>
      <dgm:spPr/>
    </dgm:pt>
    <dgm:pt modelId="{12B9CFA7-FC06-495B-8393-9E25DF11CA20}" type="pres">
      <dgm:prSet presAssocID="{7F81506E-8280-43C3-8348-5AA9B8856ACE}" presName="thickLine" presStyleLbl="alignNode1" presStyleIdx="6" presStyleCnt="7"/>
      <dgm:spPr/>
    </dgm:pt>
    <dgm:pt modelId="{A448F8DE-F6A2-4618-B5AA-ED902170B84E}" type="pres">
      <dgm:prSet presAssocID="{7F81506E-8280-43C3-8348-5AA9B8856ACE}" presName="horz1" presStyleCnt="0"/>
      <dgm:spPr/>
    </dgm:pt>
    <dgm:pt modelId="{7F4D499E-7131-402F-8E69-6D3D46D8BF77}" type="pres">
      <dgm:prSet presAssocID="{7F81506E-8280-43C3-8348-5AA9B8856ACE}" presName="tx1" presStyleLbl="revTx" presStyleIdx="6" presStyleCnt="7"/>
      <dgm:spPr/>
    </dgm:pt>
    <dgm:pt modelId="{BBF8E8EE-3FA3-4F35-B694-D0D625CD55FD}" type="pres">
      <dgm:prSet presAssocID="{7F81506E-8280-43C3-8348-5AA9B8856ACE}" presName="vert1" presStyleCnt="0"/>
      <dgm:spPr/>
    </dgm:pt>
  </dgm:ptLst>
  <dgm:cxnLst>
    <dgm:cxn modelId="{E910FF28-A1C0-46B6-98C6-C47F9E2CF39F}" type="presOf" srcId="{7F81506E-8280-43C3-8348-5AA9B8856ACE}" destId="{7F4D499E-7131-402F-8E69-6D3D46D8BF77}" srcOrd="0" destOrd="0" presId="urn:microsoft.com/office/officeart/2008/layout/LinedList"/>
    <dgm:cxn modelId="{039C2338-A026-4B82-B040-693D219A7224}" srcId="{0A35C89F-16DE-4E62-9E84-601843DDA1FE}" destId="{E5EAD308-09BC-4752-A67D-C8C12D6216A5}" srcOrd="0" destOrd="0" parTransId="{F0148C04-1E20-438F-9F04-3FBEBDB74A1B}" sibTransId="{1315F59C-02FB-4872-8C13-5C64F9A7C469}"/>
    <dgm:cxn modelId="{C05AA65D-F478-48BB-B711-EF8B798C5742}" type="presOf" srcId="{B87C5894-57F7-4183-8217-FC13F6D3FC00}" destId="{088E24D1-4666-465B-A4A6-4103CE873B7D}" srcOrd="0" destOrd="0" presId="urn:microsoft.com/office/officeart/2008/layout/LinedList"/>
    <dgm:cxn modelId="{AE2CAD65-988B-4197-85F8-ABDD6D41018C}" srcId="{0A35C89F-16DE-4E62-9E84-601843DDA1FE}" destId="{7F81506E-8280-43C3-8348-5AA9B8856ACE}" srcOrd="6" destOrd="0" parTransId="{D9EB73E2-D5A1-4FE9-8259-C5CD852ABB92}" sibTransId="{F4087B75-6EDD-4D31-9151-916442649F90}"/>
    <dgm:cxn modelId="{49DBA96E-3D39-48D9-B1F6-EB07F5618B64}" srcId="{0A35C89F-16DE-4E62-9E84-601843DDA1FE}" destId="{7F54AC4D-390A-4A81-B725-B1E4B47D33BF}" srcOrd="1" destOrd="0" parTransId="{83E0F35E-3546-4389-98B6-AE506959B447}" sibTransId="{A46BA1AD-99C5-40E2-8170-0503B498682D}"/>
    <dgm:cxn modelId="{445CCA85-1CAE-424B-A52B-8698F51959B0}" srcId="{0A35C89F-16DE-4E62-9E84-601843DDA1FE}" destId="{4F6215E1-63FA-41FB-870D-B1751728E3E9}" srcOrd="3" destOrd="0" parTransId="{B1C11B2E-1E81-4385-AF2A-26681512A9B0}" sibTransId="{07CEFD19-7164-4E19-BBB4-A3A790834E58}"/>
    <dgm:cxn modelId="{9712B39C-AC26-4ECC-A00C-977E846AA32F}" type="presOf" srcId="{7F54AC4D-390A-4A81-B725-B1E4B47D33BF}" destId="{5257E926-AA66-48F3-9C26-7CE68BAB6DF4}" srcOrd="0" destOrd="0" presId="urn:microsoft.com/office/officeart/2008/layout/LinedList"/>
    <dgm:cxn modelId="{4CF9C9A0-1AAC-41FD-928F-08CDF8EF64EF}" srcId="{0A35C89F-16DE-4E62-9E84-601843DDA1FE}" destId="{B87C5894-57F7-4183-8217-FC13F6D3FC00}" srcOrd="2" destOrd="0" parTransId="{7197A924-361C-48F3-9BFE-70802A971F05}" sibTransId="{553DEC8A-C644-4D32-8952-C4CA303E4E78}"/>
    <dgm:cxn modelId="{6260E1AD-2FEA-4F54-BFC1-C139A8682FAD}" type="presOf" srcId="{4F6215E1-63FA-41FB-870D-B1751728E3E9}" destId="{05330ED8-2287-4860-9430-7B7347E2BE64}" srcOrd="0" destOrd="0" presId="urn:microsoft.com/office/officeart/2008/layout/LinedList"/>
    <dgm:cxn modelId="{FB4EA0B3-1B49-4924-8682-53251C17DAB6}" type="presOf" srcId="{0A35C89F-16DE-4E62-9E84-601843DDA1FE}" destId="{B6FD4A27-2862-40E3-A11B-9530866B6D69}" srcOrd="0" destOrd="0" presId="urn:microsoft.com/office/officeart/2008/layout/LinedList"/>
    <dgm:cxn modelId="{447CF3D5-F018-48ED-B8A0-E2B200B4E37C}" type="presOf" srcId="{8E16B3FC-8149-4041-B5E1-44A2765E391A}" destId="{32B36821-7E88-4D96-987F-06C4D27A6D91}" srcOrd="0" destOrd="0" presId="urn:microsoft.com/office/officeart/2008/layout/LinedList"/>
    <dgm:cxn modelId="{46AE80E7-748D-4621-BE3E-BECFF2CFFCE9}" srcId="{0A35C89F-16DE-4E62-9E84-601843DDA1FE}" destId="{447F3BD2-CFD9-4675-912E-EE8D4A73EEF1}" srcOrd="4" destOrd="0" parTransId="{80B6147C-F019-4F34-9951-BEB0043D3EDA}" sibTransId="{BF943B6B-FD8F-4B48-8E3A-3DF74E7C53EE}"/>
    <dgm:cxn modelId="{3863E9EC-CFFB-479A-AC10-12D0D66FBEC3}" type="presOf" srcId="{E5EAD308-09BC-4752-A67D-C8C12D6216A5}" destId="{58241C42-9B18-4180-AB46-58D2A8EF3CCF}" srcOrd="0" destOrd="0" presId="urn:microsoft.com/office/officeart/2008/layout/LinedList"/>
    <dgm:cxn modelId="{25D69BEF-924B-47DB-ADA1-F2C27FC1891F}" srcId="{0A35C89F-16DE-4E62-9E84-601843DDA1FE}" destId="{8E16B3FC-8149-4041-B5E1-44A2765E391A}" srcOrd="5" destOrd="0" parTransId="{94626081-702F-405A-BB9B-42CC887C9E8D}" sibTransId="{F5EC0CF2-556F-4343-9392-680D6C84E861}"/>
    <dgm:cxn modelId="{29F660F6-B225-49A2-8441-8206DBBF3B92}" type="presOf" srcId="{447F3BD2-CFD9-4675-912E-EE8D4A73EEF1}" destId="{6B20967E-92E6-4EDA-9FDC-6314306F5DA0}" srcOrd="0" destOrd="0" presId="urn:microsoft.com/office/officeart/2008/layout/LinedList"/>
    <dgm:cxn modelId="{86B1154D-71E1-448D-96C9-2C2594B429C7}" type="presParOf" srcId="{B6FD4A27-2862-40E3-A11B-9530866B6D69}" destId="{38EACE82-7352-49E7-B7FF-274D41DF9D87}" srcOrd="0" destOrd="0" presId="urn:microsoft.com/office/officeart/2008/layout/LinedList"/>
    <dgm:cxn modelId="{97E95BCF-C4A1-4AA2-BB56-E62A80754B06}" type="presParOf" srcId="{B6FD4A27-2862-40E3-A11B-9530866B6D69}" destId="{62A42B48-86F4-441F-BC83-1A32C4ED61D8}" srcOrd="1" destOrd="0" presId="urn:microsoft.com/office/officeart/2008/layout/LinedList"/>
    <dgm:cxn modelId="{83A176E2-B7C7-4F69-A249-F8C08429F858}" type="presParOf" srcId="{62A42B48-86F4-441F-BC83-1A32C4ED61D8}" destId="{58241C42-9B18-4180-AB46-58D2A8EF3CCF}" srcOrd="0" destOrd="0" presId="urn:microsoft.com/office/officeart/2008/layout/LinedList"/>
    <dgm:cxn modelId="{EA5307B6-3612-4027-BEDA-92AEBBF5D318}" type="presParOf" srcId="{62A42B48-86F4-441F-BC83-1A32C4ED61D8}" destId="{FFB96460-AA86-4915-A65A-B2BA5F3C638C}" srcOrd="1" destOrd="0" presId="urn:microsoft.com/office/officeart/2008/layout/LinedList"/>
    <dgm:cxn modelId="{9E7560D0-BDD3-487B-BDF6-CA5EE70F64FC}" type="presParOf" srcId="{B6FD4A27-2862-40E3-A11B-9530866B6D69}" destId="{9FC896DF-E746-435D-BD40-5A37A8DD6A3F}" srcOrd="2" destOrd="0" presId="urn:microsoft.com/office/officeart/2008/layout/LinedList"/>
    <dgm:cxn modelId="{6AE31AD9-28FE-4783-A66C-FD0FAF9E185A}" type="presParOf" srcId="{B6FD4A27-2862-40E3-A11B-9530866B6D69}" destId="{F2063B7B-CE8E-48A2-BF5B-292D45275D99}" srcOrd="3" destOrd="0" presId="urn:microsoft.com/office/officeart/2008/layout/LinedList"/>
    <dgm:cxn modelId="{88EC973F-8131-40BF-91F7-8EC697BEC3BB}" type="presParOf" srcId="{F2063B7B-CE8E-48A2-BF5B-292D45275D99}" destId="{5257E926-AA66-48F3-9C26-7CE68BAB6DF4}" srcOrd="0" destOrd="0" presId="urn:microsoft.com/office/officeart/2008/layout/LinedList"/>
    <dgm:cxn modelId="{6A9A05FD-EA4F-4B00-BED6-5D4B8E23E1CB}" type="presParOf" srcId="{F2063B7B-CE8E-48A2-BF5B-292D45275D99}" destId="{B3D2108B-E6C8-4929-8839-997328357654}" srcOrd="1" destOrd="0" presId="urn:microsoft.com/office/officeart/2008/layout/LinedList"/>
    <dgm:cxn modelId="{351ECCEA-1905-4FB9-B9A8-646EE94A4D1A}" type="presParOf" srcId="{B6FD4A27-2862-40E3-A11B-9530866B6D69}" destId="{295A621E-9A3D-4BF7-9640-FC04B48FEAD3}" srcOrd="4" destOrd="0" presId="urn:microsoft.com/office/officeart/2008/layout/LinedList"/>
    <dgm:cxn modelId="{B2B3FE74-9263-4095-BC70-2AEA4823309B}" type="presParOf" srcId="{B6FD4A27-2862-40E3-A11B-9530866B6D69}" destId="{E62D5C11-C34F-4F22-B4AB-574CD07DD7FD}" srcOrd="5" destOrd="0" presId="urn:microsoft.com/office/officeart/2008/layout/LinedList"/>
    <dgm:cxn modelId="{52E556E1-6C1E-4A12-B835-5BE28CA44BB8}" type="presParOf" srcId="{E62D5C11-C34F-4F22-B4AB-574CD07DD7FD}" destId="{088E24D1-4666-465B-A4A6-4103CE873B7D}" srcOrd="0" destOrd="0" presId="urn:microsoft.com/office/officeart/2008/layout/LinedList"/>
    <dgm:cxn modelId="{56720AD0-8C5A-4F56-BA9D-8018270BF355}" type="presParOf" srcId="{E62D5C11-C34F-4F22-B4AB-574CD07DD7FD}" destId="{392FBCAB-0930-4E3B-A8A3-5C02B780F843}" srcOrd="1" destOrd="0" presId="urn:microsoft.com/office/officeart/2008/layout/LinedList"/>
    <dgm:cxn modelId="{00E98FBE-13F3-4354-AF1F-21FAA65CBF7D}" type="presParOf" srcId="{B6FD4A27-2862-40E3-A11B-9530866B6D69}" destId="{1411555B-6292-4B4D-9ECE-BFC5790F6B93}" srcOrd="6" destOrd="0" presId="urn:microsoft.com/office/officeart/2008/layout/LinedList"/>
    <dgm:cxn modelId="{9627E849-8238-4647-99CD-70FCFD3BBDE3}" type="presParOf" srcId="{B6FD4A27-2862-40E3-A11B-9530866B6D69}" destId="{09C4E4B4-6301-4958-96D4-FB7AB698437B}" srcOrd="7" destOrd="0" presId="urn:microsoft.com/office/officeart/2008/layout/LinedList"/>
    <dgm:cxn modelId="{4182F68F-4CD1-4511-80FA-0C2E43AF0CC3}" type="presParOf" srcId="{09C4E4B4-6301-4958-96D4-FB7AB698437B}" destId="{05330ED8-2287-4860-9430-7B7347E2BE64}" srcOrd="0" destOrd="0" presId="urn:microsoft.com/office/officeart/2008/layout/LinedList"/>
    <dgm:cxn modelId="{5F14F83B-05F0-45DC-A2FE-215E5571346B}" type="presParOf" srcId="{09C4E4B4-6301-4958-96D4-FB7AB698437B}" destId="{5BF1880D-EF84-46EA-A3A9-B96833EA2357}" srcOrd="1" destOrd="0" presId="urn:microsoft.com/office/officeart/2008/layout/LinedList"/>
    <dgm:cxn modelId="{CF8BB1C5-D758-49C4-969D-2A827A1DC855}" type="presParOf" srcId="{B6FD4A27-2862-40E3-A11B-9530866B6D69}" destId="{31ED1C36-FD5B-43CE-BD9D-2BAF1FC692CF}" srcOrd="8" destOrd="0" presId="urn:microsoft.com/office/officeart/2008/layout/LinedList"/>
    <dgm:cxn modelId="{938358EC-628B-4386-86BF-1B73572B68EC}" type="presParOf" srcId="{B6FD4A27-2862-40E3-A11B-9530866B6D69}" destId="{899BC453-E0B3-4338-86CA-F1DB84EAA4DD}" srcOrd="9" destOrd="0" presId="urn:microsoft.com/office/officeart/2008/layout/LinedList"/>
    <dgm:cxn modelId="{B0271456-77B7-4E27-AFB0-C56D82DC8024}" type="presParOf" srcId="{899BC453-E0B3-4338-86CA-F1DB84EAA4DD}" destId="{6B20967E-92E6-4EDA-9FDC-6314306F5DA0}" srcOrd="0" destOrd="0" presId="urn:microsoft.com/office/officeart/2008/layout/LinedList"/>
    <dgm:cxn modelId="{A23EF64E-2AE3-460E-9AE0-864BC0C61540}" type="presParOf" srcId="{899BC453-E0B3-4338-86CA-F1DB84EAA4DD}" destId="{68EDBE4D-DAE8-45F4-A264-6BFA7DE4AC93}" srcOrd="1" destOrd="0" presId="urn:microsoft.com/office/officeart/2008/layout/LinedList"/>
    <dgm:cxn modelId="{E6C8F217-D20D-44A9-97E9-ED75D2C12F73}" type="presParOf" srcId="{B6FD4A27-2862-40E3-A11B-9530866B6D69}" destId="{78131D73-BF52-4ACB-92FA-84AB144BF398}" srcOrd="10" destOrd="0" presId="urn:microsoft.com/office/officeart/2008/layout/LinedList"/>
    <dgm:cxn modelId="{45030596-B604-4A97-B5FF-E39C8B46A262}" type="presParOf" srcId="{B6FD4A27-2862-40E3-A11B-9530866B6D69}" destId="{4813E99B-422B-41F3-9C20-498F63A353E4}" srcOrd="11" destOrd="0" presId="urn:microsoft.com/office/officeart/2008/layout/LinedList"/>
    <dgm:cxn modelId="{49346F1B-6515-44C1-87AD-27D2C56FD9F9}" type="presParOf" srcId="{4813E99B-422B-41F3-9C20-498F63A353E4}" destId="{32B36821-7E88-4D96-987F-06C4D27A6D91}" srcOrd="0" destOrd="0" presId="urn:microsoft.com/office/officeart/2008/layout/LinedList"/>
    <dgm:cxn modelId="{5B7A3FED-D9F4-4846-897A-538E3C10354F}" type="presParOf" srcId="{4813E99B-422B-41F3-9C20-498F63A353E4}" destId="{8D719253-0590-49D8-8F58-30577C2B1D41}" srcOrd="1" destOrd="0" presId="urn:microsoft.com/office/officeart/2008/layout/LinedList"/>
    <dgm:cxn modelId="{A3342603-661F-49AD-867F-C826078FF812}" type="presParOf" srcId="{B6FD4A27-2862-40E3-A11B-9530866B6D69}" destId="{12B9CFA7-FC06-495B-8393-9E25DF11CA20}" srcOrd="12" destOrd="0" presId="urn:microsoft.com/office/officeart/2008/layout/LinedList"/>
    <dgm:cxn modelId="{3D292D75-FB0E-45DF-B6F3-639F076A5B5A}" type="presParOf" srcId="{B6FD4A27-2862-40E3-A11B-9530866B6D69}" destId="{A448F8DE-F6A2-4618-B5AA-ED902170B84E}" srcOrd="13" destOrd="0" presId="urn:microsoft.com/office/officeart/2008/layout/LinedList"/>
    <dgm:cxn modelId="{1B0E47EC-E81C-4DB0-A345-28092FB00F38}" type="presParOf" srcId="{A448F8DE-F6A2-4618-B5AA-ED902170B84E}" destId="{7F4D499E-7131-402F-8E69-6D3D46D8BF77}" srcOrd="0" destOrd="0" presId="urn:microsoft.com/office/officeart/2008/layout/LinedList"/>
    <dgm:cxn modelId="{E3923274-F799-4A39-B81C-E3B21B02373D}" type="presParOf" srcId="{A448F8DE-F6A2-4618-B5AA-ED902170B84E}" destId="{BBF8E8EE-3FA3-4F35-B694-D0D625CD55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D4DD02-1423-4A16-AB12-4951DD65183A}" type="doc">
      <dgm:prSet loTypeId="urn:microsoft.com/office/officeart/2008/layout/Vertical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D66C9CF0-F093-4954-8A56-3E82406FD669}">
      <dgm:prSet/>
      <dgm:spPr/>
      <dgm:t>
        <a:bodyPr/>
        <a:lstStyle/>
        <a:p>
          <a:pPr rtl="0"/>
          <a:r>
            <a:rPr lang="en-US" b="0" i="0"/>
            <a:t>Advantages of SMTP</a:t>
          </a:r>
          <a:endParaRPr lang="ar-SA"/>
        </a:p>
      </dgm:t>
    </dgm:pt>
    <dgm:pt modelId="{FEFCF814-9E60-4271-AA02-EA325BFCAD85}" type="parTrans" cxnId="{D5EC4902-5F53-49BC-93BA-54D82B9AB84A}">
      <dgm:prSet/>
      <dgm:spPr/>
      <dgm:t>
        <a:bodyPr/>
        <a:lstStyle/>
        <a:p>
          <a:pPr rtl="0"/>
          <a:endParaRPr lang="ar-SA"/>
        </a:p>
      </dgm:t>
    </dgm:pt>
    <dgm:pt modelId="{6E963D5D-7032-44AC-8A48-361A1CDC1F02}" type="sibTrans" cxnId="{D5EC4902-5F53-49BC-93BA-54D82B9AB84A}">
      <dgm:prSet/>
      <dgm:spPr/>
      <dgm:t>
        <a:bodyPr/>
        <a:lstStyle/>
        <a:p>
          <a:pPr rtl="0"/>
          <a:endParaRPr lang="ar-SA"/>
        </a:p>
      </dgm:t>
    </dgm:pt>
    <dgm:pt modelId="{C3364941-D0C1-4C6E-AE37-F7FA71DA53CF}">
      <dgm:prSet/>
      <dgm:spPr/>
      <dgm:t>
        <a:bodyPr/>
        <a:lstStyle/>
        <a:p>
          <a:pPr rtl="0"/>
          <a:r>
            <a:rPr lang="en-US" b="0" i="0" dirty="0"/>
            <a:t>SMTP offers reliability in terms of the outgoing email messages.</a:t>
          </a:r>
          <a:endParaRPr lang="ar-SA" dirty="0"/>
        </a:p>
      </dgm:t>
    </dgm:pt>
    <dgm:pt modelId="{C39AF8DB-6BF9-4280-8E35-F59BC612341D}" type="parTrans" cxnId="{25719B33-D44A-4064-BE58-A2004282E484}">
      <dgm:prSet/>
      <dgm:spPr/>
      <dgm:t>
        <a:bodyPr/>
        <a:lstStyle/>
        <a:p>
          <a:pPr rtl="0"/>
          <a:endParaRPr lang="ar-SA"/>
        </a:p>
      </dgm:t>
    </dgm:pt>
    <dgm:pt modelId="{B6A72F07-8F13-4389-AFA1-DBA548F3F67C}" type="sibTrans" cxnId="{25719B33-D44A-4064-BE58-A2004282E484}">
      <dgm:prSet/>
      <dgm:spPr/>
      <dgm:t>
        <a:bodyPr/>
        <a:lstStyle/>
        <a:p>
          <a:pPr rtl="0"/>
          <a:endParaRPr lang="ar-SA"/>
        </a:p>
      </dgm:t>
    </dgm:pt>
    <dgm:pt modelId="{CAABEFDA-7A25-4624-A957-F1EFA6A02340}">
      <dgm:prSet/>
      <dgm:spPr/>
      <dgm:t>
        <a:bodyPr/>
        <a:lstStyle/>
        <a:p>
          <a:pPr rtl="0"/>
          <a:r>
            <a:rPr lang="en-US" b="0" i="0" dirty="0"/>
            <a:t>It is the simplest form of communication between various computers in a network via Email.</a:t>
          </a:r>
          <a:endParaRPr lang="ar-SA" dirty="0"/>
        </a:p>
      </dgm:t>
    </dgm:pt>
    <dgm:pt modelId="{0DDB31FF-5789-4650-AFEE-9791C6DE99ED}" type="parTrans" cxnId="{B33E6D43-FCC6-4FBA-90C2-04BB87883372}">
      <dgm:prSet/>
      <dgm:spPr/>
      <dgm:t>
        <a:bodyPr/>
        <a:lstStyle/>
        <a:p>
          <a:pPr rtl="0"/>
          <a:endParaRPr lang="ar-SA"/>
        </a:p>
      </dgm:t>
    </dgm:pt>
    <dgm:pt modelId="{2D8CFF74-3B6E-48F9-88B7-BEDBF0ABBE3E}" type="sibTrans" cxnId="{B33E6D43-FCC6-4FBA-90C2-04BB87883372}">
      <dgm:prSet/>
      <dgm:spPr/>
      <dgm:t>
        <a:bodyPr/>
        <a:lstStyle/>
        <a:p>
          <a:pPr rtl="0"/>
          <a:endParaRPr lang="ar-SA"/>
        </a:p>
      </dgm:t>
    </dgm:pt>
    <dgm:pt modelId="{0F5E1EDC-6993-47F3-945C-694CF170AF31}">
      <dgm:prSet/>
      <dgm:spPr/>
      <dgm:t>
        <a:bodyPr/>
        <a:lstStyle/>
        <a:p>
          <a:pPr rtl="0"/>
          <a:r>
            <a:rPr lang="en-US" b="0" i="0" dirty="0"/>
            <a:t>In those cases where a particular message was not </a:t>
          </a:r>
          <a:r>
            <a:rPr lang="en-US" b="1" i="0" dirty="0"/>
            <a:t>delivered successfully </a:t>
          </a:r>
          <a:r>
            <a:rPr lang="en-US" b="0" i="0" dirty="0"/>
            <a:t>then, the SMTP server always tries to re-send the same message until the </a:t>
          </a:r>
          <a:r>
            <a:rPr lang="en-US" b="1" i="0" dirty="0"/>
            <a:t>transmission </a:t>
          </a:r>
          <a:r>
            <a:rPr lang="en-US" b="0" i="0" dirty="0"/>
            <a:t>becomes </a:t>
          </a:r>
          <a:r>
            <a:rPr lang="en-US" b="1" i="0" dirty="0"/>
            <a:t>successful</a:t>
          </a:r>
          <a:r>
            <a:rPr lang="en-US" b="0" i="0" dirty="0"/>
            <a:t>.</a:t>
          </a:r>
          <a:endParaRPr lang="ar-SA" dirty="0"/>
        </a:p>
      </dgm:t>
    </dgm:pt>
    <dgm:pt modelId="{9E515755-0831-4954-90DE-F51FC6952CCE}" type="parTrans" cxnId="{38825ED9-43FA-4317-BE0B-F35D3DA8209E}">
      <dgm:prSet/>
      <dgm:spPr/>
      <dgm:t>
        <a:bodyPr/>
        <a:lstStyle/>
        <a:p>
          <a:pPr rtl="0"/>
          <a:endParaRPr lang="ar-SA"/>
        </a:p>
      </dgm:t>
    </dgm:pt>
    <dgm:pt modelId="{8908798B-A7AF-4604-9232-0AAECDB4C95D}" type="sibTrans" cxnId="{38825ED9-43FA-4317-BE0B-F35D3DA8209E}">
      <dgm:prSet/>
      <dgm:spPr/>
      <dgm:t>
        <a:bodyPr/>
        <a:lstStyle/>
        <a:p>
          <a:pPr rtl="0"/>
          <a:endParaRPr lang="ar-SA"/>
        </a:p>
      </dgm:t>
    </dgm:pt>
    <dgm:pt modelId="{72E25243-28ED-4846-839B-8AFBEE15E793}">
      <dgm:prSet/>
      <dgm:spPr/>
      <dgm:t>
        <a:bodyPr/>
        <a:lstStyle/>
        <a:p>
          <a:pPr rtl="0"/>
          <a:r>
            <a:rPr lang="en-US" b="0" i="0"/>
            <a:t>Disadvantages of SMTP</a:t>
          </a:r>
          <a:endParaRPr lang="ar-SA"/>
        </a:p>
      </dgm:t>
    </dgm:pt>
    <dgm:pt modelId="{C62B9A0F-E293-4021-8572-84FE90F06BE1}" type="parTrans" cxnId="{26C0BCC0-60B3-4952-B58D-B0087D00C2C3}">
      <dgm:prSet/>
      <dgm:spPr/>
      <dgm:t>
        <a:bodyPr/>
        <a:lstStyle/>
        <a:p>
          <a:pPr rtl="0"/>
          <a:endParaRPr lang="ar-SA"/>
        </a:p>
      </dgm:t>
    </dgm:pt>
    <dgm:pt modelId="{B48B5333-4CAE-471E-9249-AD8D918CF8F3}" type="sibTrans" cxnId="{26C0BCC0-60B3-4952-B58D-B0087D00C2C3}">
      <dgm:prSet/>
      <dgm:spPr/>
      <dgm:t>
        <a:bodyPr/>
        <a:lstStyle/>
        <a:p>
          <a:pPr rtl="0"/>
          <a:endParaRPr lang="ar-SA"/>
        </a:p>
      </dgm:t>
    </dgm:pt>
    <dgm:pt modelId="{535AD86C-05E6-4A71-B897-3A1EF3F40234}">
      <dgm:prSet/>
      <dgm:spPr/>
      <dgm:t>
        <a:bodyPr/>
        <a:lstStyle/>
        <a:p>
          <a:pPr rtl="0"/>
          <a:r>
            <a:rPr lang="en-US" b="0" i="0" dirty="0"/>
            <a:t>SMTP does not provide good security.</a:t>
          </a:r>
          <a:endParaRPr lang="ar-SA" dirty="0"/>
        </a:p>
      </dgm:t>
    </dgm:pt>
    <dgm:pt modelId="{1D72C2DF-848C-463D-9676-A9655A18C4BF}" type="parTrans" cxnId="{5086FC4D-CB39-450D-AE0C-45D8FE05ADB1}">
      <dgm:prSet/>
      <dgm:spPr/>
      <dgm:t>
        <a:bodyPr/>
        <a:lstStyle/>
        <a:p>
          <a:pPr rtl="0"/>
          <a:endParaRPr lang="ar-SA"/>
        </a:p>
      </dgm:t>
    </dgm:pt>
    <dgm:pt modelId="{D61E1C7D-32BF-45D7-B8D0-F777326EAB73}" type="sibTrans" cxnId="{5086FC4D-CB39-450D-AE0C-45D8FE05ADB1}">
      <dgm:prSet/>
      <dgm:spPr/>
      <dgm:t>
        <a:bodyPr/>
        <a:lstStyle/>
        <a:p>
          <a:pPr rtl="0"/>
          <a:endParaRPr lang="ar-SA"/>
        </a:p>
      </dgm:t>
    </dgm:pt>
    <dgm:pt modelId="{34562881-95C2-4C0A-A624-6DC6C9B14F38}">
      <dgm:prSet/>
      <dgm:spPr/>
      <dgm:t>
        <a:bodyPr/>
        <a:lstStyle/>
        <a:p>
          <a:pPr rtl="0"/>
          <a:r>
            <a:rPr lang="en-US" b="0" i="0" dirty="0"/>
            <a:t>It is only limited to 7-bit ASCII characters.</a:t>
          </a:r>
          <a:endParaRPr lang="ar-SA" dirty="0"/>
        </a:p>
      </dgm:t>
    </dgm:pt>
    <dgm:pt modelId="{D83E9065-B45A-4777-92E0-E6272F44028E}" type="parTrans" cxnId="{2990E2EB-9459-4E00-A3CE-5A63AA4CF631}">
      <dgm:prSet/>
      <dgm:spPr/>
      <dgm:t>
        <a:bodyPr/>
        <a:lstStyle/>
        <a:p>
          <a:pPr rtl="0"/>
          <a:endParaRPr lang="ar-SA"/>
        </a:p>
      </dgm:t>
    </dgm:pt>
    <dgm:pt modelId="{DC71C464-65A9-4E2A-97F8-A80E504B8BFB}" type="sibTrans" cxnId="{2990E2EB-9459-4E00-A3CE-5A63AA4CF631}">
      <dgm:prSet/>
      <dgm:spPr/>
      <dgm:t>
        <a:bodyPr/>
        <a:lstStyle/>
        <a:p>
          <a:pPr rtl="0"/>
          <a:endParaRPr lang="ar-SA"/>
        </a:p>
      </dgm:t>
    </dgm:pt>
    <dgm:pt modelId="{7FDF0BEE-83E2-42D3-A2CC-EDFCA64BE546}">
      <dgm:prSet/>
      <dgm:spPr/>
      <dgm:t>
        <a:bodyPr/>
        <a:lstStyle/>
        <a:p>
          <a:pPr rtl="0"/>
          <a:r>
            <a:rPr lang="en-US" b="0" i="0" dirty="0"/>
            <a:t>Beyond some specific length, email messages are rejected by SMTP servers.</a:t>
          </a:r>
          <a:endParaRPr lang="ar-SA" dirty="0"/>
        </a:p>
      </dgm:t>
    </dgm:pt>
    <dgm:pt modelId="{10C1AC48-05D2-4973-80FB-233024D8E4A3}" type="parTrans" cxnId="{B7143F0C-BADE-4E28-86C9-9D2FCEC5E48F}">
      <dgm:prSet/>
      <dgm:spPr/>
      <dgm:t>
        <a:bodyPr/>
        <a:lstStyle/>
        <a:p>
          <a:pPr rtl="0"/>
          <a:endParaRPr lang="ar-SA"/>
        </a:p>
      </dgm:t>
    </dgm:pt>
    <dgm:pt modelId="{55C824BC-2850-4039-9509-F5D9D10F2104}" type="sibTrans" cxnId="{B7143F0C-BADE-4E28-86C9-9D2FCEC5E48F}">
      <dgm:prSet/>
      <dgm:spPr/>
      <dgm:t>
        <a:bodyPr/>
        <a:lstStyle/>
        <a:p>
          <a:pPr rtl="0"/>
          <a:endParaRPr lang="ar-SA"/>
        </a:p>
      </dgm:t>
    </dgm:pt>
    <dgm:pt modelId="{FC18516E-7DC7-4769-84FC-551CDBB56805}">
      <dgm:prSet/>
      <dgm:spPr/>
      <dgm:t>
        <a:bodyPr/>
        <a:lstStyle/>
        <a:p>
          <a:pPr rtl="0"/>
          <a:r>
            <a:rPr lang="en-US" b="0" i="0" dirty="0"/>
            <a:t>The usefulness of SMTP is limited by its simplicity.</a:t>
          </a:r>
          <a:endParaRPr lang="ar-SA" dirty="0"/>
        </a:p>
      </dgm:t>
    </dgm:pt>
    <dgm:pt modelId="{DEF93DB4-5AEC-4035-9424-7C530F44D87B}" type="parTrans" cxnId="{697BD74A-5C02-4C8B-9801-2B5B5E1E48D4}">
      <dgm:prSet/>
      <dgm:spPr/>
      <dgm:t>
        <a:bodyPr/>
        <a:lstStyle/>
        <a:p>
          <a:pPr rtl="0"/>
          <a:endParaRPr lang="ar-SA"/>
        </a:p>
      </dgm:t>
    </dgm:pt>
    <dgm:pt modelId="{1D26C71C-A9CE-40A3-82FA-9C07AF1F10C3}" type="sibTrans" cxnId="{697BD74A-5C02-4C8B-9801-2B5B5E1E48D4}">
      <dgm:prSet/>
      <dgm:spPr/>
      <dgm:t>
        <a:bodyPr/>
        <a:lstStyle/>
        <a:p>
          <a:pPr rtl="0"/>
          <a:endParaRPr lang="ar-SA"/>
        </a:p>
      </dgm:t>
    </dgm:pt>
    <dgm:pt modelId="{4CD5C0E2-26B4-4801-B0B7-79D0B6F9831B}">
      <dgm:prSet/>
      <dgm:spPr/>
      <dgm:t>
        <a:bodyPr/>
        <a:lstStyle/>
        <a:p>
          <a:pPr rtl="0"/>
          <a:r>
            <a:rPr lang="en-US" b="0" i="0" dirty="0"/>
            <a:t>With the help of SMTP, the transmission of executable files and binary files is not possible until they get converted into text files.</a:t>
          </a:r>
          <a:endParaRPr lang="ar-SA" dirty="0"/>
        </a:p>
      </dgm:t>
    </dgm:pt>
    <dgm:pt modelId="{FBB59BFF-8544-4CCD-820C-59E6AF645D12}" type="parTrans" cxnId="{C93921EF-1418-416F-9FB7-5033863574C0}">
      <dgm:prSet/>
      <dgm:spPr/>
      <dgm:t>
        <a:bodyPr/>
        <a:lstStyle/>
        <a:p>
          <a:pPr rtl="0"/>
          <a:endParaRPr lang="ar-SA"/>
        </a:p>
      </dgm:t>
    </dgm:pt>
    <dgm:pt modelId="{FCD5D72D-CDA0-4975-8886-91F172741CAE}" type="sibTrans" cxnId="{C93921EF-1418-416F-9FB7-5033863574C0}">
      <dgm:prSet/>
      <dgm:spPr/>
      <dgm:t>
        <a:bodyPr/>
        <a:lstStyle/>
        <a:p>
          <a:pPr rtl="0"/>
          <a:endParaRPr lang="ar-SA"/>
        </a:p>
      </dgm:t>
    </dgm:pt>
    <dgm:pt modelId="{62D8AA2A-932F-44EC-8BEC-F3DBC580BBFC}" type="pres">
      <dgm:prSet presAssocID="{7BD4DD02-1423-4A16-AB12-4951DD65183A}" presName="Name0" presStyleCnt="0">
        <dgm:presLayoutVars>
          <dgm:chMax/>
          <dgm:chPref/>
          <dgm:dir/>
        </dgm:presLayoutVars>
      </dgm:prSet>
      <dgm:spPr/>
    </dgm:pt>
    <dgm:pt modelId="{6AD5052B-2283-47D4-A9AA-798FF9F4092B}" type="pres">
      <dgm:prSet presAssocID="{D66C9CF0-F093-4954-8A56-3E82406FD669}" presName="parenttextcomposite" presStyleCnt="0"/>
      <dgm:spPr/>
    </dgm:pt>
    <dgm:pt modelId="{D6EF926E-F290-4940-9113-72A848F245E2}" type="pres">
      <dgm:prSet presAssocID="{D66C9CF0-F093-4954-8A56-3E82406FD669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BA0A46B9-7B9E-49DA-9220-994B7DF660A4}" type="pres">
      <dgm:prSet presAssocID="{D66C9CF0-F093-4954-8A56-3E82406FD669}" presName="composite" presStyleCnt="0"/>
      <dgm:spPr/>
    </dgm:pt>
    <dgm:pt modelId="{68253A72-7DA6-45FB-857E-775011B6CC3D}" type="pres">
      <dgm:prSet presAssocID="{D66C9CF0-F093-4954-8A56-3E82406FD669}" presName="chevron1" presStyleLbl="alignNode1" presStyleIdx="0" presStyleCnt="14"/>
      <dgm:spPr/>
    </dgm:pt>
    <dgm:pt modelId="{8E5D0F4B-8BE0-40E9-971A-1ADE08381A18}" type="pres">
      <dgm:prSet presAssocID="{D66C9CF0-F093-4954-8A56-3E82406FD669}" presName="chevron2" presStyleLbl="alignNode1" presStyleIdx="1" presStyleCnt="14"/>
      <dgm:spPr/>
    </dgm:pt>
    <dgm:pt modelId="{AD1D85C0-7B06-4D32-82FE-43CB2F39CCAE}" type="pres">
      <dgm:prSet presAssocID="{D66C9CF0-F093-4954-8A56-3E82406FD669}" presName="chevron3" presStyleLbl="alignNode1" presStyleIdx="2" presStyleCnt="14"/>
      <dgm:spPr/>
    </dgm:pt>
    <dgm:pt modelId="{6649AB95-3B59-4BD1-8E56-9564AAB7F47E}" type="pres">
      <dgm:prSet presAssocID="{D66C9CF0-F093-4954-8A56-3E82406FD669}" presName="chevron4" presStyleLbl="alignNode1" presStyleIdx="3" presStyleCnt="14"/>
      <dgm:spPr/>
    </dgm:pt>
    <dgm:pt modelId="{FA141E87-B2FE-4D99-8228-708E401B9675}" type="pres">
      <dgm:prSet presAssocID="{D66C9CF0-F093-4954-8A56-3E82406FD669}" presName="chevron5" presStyleLbl="alignNode1" presStyleIdx="4" presStyleCnt="14"/>
      <dgm:spPr/>
    </dgm:pt>
    <dgm:pt modelId="{65897E2B-EF3B-4CDD-802D-6ED6D9251015}" type="pres">
      <dgm:prSet presAssocID="{D66C9CF0-F093-4954-8A56-3E82406FD669}" presName="chevron6" presStyleLbl="alignNode1" presStyleIdx="5" presStyleCnt="14"/>
      <dgm:spPr/>
    </dgm:pt>
    <dgm:pt modelId="{E4585610-748F-4C9C-B682-1780B0D23B13}" type="pres">
      <dgm:prSet presAssocID="{D66C9CF0-F093-4954-8A56-3E82406FD669}" presName="chevron7" presStyleLbl="alignNode1" presStyleIdx="6" presStyleCnt="14"/>
      <dgm:spPr/>
    </dgm:pt>
    <dgm:pt modelId="{E704EF66-4B8B-4DC4-A62C-3E2BEF6735ED}" type="pres">
      <dgm:prSet presAssocID="{D66C9CF0-F093-4954-8A56-3E82406FD669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1D17B85D-395F-4D28-8F21-DF8383A90E59}" type="pres">
      <dgm:prSet presAssocID="{6E963D5D-7032-44AC-8A48-361A1CDC1F02}" presName="sibTrans" presStyleCnt="0"/>
      <dgm:spPr/>
    </dgm:pt>
    <dgm:pt modelId="{AE3C8B50-089E-4CB1-BF8D-46D808920204}" type="pres">
      <dgm:prSet presAssocID="{72E25243-28ED-4846-839B-8AFBEE15E793}" presName="parenttextcomposite" presStyleCnt="0"/>
      <dgm:spPr/>
    </dgm:pt>
    <dgm:pt modelId="{B66F60FC-344B-4B98-BB37-8EE89429FFCF}" type="pres">
      <dgm:prSet presAssocID="{72E25243-28ED-4846-839B-8AFBEE15E793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F27DF7C7-1A0B-4B05-A50C-719C538532B7}" type="pres">
      <dgm:prSet presAssocID="{72E25243-28ED-4846-839B-8AFBEE15E793}" presName="composite" presStyleCnt="0"/>
      <dgm:spPr/>
    </dgm:pt>
    <dgm:pt modelId="{5D05B8A0-A967-4496-B23D-C9D3DC006C43}" type="pres">
      <dgm:prSet presAssocID="{72E25243-28ED-4846-839B-8AFBEE15E793}" presName="chevron1" presStyleLbl="alignNode1" presStyleIdx="7" presStyleCnt="14"/>
      <dgm:spPr/>
    </dgm:pt>
    <dgm:pt modelId="{385F4AFC-FA9A-4BB0-A547-6CF068AC3FBE}" type="pres">
      <dgm:prSet presAssocID="{72E25243-28ED-4846-839B-8AFBEE15E793}" presName="chevron2" presStyleLbl="alignNode1" presStyleIdx="8" presStyleCnt="14"/>
      <dgm:spPr/>
    </dgm:pt>
    <dgm:pt modelId="{AA5CEEB1-0A76-4B5D-B1DF-482CA9C380E0}" type="pres">
      <dgm:prSet presAssocID="{72E25243-28ED-4846-839B-8AFBEE15E793}" presName="chevron3" presStyleLbl="alignNode1" presStyleIdx="9" presStyleCnt="14"/>
      <dgm:spPr/>
    </dgm:pt>
    <dgm:pt modelId="{B154445B-8513-474D-ADCA-ACCD32427517}" type="pres">
      <dgm:prSet presAssocID="{72E25243-28ED-4846-839B-8AFBEE15E793}" presName="chevron4" presStyleLbl="alignNode1" presStyleIdx="10" presStyleCnt="14"/>
      <dgm:spPr/>
    </dgm:pt>
    <dgm:pt modelId="{BCA5B1F6-354B-4CA7-A6F8-FBE39A016525}" type="pres">
      <dgm:prSet presAssocID="{72E25243-28ED-4846-839B-8AFBEE15E793}" presName="chevron5" presStyleLbl="alignNode1" presStyleIdx="11" presStyleCnt="14"/>
      <dgm:spPr/>
    </dgm:pt>
    <dgm:pt modelId="{52B117A0-E1B1-4D70-B151-ED12C7938111}" type="pres">
      <dgm:prSet presAssocID="{72E25243-28ED-4846-839B-8AFBEE15E793}" presName="chevron6" presStyleLbl="alignNode1" presStyleIdx="12" presStyleCnt="14"/>
      <dgm:spPr/>
    </dgm:pt>
    <dgm:pt modelId="{EB654106-60A7-452C-A788-FFD708F43549}" type="pres">
      <dgm:prSet presAssocID="{72E25243-28ED-4846-839B-8AFBEE15E793}" presName="chevron7" presStyleLbl="alignNode1" presStyleIdx="13" presStyleCnt="14"/>
      <dgm:spPr/>
    </dgm:pt>
    <dgm:pt modelId="{05DBB3E0-613C-4D58-BA94-2FE543C6CE89}" type="pres">
      <dgm:prSet presAssocID="{72E25243-28ED-4846-839B-8AFBEE15E793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D5EC4902-5F53-49BC-93BA-54D82B9AB84A}" srcId="{7BD4DD02-1423-4A16-AB12-4951DD65183A}" destId="{D66C9CF0-F093-4954-8A56-3E82406FD669}" srcOrd="0" destOrd="0" parTransId="{FEFCF814-9E60-4271-AA02-EA325BFCAD85}" sibTransId="{6E963D5D-7032-44AC-8A48-361A1CDC1F02}"/>
    <dgm:cxn modelId="{B7143F0C-BADE-4E28-86C9-9D2FCEC5E48F}" srcId="{72E25243-28ED-4846-839B-8AFBEE15E793}" destId="{7FDF0BEE-83E2-42D3-A2CC-EDFCA64BE546}" srcOrd="2" destOrd="0" parTransId="{10C1AC48-05D2-4973-80FB-233024D8E4A3}" sibTransId="{55C824BC-2850-4039-9509-F5D9D10F2104}"/>
    <dgm:cxn modelId="{96516014-EB85-4894-9ECB-AEFEE56E0D78}" type="presOf" srcId="{D66C9CF0-F093-4954-8A56-3E82406FD669}" destId="{D6EF926E-F290-4940-9113-72A848F245E2}" srcOrd="0" destOrd="0" presId="urn:microsoft.com/office/officeart/2008/layout/VerticalAccentList"/>
    <dgm:cxn modelId="{6D41DE20-3B91-4B3B-AF96-6080311EC0A1}" type="presOf" srcId="{72E25243-28ED-4846-839B-8AFBEE15E793}" destId="{B66F60FC-344B-4B98-BB37-8EE89429FFCF}" srcOrd="0" destOrd="0" presId="urn:microsoft.com/office/officeart/2008/layout/VerticalAccentList"/>
    <dgm:cxn modelId="{25719B33-D44A-4064-BE58-A2004282E484}" srcId="{D66C9CF0-F093-4954-8A56-3E82406FD669}" destId="{C3364941-D0C1-4C6E-AE37-F7FA71DA53CF}" srcOrd="0" destOrd="0" parTransId="{C39AF8DB-6BF9-4280-8E35-F59BC612341D}" sibTransId="{B6A72F07-8F13-4389-AFA1-DBA548F3F67C}"/>
    <dgm:cxn modelId="{B33E6D43-FCC6-4FBA-90C2-04BB87883372}" srcId="{D66C9CF0-F093-4954-8A56-3E82406FD669}" destId="{CAABEFDA-7A25-4624-A957-F1EFA6A02340}" srcOrd="1" destOrd="0" parTransId="{0DDB31FF-5789-4650-AFEE-9791C6DE99ED}" sibTransId="{2D8CFF74-3B6E-48F9-88B7-BEDBF0ABBE3E}"/>
    <dgm:cxn modelId="{697BD74A-5C02-4C8B-9801-2B5B5E1E48D4}" srcId="{72E25243-28ED-4846-839B-8AFBEE15E793}" destId="{FC18516E-7DC7-4769-84FC-551CDBB56805}" srcOrd="3" destOrd="0" parTransId="{DEF93DB4-5AEC-4035-9424-7C530F44D87B}" sibTransId="{1D26C71C-A9CE-40A3-82FA-9C07AF1F10C3}"/>
    <dgm:cxn modelId="{5086FC4D-CB39-450D-AE0C-45D8FE05ADB1}" srcId="{72E25243-28ED-4846-839B-8AFBEE15E793}" destId="{535AD86C-05E6-4A71-B897-3A1EF3F40234}" srcOrd="0" destOrd="0" parTransId="{1D72C2DF-848C-463D-9676-A9655A18C4BF}" sibTransId="{D61E1C7D-32BF-45D7-B8D0-F777326EAB73}"/>
    <dgm:cxn modelId="{67616672-93DC-4E3C-AF7E-D8A458FC16F0}" type="presOf" srcId="{535AD86C-05E6-4A71-B897-3A1EF3F40234}" destId="{05DBB3E0-613C-4D58-BA94-2FE543C6CE89}" srcOrd="0" destOrd="0" presId="urn:microsoft.com/office/officeart/2008/layout/VerticalAccentList"/>
    <dgm:cxn modelId="{45D19979-1391-42AF-8608-4D077B350B36}" type="presOf" srcId="{FC18516E-7DC7-4769-84FC-551CDBB56805}" destId="{05DBB3E0-613C-4D58-BA94-2FE543C6CE89}" srcOrd="0" destOrd="3" presId="urn:microsoft.com/office/officeart/2008/layout/VerticalAccentList"/>
    <dgm:cxn modelId="{28AB31AE-F6D9-4988-B986-01128C2F0727}" type="presOf" srcId="{34562881-95C2-4C0A-A624-6DC6C9B14F38}" destId="{05DBB3E0-613C-4D58-BA94-2FE543C6CE89}" srcOrd="0" destOrd="1" presId="urn:microsoft.com/office/officeart/2008/layout/VerticalAccentList"/>
    <dgm:cxn modelId="{B68A25B9-8E4D-4371-9FF7-39624E3E183A}" type="presOf" srcId="{C3364941-D0C1-4C6E-AE37-F7FA71DA53CF}" destId="{E704EF66-4B8B-4DC4-A62C-3E2BEF6735ED}" srcOrd="0" destOrd="0" presId="urn:microsoft.com/office/officeart/2008/layout/VerticalAccentList"/>
    <dgm:cxn modelId="{26C0BCC0-60B3-4952-B58D-B0087D00C2C3}" srcId="{7BD4DD02-1423-4A16-AB12-4951DD65183A}" destId="{72E25243-28ED-4846-839B-8AFBEE15E793}" srcOrd="1" destOrd="0" parTransId="{C62B9A0F-E293-4021-8572-84FE90F06BE1}" sibTransId="{B48B5333-4CAE-471E-9249-AD8D918CF8F3}"/>
    <dgm:cxn modelId="{70CFA9C1-8A95-4CB2-8501-9C6D0DDAC70B}" type="presOf" srcId="{4CD5C0E2-26B4-4801-B0B7-79D0B6F9831B}" destId="{05DBB3E0-613C-4D58-BA94-2FE543C6CE89}" srcOrd="0" destOrd="4" presId="urn:microsoft.com/office/officeart/2008/layout/VerticalAccentList"/>
    <dgm:cxn modelId="{094452CD-2375-4B16-A4A4-1743D19FD1CD}" type="presOf" srcId="{7BD4DD02-1423-4A16-AB12-4951DD65183A}" destId="{62D8AA2A-932F-44EC-8BEC-F3DBC580BBFC}" srcOrd="0" destOrd="0" presId="urn:microsoft.com/office/officeart/2008/layout/VerticalAccentList"/>
    <dgm:cxn modelId="{38825ED9-43FA-4317-BE0B-F35D3DA8209E}" srcId="{D66C9CF0-F093-4954-8A56-3E82406FD669}" destId="{0F5E1EDC-6993-47F3-945C-694CF170AF31}" srcOrd="2" destOrd="0" parTransId="{9E515755-0831-4954-90DE-F51FC6952CCE}" sibTransId="{8908798B-A7AF-4604-9232-0AAECDB4C95D}"/>
    <dgm:cxn modelId="{6B7D12DB-1E7D-4096-9A86-3A8F7934A346}" type="presOf" srcId="{0F5E1EDC-6993-47F3-945C-694CF170AF31}" destId="{E704EF66-4B8B-4DC4-A62C-3E2BEF6735ED}" srcOrd="0" destOrd="2" presId="urn:microsoft.com/office/officeart/2008/layout/VerticalAccentList"/>
    <dgm:cxn modelId="{89D868E9-C164-4166-898E-C1F49BA4B625}" type="presOf" srcId="{7FDF0BEE-83E2-42D3-A2CC-EDFCA64BE546}" destId="{05DBB3E0-613C-4D58-BA94-2FE543C6CE89}" srcOrd="0" destOrd="2" presId="urn:microsoft.com/office/officeart/2008/layout/VerticalAccentList"/>
    <dgm:cxn modelId="{2990E2EB-9459-4E00-A3CE-5A63AA4CF631}" srcId="{72E25243-28ED-4846-839B-8AFBEE15E793}" destId="{34562881-95C2-4C0A-A624-6DC6C9B14F38}" srcOrd="1" destOrd="0" parTransId="{D83E9065-B45A-4777-92E0-E6272F44028E}" sibTransId="{DC71C464-65A9-4E2A-97F8-A80E504B8BFB}"/>
    <dgm:cxn modelId="{5DC724ED-5E40-4978-917B-B2A0B025D9D7}" type="presOf" srcId="{CAABEFDA-7A25-4624-A957-F1EFA6A02340}" destId="{E704EF66-4B8B-4DC4-A62C-3E2BEF6735ED}" srcOrd="0" destOrd="1" presId="urn:microsoft.com/office/officeart/2008/layout/VerticalAccentList"/>
    <dgm:cxn modelId="{C93921EF-1418-416F-9FB7-5033863574C0}" srcId="{72E25243-28ED-4846-839B-8AFBEE15E793}" destId="{4CD5C0E2-26B4-4801-B0B7-79D0B6F9831B}" srcOrd="4" destOrd="0" parTransId="{FBB59BFF-8544-4CCD-820C-59E6AF645D12}" sibTransId="{FCD5D72D-CDA0-4975-8886-91F172741CAE}"/>
    <dgm:cxn modelId="{AE39F1FC-09DF-4BEF-AC4A-8C3B36CE5385}" type="presParOf" srcId="{62D8AA2A-932F-44EC-8BEC-F3DBC580BBFC}" destId="{6AD5052B-2283-47D4-A9AA-798FF9F4092B}" srcOrd="0" destOrd="0" presId="urn:microsoft.com/office/officeart/2008/layout/VerticalAccentList"/>
    <dgm:cxn modelId="{F72A9859-57CC-499B-8CF6-73040D23097C}" type="presParOf" srcId="{6AD5052B-2283-47D4-A9AA-798FF9F4092B}" destId="{D6EF926E-F290-4940-9113-72A848F245E2}" srcOrd="0" destOrd="0" presId="urn:microsoft.com/office/officeart/2008/layout/VerticalAccentList"/>
    <dgm:cxn modelId="{E9AFEED6-67F5-4B30-A269-7E2B21313C9E}" type="presParOf" srcId="{62D8AA2A-932F-44EC-8BEC-F3DBC580BBFC}" destId="{BA0A46B9-7B9E-49DA-9220-994B7DF660A4}" srcOrd="1" destOrd="0" presId="urn:microsoft.com/office/officeart/2008/layout/VerticalAccentList"/>
    <dgm:cxn modelId="{001093B2-4C42-4371-A9AB-C966763ECF0D}" type="presParOf" srcId="{BA0A46B9-7B9E-49DA-9220-994B7DF660A4}" destId="{68253A72-7DA6-45FB-857E-775011B6CC3D}" srcOrd="0" destOrd="0" presId="urn:microsoft.com/office/officeart/2008/layout/VerticalAccentList"/>
    <dgm:cxn modelId="{CC54BCA7-A2CC-4A37-A79B-B5F5CE068385}" type="presParOf" srcId="{BA0A46B9-7B9E-49DA-9220-994B7DF660A4}" destId="{8E5D0F4B-8BE0-40E9-971A-1ADE08381A18}" srcOrd="1" destOrd="0" presId="urn:microsoft.com/office/officeart/2008/layout/VerticalAccentList"/>
    <dgm:cxn modelId="{2DD3A34C-A132-485E-BD79-679122708F05}" type="presParOf" srcId="{BA0A46B9-7B9E-49DA-9220-994B7DF660A4}" destId="{AD1D85C0-7B06-4D32-82FE-43CB2F39CCAE}" srcOrd="2" destOrd="0" presId="urn:microsoft.com/office/officeart/2008/layout/VerticalAccentList"/>
    <dgm:cxn modelId="{00BB8684-A617-4866-AE0F-510FBE27CE6D}" type="presParOf" srcId="{BA0A46B9-7B9E-49DA-9220-994B7DF660A4}" destId="{6649AB95-3B59-4BD1-8E56-9564AAB7F47E}" srcOrd="3" destOrd="0" presId="urn:microsoft.com/office/officeart/2008/layout/VerticalAccentList"/>
    <dgm:cxn modelId="{F0226D85-AFA3-44AD-AC46-C9714E01584E}" type="presParOf" srcId="{BA0A46B9-7B9E-49DA-9220-994B7DF660A4}" destId="{FA141E87-B2FE-4D99-8228-708E401B9675}" srcOrd="4" destOrd="0" presId="urn:microsoft.com/office/officeart/2008/layout/VerticalAccentList"/>
    <dgm:cxn modelId="{06334852-9B17-438E-81A7-AFF923A5E033}" type="presParOf" srcId="{BA0A46B9-7B9E-49DA-9220-994B7DF660A4}" destId="{65897E2B-EF3B-4CDD-802D-6ED6D9251015}" srcOrd="5" destOrd="0" presId="urn:microsoft.com/office/officeart/2008/layout/VerticalAccentList"/>
    <dgm:cxn modelId="{379EE04C-E416-4734-B7ED-481C4960F8B8}" type="presParOf" srcId="{BA0A46B9-7B9E-49DA-9220-994B7DF660A4}" destId="{E4585610-748F-4C9C-B682-1780B0D23B13}" srcOrd="6" destOrd="0" presId="urn:microsoft.com/office/officeart/2008/layout/VerticalAccentList"/>
    <dgm:cxn modelId="{BD6B3958-8C8D-4BA0-896E-8920F87DD494}" type="presParOf" srcId="{BA0A46B9-7B9E-49DA-9220-994B7DF660A4}" destId="{E704EF66-4B8B-4DC4-A62C-3E2BEF6735ED}" srcOrd="7" destOrd="0" presId="urn:microsoft.com/office/officeart/2008/layout/VerticalAccentList"/>
    <dgm:cxn modelId="{41AF6AFC-769E-4B2C-B49A-849765BBAF0F}" type="presParOf" srcId="{62D8AA2A-932F-44EC-8BEC-F3DBC580BBFC}" destId="{1D17B85D-395F-4D28-8F21-DF8383A90E59}" srcOrd="2" destOrd="0" presId="urn:microsoft.com/office/officeart/2008/layout/VerticalAccentList"/>
    <dgm:cxn modelId="{26CEB419-8681-493B-B018-3725D4CC823C}" type="presParOf" srcId="{62D8AA2A-932F-44EC-8BEC-F3DBC580BBFC}" destId="{AE3C8B50-089E-4CB1-BF8D-46D808920204}" srcOrd="3" destOrd="0" presId="urn:microsoft.com/office/officeart/2008/layout/VerticalAccentList"/>
    <dgm:cxn modelId="{DE996091-7EE0-4863-A261-3854430E580F}" type="presParOf" srcId="{AE3C8B50-089E-4CB1-BF8D-46D808920204}" destId="{B66F60FC-344B-4B98-BB37-8EE89429FFCF}" srcOrd="0" destOrd="0" presId="urn:microsoft.com/office/officeart/2008/layout/VerticalAccentList"/>
    <dgm:cxn modelId="{A7EBE6DA-70D9-4B00-BD52-C3A8A161A127}" type="presParOf" srcId="{62D8AA2A-932F-44EC-8BEC-F3DBC580BBFC}" destId="{F27DF7C7-1A0B-4B05-A50C-719C538532B7}" srcOrd="4" destOrd="0" presId="urn:microsoft.com/office/officeart/2008/layout/VerticalAccentList"/>
    <dgm:cxn modelId="{8E9A193E-BD41-458C-9DEF-C843C073543A}" type="presParOf" srcId="{F27DF7C7-1A0B-4B05-A50C-719C538532B7}" destId="{5D05B8A0-A967-4496-B23D-C9D3DC006C43}" srcOrd="0" destOrd="0" presId="urn:microsoft.com/office/officeart/2008/layout/VerticalAccentList"/>
    <dgm:cxn modelId="{FB99FA21-4B5B-4A41-AD03-2BA9719973BD}" type="presParOf" srcId="{F27DF7C7-1A0B-4B05-A50C-719C538532B7}" destId="{385F4AFC-FA9A-4BB0-A547-6CF068AC3FBE}" srcOrd="1" destOrd="0" presId="urn:microsoft.com/office/officeart/2008/layout/VerticalAccentList"/>
    <dgm:cxn modelId="{0B460D63-50FD-4F84-AEEC-5C50B50A94C1}" type="presParOf" srcId="{F27DF7C7-1A0B-4B05-A50C-719C538532B7}" destId="{AA5CEEB1-0A76-4B5D-B1DF-482CA9C380E0}" srcOrd="2" destOrd="0" presId="urn:microsoft.com/office/officeart/2008/layout/VerticalAccentList"/>
    <dgm:cxn modelId="{D9CE4863-75A7-4EBA-B3E4-74D6E264E75C}" type="presParOf" srcId="{F27DF7C7-1A0B-4B05-A50C-719C538532B7}" destId="{B154445B-8513-474D-ADCA-ACCD32427517}" srcOrd="3" destOrd="0" presId="urn:microsoft.com/office/officeart/2008/layout/VerticalAccentList"/>
    <dgm:cxn modelId="{40F2C8FD-7705-4F8E-9335-C1DD79473DFE}" type="presParOf" srcId="{F27DF7C7-1A0B-4B05-A50C-719C538532B7}" destId="{BCA5B1F6-354B-4CA7-A6F8-FBE39A016525}" srcOrd="4" destOrd="0" presId="urn:microsoft.com/office/officeart/2008/layout/VerticalAccentList"/>
    <dgm:cxn modelId="{D5944D5A-C19D-40A1-9A40-07BF8A8C7686}" type="presParOf" srcId="{F27DF7C7-1A0B-4B05-A50C-719C538532B7}" destId="{52B117A0-E1B1-4D70-B151-ED12C7938111}" srcOrd="5" destOrd="0" presId="urn:microsoft.com/office/officeart/2008/layout/VerticalAccentList"/>
    <dgm:cxn modelId="{CB10A3CD-CF50-494F-BC65-CC99997E194B}" type="presParOf" srcId="{F27DF7C7-1A0B-4B05-A50C-719C538532B7}" destId="{EB654106-60A7-452C-A788-FFD708F43549}" srcOrd="6" destOrd="0" presId="urn:microsoft.com/office/officeart/2008/layout/VerticalAccentList"/>
    <dgm:cxn modelId="{00402D57-1AD3-4021-AC2B-D25B864D9D26}" type="presParOf" srcId="{F27DF7C7-1A0B-4B05-A50C-719C538532B7}" destId="{05DBB3E0-613C-4D58-BA94-2FE543C6CE89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EFBB31-FFF5-4D6E-B058-EF3D126FE484}" type="doc">
      <dgm:prSet loTypeId="urn:microsoft.com/office/officeart/2005/8/layout/cycle4" loCatId="relationship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pPr rtl="1"/>
          <a:endParaRPr lang="ar-SA"/>
        </a:p>
      </dgm:t>
    </dgm:pt>
    <dgm:pt modelId="{0A1224E2-9810-4A46-A9A2-FD4C348362D4}">
      <dgm:prSet/>
      <dgm:spPr/>
      <dgm:t>
        <a:bodyPr/>
        <a:lstStyle/>
        <a:p>
          <a:pPr rtl="1"/>
          <a:r>
            <a:rPr lang="en-US" b="0" i="0" dirty="0"/>
            <a:t>Offer of the day</a:t>
          </a:r>
          <a:endParaRPr lang="ar-SA" dirty="0"/>
        </a:p>
      </dgm:t>
    </dgm:pt>
    <dgm:pt modelId="{68C0145B-C7D0-4D8D-B4DB-62C69AD089B6}" type="parTrans" cxnId="{ECE0EBD0-96C9-403C-8882-C82E72E8A7A7}">
      <dgm:prSet/>
      <dgm:spPr/>
      <dgm:t>
        <a:bodyPr/>
        <a:lstStyle/>
        <a:p>
          <a:pPr rtl="1"/>
          <a:endParaRPr lang="ar-SA"/>
        </a:p>
      </dgm:t>
    </dgm:pt>
    <dgm:pt modelId="{189BEBB4-5164-4CA3-B329-024549BA0038}" type="sibTrans" cxnId="{ECE0EBD0-96C9-403C-8882-C82E72E8A7A7}">
      <dgm:prSet/>
      <dgm:spPr/>
      <dgm:t>
        <a:bodyPr/>
        <a:lstStyle/>
        <a:p>
          <a:pPr rtl="1"/>
          <a:endParaRPr lang="ar-SA"/>
        </a:p>
      </dgm:t>
    </dgm:pt>
    <dgm:pt modelId="{DF6A4C35-4BF7-43B1-A129-8B77898DFDDD}">
      <dgm:prSet/>
      <dgm:spPr/>
      <dgm:t>
        <a:bodyPr/>
        <a:lstStyle/>
        <a:p>
          <a:pPr rtl="1"/>
          <a:r>
            <a:rPr lang="en-US" b="0" i="0" dirty="0"/>
            <a:t>Live data</a:t>
          </a:r>
          <a:endParaRPr lang="ar-SA" dirty="0"/>
        </a:p>
      </dgm:t>
    </dgm:pt>
    <dgm:pt modelId="{830665CB-40BB-4D8C-882A-A4AAF7A2C32D}" type="parTrans" cxnId="{FA11FD2C-651E-4636-8918-D82162D3A4E4}">
      <dgm:prSet/>
      <dgm:spPr/>
      <dgm:t>
        <a:bodyPr/>
        <a:lstStyle/>
        <a:p>
          <a:pPr rtl="1"/>
          <a:endParaRPr lang="ar-SA"/>
        </a:p>
      </dgm:t>
    </dgm:pt>
    <dgm:pt modelId="{A17BA3F1-D295-474B-9CF6-FB96361B43B0}" type="sibTrans" cxnId="{FA11FD2C-651E-4636-8918-D82162D3A4E4}">
      <dgm:prSet/>
      <dgm:spPr/>
      <dgm:t>
        <a:bodyPr/>
        <a:lstStyle/>
        <a:p>
          <a:pPr rtl="1"/>
          <a:endParaRPr lang="ar-SA"/>
        </a:p>
      </dgm:t>
    </dgm:pt>
    <dgm:pt modelId="{DC7B5D28-3280-4EEE-BBC7-B4CAE5488C38}">
      <dgm:prSet/>
      <dgm:spPr/>
      <dgm:t>
        <a:bodyPr/>
        <a:lstStyle/>
        <a:p>
          <a:pPr rtl="1"/>
          <a:r>
            <a:rPr lang="en-US" b="0" i="0" dirty="0"/>
            <a:t>Limited time content</a:t>
          </a:r>
          <a:endParaRPr lang="ar-SA" dirty="0"/>
        </a:p>
      </dgm:t>
    </dgm:pt>
    <dgm:pt modelId="{BD767B38-0933-4B90-9D1E-7BD7D75323E4}" type="parTrans" cxnId="{6B759090-1D39-4749-9CC8-37373BF16277}">
      <dgm:prSet/>
      <dgm:spPr/>
      <dgm:t>
        <a:bodyPr/>
        <a:lstStyle/>
        <a:p>
          <a:pPr rtl="1"/>
          <a:endParaRPr lang="ar-SA"/>
        </a:p>
      </dgm:t>
    </dgm:pt>
    <dgm:pt modelId="{88D37940-A8DA-4FD6-AF22-AEF5004599A8}" type="sibTrans" cxnId="{6B759090-1D39-4749-9CC8-37373BF16277}">
      <dgm:prSet/>
      <dgm:spPr/>
      <dgm:t>
        <a:bodyPr/>
        <a:lstStyle/>
        <a:p>
          <a:pPr rtl="1"/>
          <a:endParaRPr lang="ar-SA"/>
        </a:p>
      </dgm:t>
    </dgm:pt>
    <dgm:pt modelId="{5B3CE72B-936B-4DD5-84D5-EAC368C82A66}">
      <dgm:prSet/>
      <dgm:spPr/>
      <dgm:t>
        <a:bodyPr/>
        <a:lstStyle/>
        <a:p>
          <a:pPr rtl="1"/>
          <a:r>
            <a:rPr lang="en-US" b="0" i="0"/>
            <a:t>Social </a:t>
          </a:r>
          <a:r>
            <a:rPr lang="en-US" b="0" i="0" dirty="0"/>
            <a:t>content</a:t>
          </a:r>
          <a:endParaRPr lang="ar-SA" dirty="0"/>
        </a:p>
      </dgm:t>
    </dgm:pt>
    <dgm:pt modelId="{7BD082E5-5DDE-4741-BD4C-94EE3E639FFC}" type="parTrans" cxnId="{4CC38A66-96B3-4971-998C-7C85ACF7B363}">
      <dgm:prSet/>
      <dgm:spPr/>
      <dgm:t>
        <a:bodyPr/>
        <a:lstStyle/>
        <a:p>
          <a:pPr rtl="1"/>
          <a:endParaRPr lang="ar-SA"/>
        </a:p>
      </dgm:t>
    </dgm:pt>
    <dgm:pt modelId="{ABF0E994-E7FF-49A0-9DFD-9769050EE670}" type="sibTrans" cxnId="{4CC38A66-96B3-4971-998C-7C85ACF7B363}">
      <dgm:prSet/>
      <dgm:spPr/>
      <dgm:t>
        <a:bodyPr/>
        <a:lstStyle/>
        <a:p>
          <a:pPr rtl="1"/>
          <a:endParaRPr lang="ar-SA"/>
        </a:p>
      </dgm:t>
    </dgm:pt>
    <dgm:pt modelId="{E1179CB6-3EA3-4D53-9007-63B9144954D1}" type="pres">
      <dgm:prSet presAssocID="{44EFBB31-FFF5-4D6E-B058-EF3D126FE48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6125CC0-0836-4189-807A-E499990FBAD2}" type="pres">
      <dgm:prSet presAssocID="{44EFBB31-FFF5-4D6E-B058-EF3D126FE484}" presName="children" presStyleCnt="0"/>
      <dgm:spPr/>
    </dgm:pt>
    <dgm:pt modelId="{DEA1146C-C8F4-4F90-AB9B-380091E4C858}" type="pres">
      <dgm:prSet presAssocID="{44EFBB31-FFF5-4D6E-B058-EF3D126FE484}" presName="childPlaceholder" presStyleCnt="0"/>
      <dgm:spPr/>
    </dgm:pt>
    <dgm:pt modelId="{2934619A-DB0D-420C-8844-CB9545E4F5F8}" type="pres">
      <dgm:prSet presAssocID="{44EFBB31-FFF5-4D6E-B058-EF3D126FE484}" presName="circle" presStyleCnt="0"/>
      <dgm:spPr/>
    </dgm:pt>
    <dgm:pt modelId="{22E04AB3-BE7C-4588-A103-86FE4736AD1B}" type="pres">
      <dgm:prSet presAssocID="{44EFBB31-FFF5-4D6E-B058-EF3D126FE484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F3296EA-ABCC-4CB2-9871-8A442BC564B4}" type="pres">
      <dgm:prSet presAssocID="{44EFBB31-FFF5-4D6E-B058-EF3D126FE484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014A242-6A19-46BE-9D4A-A3AD7C516800}" type="pres">
      <dgm:prSet presAssocID="{44EFBB31-FFF5-4D6E-B058-EF3D126FE484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A4D30168-6086-4E31-BE81-53AC83DD778C}" type="pres">
      <dgm:prSet presAssocID="{44EFBB31-FFF5-4D6E-B058-EF3D126FE484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8BF7C64-65DE-4765-A12C-04A385095B22}" type="pres">
      <dgm:prSet presAssocID="{44EFBB31-FFF5-4D6E-B058-EF3D126FE484}" presName="quadrantPlaceholder" presStyleCnt="0"/>
      <dgm:spPr/>
    </dgm:pt>
    <dgm:pt modelId="{210EE7F3-D31D-4B04-BEDB-CC7364C2D230}" type="pres">
      <dgm:prSet presAssocID="{44EFBB31-FFF5-4D6E-B058-EF3D126FE484}" presName="center1" presStyleLbl="fgShp" presStyleIdx="0" presStyleCnt="2"/>
      <dgm:spPr/>
    </dgm:pt>
    <dgm:pt modelId="{54B26AF3-811C-43A5-AA65-92663669B8AA}" type="pres">
      <dgm:prSet presAssocID="{44EFBB31-FFF5-4D6E-B058-EF3D126FE484}" presName="center2" presStyleLbl="fgShp" presStyleIdx="1" presStyleCnt="2"/>
      <dgm:spPr/>
    </dgm:pt>
  </dgm:ptLst>
  <dgm:cxnLst>
    <dgm:cxn modelId="{CFA9D008-E67E-42FA-919A-55A6D6274AF8}" type="presOf" srcId="{5B3CE72B-936B-4DD5-84D5-EAC368C82A66}" destId="{A4D30168-6086-4E31-BE81-53AC83DD778C}" srcOrd="0" destOrd="0" presId="urn:microsoft.com/office/officeart/2005/8/layout/cycle4"/>
    <dgm:cxn modelId="{5EF22E24-AE5B-4922-A7EC-77A00C5FC595}" type="presOf" srcId="{44EFBB31-FFF5-4D6E-B058-EF3D126FE484}" destId="{E1179CB6-3EA3-4D53-9007-63B9144954D1}" srcOrd="0" destOrd="0" presId="urn:microsoft.com/office/officeart/2005/8/layout/cycle4"/>
    <dgm:cxn modelId="{FA11FD2C-651E-4636-8918-D82162D3A4E4}" srcId="{44EFBB31-FFF5-4D6E-B058-EF3D126FE484}" destId="{DF6A4C35-4BF7-43B1-A129-8B77898DFDDD}" srcOrd="1" destOrd="0" parTransId="{830665CB-40BB-4D8C-882A-A4AAF7A2C32D}" sibTransId="{A17BA3F1-D295-474B-9CF6-FB96361B43B0}"/>
    <dgm:cxn modelId="{2BA6CC4B-BB90-4575-966D-900E604761EA}" type="presOf" srcId="{0A1224E2-9810-4A46-A9A2-FD4C348362D4}" destId="{22E04AB3-BE7C-4588-A103-86FE4736AD1B}" srcOrd="0" destOrd="0" presId="urn:microsoft.com/office/officeart/2005/8/layout/cycle4"/>
    <dgm:cxn modelId="{4CC38A66-96B3-4971-998C-7C85ACF7B363}" srcId="{44EFBB31-FFF5-4D6E-B058-EF3D126FE484}" destId="{5B3CE72B-936B-4DD5-84D5-EAC368C82A66}" srcOrd="3" destOrd="0" parTransId="{7BD082E5-5DDE-4741-BD4C-94EE3E639FFC}" sibTransId="{ABF0E994-E7FF-49A0-9DFD-9769050EE670}"/>
    <dgm:cxn modelId="{8BD6D987-E146-41D9-A6C0-7F3E21F6C5A4}" type="presOf" srcId="{DF6A4C35-4BF7-43B1-A129-8B77898DFDDD}" destId="{5F3296EA-ABCC-4CB2-9871-8A442BC564B4}" srcOrd="0" destOrd="0" presId="urn:microsoft.com/office/officeart/2005/8/layout/cycle4"/>
    <dgm:cxn modelId="{6B759090-1D39-4749-9CC8-37373BF16277}" srcId="{44EFBB31-FFF5-4D6E-B058-EF3D126FE484}" destId="{DC7B5D28-3280-4EEE-BBC7-B4CAE5488C38}" srcOrd="2" destOrd="0" parTransId="{BD767B38-0933-4B90-9D1E-7BD7D75323E4}" sibTransId="{88D37940-A8DA-4FD6-AF22-AEF5004599A8}"/>
    <dgm:cxn modelId="{ECE0EBD0-96C9-403C-8882-C82E72E8A7A7}" srcId="{44EFBB31-FFF5-4D6E-B058-EF3D126FE484}" destId="{0A1224E2-9810-4A46-A9A2-FD4C348362D4}" srcOrd="0" destOrd="0" parTransId="{68C0145B-C7D0-4D8D-B4DB-62C69AD089B6}" sibTransId="{189BEBB4-5164-4CA3-B329-024549BA0038}"/>
    <dgm:cxn modelId="{B434FBF4-3D32-4422-8D9E-E4879AE02110}" type="presOf" srcId="{DC7B5D28-3280-4EEE-BBC7-B4CAE5488C38}" destId="{2014A242-6A19-46BE-9D4A-A3AD7C516800}" srcOrd="0" destOrd="0" presId="urn:microsoft.com/office/officeart/2005/8/layout/cycle4"/>
    <dgm:cxn modelId="{E3B3E8A8-184F-4A7B-9BF9-1B140BB0B428}" type="presParOf" srcId="{E1179CB6-3EA3-4D53-9007-63B9144954D1}" destId="{86125CC0-0836-4189-807A-E499990FBAD2}" srcOrd="0" destOrd="0" presId="urn:microsoft.com/office/officeart/2005/8/layout/cycle4"/>
    <dgm:cxn modelId="{CF3BE6FE-E82A-4C72-BA46-999E13AF7F38}" type="presParOf" srcId="{86125CC0-0836-4189-807A-E499990FBAD2}" destId="{DEA1146C-C8F4-4F90-AB9B-380091E4C858}" srcOrd="0" destOrd="0" presId="urn:microsoft.com/office/officeart/2005/8/layout/cycle4"/>
    <dgm:cxn modelId="{0A7E94D0-7AE1-4FC5-9E8C-1F6405D7C120}" type="presParOf" srcId="{E1179CB6-3EA3-4D53-9007-63B9144954D1}" destId="{2934619A-DB0D-420C-8844-CB9545E4F5F8}" srcOrd="1" destOrd="0" presId="urn:microsoft.com/office/officeart/2005/8/layout/cycle4"/>
    <dgm:cxn modelId="{8C6225AA-DF89-461D-9BB9-8015A7B9F4D4}" type="presParOf" srcId="{2934619A-DB0D-420C-8844-CB9545E4F5F8}" destId="{22E04AB3-BE7C-4588-A103-86FE4736AD1B}" srcOrd="0" destOrd="0" presId="urn:microsoft.com/office/officeart/2005/8/layout/cycle4"/>
    <dgm:cxn modelId="{14A06C24-2CE5-492C-B8DB-947473FC6BB1}" type="presParOf" srcId="{2934619A-DB0D-420C-8844-CB9545E4F5F8}" destId="{5F3296EA-ABCC-4CB2-9871-8A442BC564B4}" srcOrd="1" destOrd="0" presId="urn:microsoft.com/office/officeart/2005/8/layout/cycle4"/>
    <dgm:cxn modelId="{D069E204-48D7-458A-99FF-3E3C99D9FEA8}" type="presParOf" srcId="{2934619A-DB0D-420C-8844-CB9545E4F5F8}" destId="{2014A242-6A19-46BE-9D4A-A3AD7C516800}" srcOrd="2" destOrd="0" presId="urn:microsoft.com/office/officeart/2005/8/layout/cycle4"/>
    <dgm:cxn modelId="{C87E93B1-F2B5-4B99-A1B3-5E38230A02EB}" type="presParOf" srcId="{2934619A-DB0D-420C-8844-CB9545E4F5F8}" destId="{A4D30168-6086-4E31-BE81-53AC83DD778C}" srcOrd="3" destOrd="0" presId="urn:microsoft.com/office/officeart/2005/8/layout/cycle4"/>
    <dgm:cxn modelId="{4B1E0F91-6C94-4A6D-800C-A247C98DD544}" type="presParOf" srcId="{2934619A-DB0D-420C-8844-CB9545E4F5F8}" destId="{38BF7C64-65DE-4765-A12C-04A385095B22}" srcOrd="4" destOrd="0" presId="urn:microsoft.com/office/officeart/2005/8/layout/cycle4"/>
    <dgm:cxn modelId="{E94D5114-96D7-491F-985D-1C4D3F2243A7}" type="presParOf" srcId="{E1179CB6-3EA3-4D53-9007-63B9144954D1}" destId="{210EE7F3-D31D-4B04-BEDB-CC7364C2D230}" srcOrd="2" destOrd="0" presId="urn:microsoft.com/office/officeart/2005/8/layout/cycle4"/>
    <dgm:cxn modelId="{8BAD0439-2007-414E-BC01-FF2999F66B2E}" type="presParOf" srcId="{E1179CB6-3EA3-4D53-9007-63B9144954D1}" destId="{54B26AF3-811C-43A5-AA65-92663669B8A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97113-AC35-41BF-B06C-C4D9B19A0DBD}">
      <dsp:nvSpPr>
        <dsp:cNvPr id="0" name=""/>
        <dsp:cNvSpPr/>
      </dsp:nvSpPr>
      <dsp:spPr>
        <a:xfrm>
          <a:off x="296074" y="2217"/>
          <a:ext cx="8695512" cy="45432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Responses are 3-digit codes sent from server to client </a:t>
          </a:r>
          <a:endParaRPr lang="ar-SA" sz="3600" kern="1200" dirty="0"/>
        </a:p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cs typeface="+mj-cs"/>
            </a:rPr>
            <a:t>220: The SMTP service is ready </a:t>
          </a:r>
          <a:endParaRPr lang="ar-SA" sz="1700" b="1" kern="1200" dirty="0">
            <a:cs typeface="+mj-cs"/>
          </a:endParaRPr>
        </a:p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cs typeface="+mj-cs"/>
            </a:rPr>
            <a:t>221: SMTP is closing the transmission channel </a:t>
          </a:r>
          <a:endParaRPr lang="ar-SA" sz="1700" b="1" kern="1200" dirty="0">
            <a:cs typeface="+mj-cs"/>
          </a:endParaRPr>
        </a:p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cs typeface="+mj-cs"/>
            </a:rPr>
            <a:t>250: The command has been completed </a:t>
          </a:r>
          <a:endParaRPr lang="ar-SA" sz="1700" b="1" kern="1200" dirty="0">
            <a:cs typeface="+mj-cs"/>
          </a:endParaRPr>
        </a:p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cs typeface="+mj-cs"/>
            </a:rPr>
            <a:t>354: OK to transmit message </a:t>
          </a:r>
          <a:endParaRPr lang="ar-SA" sz="1700" b="1" kern="1200" dirty="0">
            <a:cs typeface="+mj-cs"/>
          </a:endParaRPr>
        </a:p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cs typeface="+mj-cs"/>
            </a:rPr>
            <a:t>450: Command can not be completed because the mailbox is busy</a:t>
          </a:r>
          <a:endParaRPr lang="ar-SA" sz="1700" b="1" kern="1200" dirty="0">
            <a:cs typeface="+mj-cs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451: Command has been aborted because of an error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452: Command has been aborted because the receiving host is out of disk space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500: Syntax error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550: Specified mailbox is unavailable or does not exist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552: Command was aborted because the recipient has exceeded their storage quota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i="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554: The transaction has failed</a:t>
          </a:r>
          <a:endParaRPr lang="ar-SA" sz="1700" b="1" i="0" kern="1200" dirty="0">
            <a:solidFill>
              <a:prstClr val="white"/>
            </a:solidFill>
            <a:latin typeface="Arial" panose="020B0604020202020204"/>
            <a:ea typeface="+mn-ea"/>
            <a:cs typeface="+mn-cs"/>
          </a:endParaRPr>
        </a:p>
      </dsp:txBody>
      <dsp:txXfrm>
        <a:off x="296074" y="2217"/>
        <a:ext cx="8695512" cy="454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06484-7A68-4791-AA73-5B2944D99521}">
      <dsp:nvSpPr>
        <dsp:cNvPr id="0" name=""/>
        <dsp:cNvSpPr/>
      </dsp:nvSpPr>
      <dsp:spPr>
        <a:xfrm>
          <a:off x="3898270" y="2203251"/>
          <a:ext cx="2758054" cy="478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335"/>
              </a:lnTo>
              <a:lnTo>
                <a:pt x="2758054" y="239335"/>
              </a:lnTo>
              <a:lnTo>
                <a:pt x="2758054" y="47867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3D57-6A40-431E-A447-39F6FBC5F0D7}">
      <dsp:nvSpPr>
        <dsp:cNvPr id="0" name=""/>
        <dsp:cNvSpPr/>
      </dsp:nvSpPr>
      <dsp:spPr>
        <a:xfrm>
          <a:off x="3852550" y="2203251"/>
          <a:ext cx="91440" cy="4786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867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EEBFD-684C-4EED-8026-90386396DFD9}">
      <dsp:nvSpPr>
        <dsp:cNvPr id="0" name=""/>
        <dsp:cNvSpPr/>
      </dsp:nvSpPr>
      <dsp:spPr>
        <a:xfrm>
          <a:off x="1140215" y="2203251"/>
          <a:ext cx="2758054" cy="478670"/>
        </a:xfrm>
        <a:custGeom>
          <a:avLst/>
          <a:gdLst/>
          <a:ahLst/>
          <a:cxnLst/>
          <a:rect l="0" t="0" r="0" b="0"/>
          <a:pathLst>
            <a:path>
              <a:moveTo>
                <a:pt x="2758054" y="0"/>
              </a:moveTo>
              <a:lnTo>
                <a:pt x="2758054" y="239335"/>
              </a:lnTo>
              <a:lnTo>
                <a:pt x="0" y="239335"/>
              </a:lnTo>
              <a:lnTo>
                <a:pt x="0" y="47867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0939A-69AA-4D5A-8F5E-C0DF31820AB5}">
      <dsp:nvSpPr>
        <dsp:cNvPr id="0" name=""/>
        <dsp:cNvSpPr/>
      </dsp:nvSpPr>
      <dsp:spPr>
        <a:xfrm>
          <a:off x="2758578" y="1063559"/>
          <a:ext cx="2279383" cy="113969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Mail Transfer Phases </a:t>
          </a:r>
          <a:endParaRPr lang="ar-SA" sz="2800" kern="1200" dirty="0"/>
        </a:p>
      </dsp:txBody>
      <dsp:txXfrm>
        <a:off x="2758578" y="1063559"/>
        <a:ext cx="2279383" cy="1139691"/>
      </dsp:txXfrm>
    </dsp:sp>
    <dsp:sp modelId="{DF19C961-B48D-4886-9800-61CCC504A0A3}">
      <dsp:nvSpPr>
        <dsp:cNvPr id="0" name=""/>
        <dsp:cNvSpPr/>
      </dsp:nvSpPr>
      <dsp:spPr>
        <a:xfrm>
          <a:off x="523" y="2681921"/>
          <a:ext cx="2279383" cy="113969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Connection Establishment</a:t>
          </a:r>
          <a:endParaRPr lang="ar-SA" sz="2800" kern="1200" dirty="0"/>
        </a:p>
      </dsp:txBody>
      <dsp:txXfrm>
        <a:off x="523" y="2681921"/>
        <a:ext cx="2279383" cy="1139691"/>
      </dsp:txXfrm>
    </dsp:sp>
    <dsp:sp modelId="{BC8D6BFD-BAB4-4211-ACF7-C7A9317AEA72}">
      <dsp:nvSpPr>
        <dsp:cNvPr id="0" name=""/>
        <dsp:cNvSpPr/>
      </dsp:nvSpPr>
      <dsp:spPr>
        <a:xfrm>
          <a:off x="2758578" y="2681921"/>
          <a:ext cx="2279383" cy="113969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Mail transfer</a:t>
          </a:r>
          <a:endParaRPr lang="ar-SA" sz="2800" kern="1200" dirty="0"/>
        </a:p>
      </dsp:txBody>
      <dsp:txXfrm>
        <a:off x="2758578" y="2681921"/>
        <a:ext cx="2279383" cy="1139691"/>
      </dsp:txXfrm>
    </dsp:sp>
    <dsp:sp modelId="{1DB9B090-9E3B-437E-B715-D4A590378C97}">
      <dsp:nvSpPr>
        <dsp:cNvPr id="0" name=""/>
        <dsp:cNvSpPr/>
      </dsp:nvSpPr>
      <dsp:spPr>
        <a:xfrm>
          <a:off x="5516632" y="2681921"/>
          <a:ext cx="2279383" cy="113969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Connection termination</a:t>
          </a:r>
          <a:endParaRPr lang="ar-SA" sz="2800" kern="1200" dirty="0"/>
        </a:p>
      </dsp:txBody>
      <dsp:txXfrm>
        <a:off x="5516632" y="2681921"/>
        <a:ext cx="2279383" cy="1139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ACE82-7352-49E7-B7FF-274D41DF9D87}">
      <dsp:nvSpPr>
        <dsp:cNvPr id="0" name=""/>
        <dsp:cNvSpPr/>
      </dsp:nvSpPr>
      <dsp:spPr>
        <a:xfrm>
          <a:off x="0" y="702"/>
          <a:ext cx="56464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41C42-9B18-4180-AB46-58D2A8EF3CCF}">
      <dsp:nvSpPr>
        <dsp:cNvPr id="0" name=""/>
        <dsp:cNvSpPr/>
      </dsp:nvSpPr>
      <dsp:spPr>
        <a:xfrm>
          <a:off x="0" y="702"/>
          <a:ext cx="5646412" cy="82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SMTP is a push protocol.</a:t>
          </a:r>
          <a:endParaRPr lang="ar-SA" sz="2400" kern="1200" dirty="0"/>
        </a:p>
      </dsp:txBody>
      <dsp:txXfrm>
        <a:off x="0" y="702"/>
        <a:ext cx="5646412" cy="821638"/>
      </dsp:txXfrm>
    </dsp:sp>
    <dsp:sp modelId="{9FC896DF-E746-435D-BD40-5A37A8DD6A3F}">
      <dsp:nvSpPr>
        <dsp:cNvPr id="0" name=""/>
        <dsp:cNvSpPr/>
      </dsp:nvSpPr>
      <dsp:spPr>
        <a:xfrm>
          <a:off x="0" y="822340"/>
          <a:ext cx="56464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E926-AA66-48F3-9C26-7CE68BAB6DF4}">
      <dsp:nvSpPr>
        <dsp:cNvPr id="0" name=""/>
        <dsp:cNvSpPr/>
      </dsp:nvSpPr>
      <dsp:spPr>
        <a:xfrm>
          <a:off x="0" y="822340"/>
          <a:ext cx="5646412" cy="82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SMTP uses TCP at the transport layer.</a:t>
          </a:r>
          <a:endParaRPr lang="ar-SA" sz="2400" kern="1200"/>
        </a:p>
      </dsp:txBody>
      <dsp:txXfrm>
        <a:off x="0" y="822340"/>
        <a:ext cx="5646412" cy="821638"/>
      </dsp:txXfrm>
    </dsp:sp>
    <dsp:sp modelId="{295A621E-9A3D-4BF7-9640-FC04B48FEAD3}">
      <dsp:nvSpPr>
        <dsp:cNvPr id="0" name=""/>
        <dsp:cNvSpPr/>
      </dsp:nvSpPr>
      <dsp:spPr>
        <a:xfrm>
          <a:off x="0" y="1643979"/>
          <a:ext cx="56464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E24D1-4666-465B-A4A6-4103CE873B7D}">
      <dsp:nvSpPr>
        <dsp:cNvPr id="0" name=""/>
        <dsp:cNvSpPr/>
      </dsp:nvSpPr>
      <dsp:spPr>
        <a:xfrm>
          <a:off x="0" y="1643979"/>
          <a:ext cx="5646412" cy="82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SMTP uses port number 25.</a:t>
          </a:r>
          <a:endParaRPr lang="ar-SA" sz="2400" kern="1200"/>
        </a:p>
      </dsp:txBody>
      <dsp:txXfrm>
        <a:off x="0" y="1643979"/>
        <a:ext cx="5646412" cy="821638"/>
      </dsp:txXfrm>
    </dsp:sp>
    <dsp:sp modelId="{1411555B-6292-4B4D-9ECE-BFC5790F6B93}">
      <dsp:nvSpPr>
        <dsp:cNvPr id="0" name=""/>
        <dsp:cNvSpPr/>
      </dsp:nvSpPr>
      <dsp:spPr>
        <a:xfrm>
          <a:off x="0" y="2465618"/>
          <a:ext cx="56464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30ED8-2287-4860-9430-7B7347E2BE64}">
      <dsp:nvSpPr>
        <dsp:cNvPr id="0" name=""/>
        <dsp:cNvSpPr/>
      </dsp:nvSpPr>
      <dsp:spPr>
        <a:xfrm>
          <a:off x="0" y="2465618"/>
          <a:ext cx="5646412" cy="82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SMTP uses persistent TCP connections, so it can send multiple emails at once.</a:t>
          </a:r>
          <a:endParaRPr lang="ar-SA" sz="2400" kern="1200" dirty="0"/>
        </a:p>
      </dsp:txBody>
      <dsp:txXfrm>
        <a:off x="0" y="2465618"/>
        <a:ext cx="5646412" cy="821638"/>
      </dsp:txXfrm>
    </dsp:sp>
    <dsp:sp modelId="{31ED1C36-FD5B-43CE-BD9D-2BAF1FC692CF}">
      <dsp:nvSpPr>
        <dsp:cNvPr id="0" name=""/>
        <dsp:cNvSpPr/>
      </dsp:nvSpPr>
      <dsp:spPr>
        <a:xfrm>
          <a:off x="0" y="3287256"/>
          <a:ext cx="56464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0967E-92E6-4EDA-9FDC-6314306F5DA0}">
      <dsp:nvSpPr>
        <dsp:cNvPr id="0" name=""/>
        <dsp:cNvSpPr/>
      </dsp:nvSpPr>
      <dsp:spPr>
        <a:xfrm>
          <a:off x="0" y="3287256"/>
          <a:ext cx="5646412" cy="82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SMTP is a connection-oriented protocol.</a:t>
          </a:r>
          <a:endParaRPr lang="ar-SA" sz="2400" kern="1200"/>
        </a:p>
      </dsp:txBody>
      <dsp:txXfrm>
        <a:off x="0" y="3287256"/>
        <a:ext cx="5646412" cy="821638"/>
      </dsp:txXfrm>
    </dsp:sp>
    <dsp:sp modelId="{78131D73-BF52-4ACB-92FA-84AB144BF398}">
      <dsp:nvSpPr>
        <dsp:cNvPr id="0" name=""/>
        <dsp:cNvSpPr/>
      </dsp:nvSpPr>
      <dsp:spPr>
        <a:xfrm>
          <a:off x="0" y="4108895"/>
          <a:ext cx="56464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36821-7E88-4D96-987F-06C4D27A6D91}">
      <dsp:nvSpPr>
        <dsp:cNvPr id="0" name=""/>
        <dsp:cNvSpPr/>
      </dsp:nvSpPr>
      <dsp:spPr>
        <a:xfrm>
          <a:off x="0" y="4108895"/>
          <a:ext cx="5646412" cy="82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SMTP is an in-band protocol.</a:t>
          </a:r>
          <a:endParaRPr lang="ar-SA" sz="2400" kern="1200"/>
        </a:p>
      </dsp:txBody>
      <dsp:txXfrm>
        <a:off x="0" y="4108895"/>
        <a:ext cx="5646412" cy="821638"/>
      </dsp:txXfrm>
    </dsp:sp>
    <dsp:sp modelId="{12B9CFA7-FC06-495B-8393-9E25DF11CA20}">
      <dsp:nvSpPr>
        <dsp:cNvPr id="0" name=""/>
        <dsp:cNvSpPr/>
      </dsp:nvSpPr>
      <dsp:spPr>
        <a:xfrm>
          <a:off x="0" y="4930534"/>
          <a:ext cx="56464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D499E-7131-402F-8E69-6D3D46D8BF77}">
      <dsp:nvSpPr>
        <dsp:cNvPr id="0" name=""/>
        <dsp:cNvSpPr/>
      </dsp:nvSpPr>
      <dsp:spPr>
        <a:xfrm>
          <a:off x="0" y="4930534"/>
          <a:ext cx="5646412" cy="82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SMTP is a stateless protocol.</a:t>
          </a:r>
          <a:endParaRPr lang="ar-SA" sz="2400" kern="1200"/>
        </a:p>
      </dsp:txBody>
      <dsp:txXfrm>
        <a:off x="0" y="4930534"/>
        <a:ext cx="5646412" cy="8216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F926E-F290-4940-9113-72A848F245E2}">
      <dsp:nvSpPr>
        <dsp:cNvPr id="0" name=""/>
        <dsp:cNvSpPr/>
      </dsp:nvSpPr>
      <dsp:spPr>
        <a:xfrm>
          <a:off x="136176" y="401404"/>
          <a:ext cx="8143457" cy="740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b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Advantages of SMTP</a:t>
          </a:r>
          <a:endParaRPr lang="ar-SA" sz="3500" kern="1200"/>
        </a:p>
      </dsp:txBody>
      <dsp:txXfrm>
        <a:off x="136176" y="401404"/>
        <a:ext cx="8143457" cy="740314"/>
      </dsp:txXfrm>
    </dsp:sp>
    <dsp:sp modelId="{68253A72-7DA6-45FB-857E-775011B6CC3D}">
      <dsp:nvSpPr>
        <dsp:cNvPr id="0" name=""/>
        <dsp:cNvSpPr/>
      </dsp:nvSpPr>
      <dsp:spPr>
        <a:xfrm>
          <a:off x="136176" y="1141718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5D0F4B-8BE0-40E9-971A-1ADE08381A18}">
      <dsp:nvSpPr>
        <dsp:cNvPr id="0" name=""/>
        <dsp:cNvSpPr/>
      </dsp:nvSpPr>
      <dsp:spPr>
        <a:xfrm>
          <a:off x="1280784" y="1141718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D1D85C0-7B06-4D32-82FE-43CB2F39CCAE}">
      <dsp:nvSpPr>
        <dsp:cNvPr id="0" name=""/>
        <dsp:cNvSpPr/>
      </dsp:nvSpPr>
      <dsp:spPr>
        <a:xfrm>
          <a:off x="2426297" y="1141718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49AB95-3B59-4BD1-8E56-9564AAB7F47E}">
      <dsp:nvSpPr>
        <dsp:cNvPr id="0" name=""/>
        <dsp:cNvSpPr/>
      </dsp:nvSpPr>
      <dsp:spPr>
        <a:xfrm>
          <a:off x="3570906" y="1141718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141E87-B2FE-4D99-8228-708E401B9675}">
      <dsp:nvSpPr>
        <dsp:cNvPr id="0" name=""/>
        <dsp:cNvSpPr/>
      </dsp:nvSpPr>
      <dsp:spPr>
        <a:xfrm>
          <a:off x="4716419" y="1141718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897E2B-EF3B-4CDD-802D-6ED6D9251015}">
      <dsp:nvSpPr>
        <dsp:cNvPr id="0" name=""/>
        <dsp:cNvSpPr/>
      </dsp:nvSpPr>
      <dsp:spPr>
        <a:xfrm>
          <a:off x="5861027" y="1141718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585610-748F-4C9C-B682-1780B0D23B13}">
      <dsp:nvSpPr>
        <dsp:cNvPr id="0" name=""/>
        <dsp:cNvSpPr/>
      </dsp:nvSpPr>
      <dsp:spPr>
        <a:xfrm>
          <a:off x="7006540" y="1141718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04EF66-4B8B-4DC4-A62C-3E2BEF6735ED}">
      <dsp:nvSpPr>
        <dsp:cNvPr id="0" name=""/>
        <dsp:cNvSpPr/>
      </dsp:nvSpPr>
      <dsp:spPr>
        <a:xfrm>
          <a:off x="136176" y="1292523"/>
          <a:ext cx="8249322" cy="12064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SMTP offers reliability in terms of the outgoing email messages.</a:t>
          </a:r>
          <a:endParaRPr lang="ar-SA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It is the simplest form of communication between various computers in a network via Email.</a:t>
          </a:r>
          <a:endParaRPr lang="ar-SA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 those cases where a particular message was not </a:t>
          </a:r>
          <a:r>
            <a:rPr lang="en-US" sz="1100" b="1" i="0" kern="1200" dirty="0"/>
            <a:t>delivered successfully </a:t>
          </a:r>
          <a:r>
            <a:rPr lang="en-US" sz="1100" b="0" i="0" kern="1200" dirty="0"/>
            <a:t>then, the SMTP server always tries to re-send the same message until the </a:t>
          </a:r>
          <a:r>
            <a:rPr lang="en-US" sz="1100" b="1" i="0" kern="1200" dirty="0"/>
            <a:t>transmission </a:t>
          </a:r>
          <a:r>
            <a:rPr lang="en-US" sz="1100" b="0" i="0" kern="1200" dirty="0"/>
            <a:t>becomes </a:t>
          </a:r>
          <a:r>
            <a:rPr lang="en-US" sz="1100" b="1" i="0" kern="1200" dirty="0"/>
            <a:t>successful</a:t>
          </a:r>
          <a:r>
            <a:rPr lang="en-US" sz="1100" b="0" i="0" kern="1200" dirty="0"/>
            <a:t>.</a:t>
          </a:r>
          <a:endParaRPr lang="ar-SA" sz="1100" kern="1200" dirty="0"/>
        </a:p>
      </dsp:txBody>
      <dsp:txXfrm>
        <a:off x="136176" y="1292523"/>
        <a:ext cx="8249322" cy="1206438"/>
      </dsp:txXfrm>
    </dsp:sp>
    <dsp:sp modelId="{B66F60FC-344B-4B98-BB37-8EE89429FFCF}">
      <dsp:nvSpPr>
        <dsp:cNvPr id="0" name=""/>
        <dsp:cNvSpPr/>
      </dsp:nvSpPr>
      <dsp:spPr>
        <a:xfrm>
          <a:off x="136176" y="2757920"/>
          <a:ext cx="8143457" cy="740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b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Disadvantages of SMTP</a:t>
          </a:r>
          <a:endParaRPr lang="ar-SA" sz="3500" kern="1200"/>
        </a:p>
      </dsp:txBody>
      <dsp:txXfrm>
        <a:off x="136176" y="2757920"/>
        <a:ext cx="8143457" cy="740314"/>
      </dsp:txXfrm>
    </dsp:sp>
    <dsp:sp modelId="{5D05B8A0-A967-4496-B23D-C9D3DC006C43}">
      <dsp:nvSpPr>
        <dsp:cNvPr id="0" name=""/>
        <dsp:cNvSpPr/>
      </dsp:nvSpPr>
      <dsp:spPr>
        <a:xfrm>
          <a:off x="136176" y="3498234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5F4AFC-FA9A-4BB0-A547-6CF068AC3FBE}">
      <dsp:nvSpPr>
        <dsp:cNvPr id="0" name=""/>
        <dsp:cNvSpPr/>
      </dsp:nvSpPr>
      <dsp:spPr>
        <a:xfrm>
          <a:off x="1280784" y="3498234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5CEEB1-0A76-4B5D-B1DF-482CA9C380E0}">
      <dsp:nvSpPr>
        <dsp:cNvPr id="0" name=""/>
        <dsp:cNvSpPr/>
      </dsp:nvSpPr>
      <dsp:spPr>
        <a:xfrm>
          <a:off x="2426297" y="3498234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54445B-8513-474D-ADCA-ACCD32427517}">
      <dsp:nvSpPr>
        <dsp:cNvPr id="0" name=""/>
        <dsp:cNvSpPr/>
      </dsp:nvSpPr>
      <dsp:spPr>
        <a:xfrm>
          <a:off x="3570906" y="3498234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A5B1F6-354B-4CA7-A6F8-FBE39A016525}">
      <dsp:nvSpPr>
        <dsp:cNvPr id="0" name=""/>
        <dsp:cNvSpPr/>
      </dsp:nvSpPr>
      <dsp:spPr>
        <a:xfrm>
          <a:off x="4716419" y="3498234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B117A0-E1B1-4D70-B151-ED12C7938111}">
      <dsp:nvSpPr>
        <dsp:cNvPr id="0" name=""/>
        <dsp:cNvSpPr/>
      </dsp:nvSpPr>
      <dsp:spPr>
        <a:xfrm>
          <a:off x="5861027" y="3498234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654106-60A7-452C-A788-FFD708F43549}">
      <dsp:nvSpPr>
        <dsp:cNvPr id="0" name=""/>
        <dsp:cNvSpPr/>
      </dsp:nvSpPr>
      <dsp:spPr>
        <a:xfrm>
          <a:off x="7006540" y="3498234"/>
          <a:ext cx="1905569" cy="1508047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DBB3E0-613C-4D58-BA94-2FE543C6CE89}">
      <dsp:nvSpPr>
        <dsp:cNvPr id="0" name=""/>
        <dsp:cNvSpPr/>
      </dsp:nvSpPr>
      <dsp:spPr>
        <a:xfrm>
          <a:off x="136176" y="3649039"/>
          <a:ext cx="8249322" cy="120643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SMTP does not provide good security.</a:t>
          </a:r>
          <a:endParaRPr lang="ar-SA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It is only limited to 7-bit ASCII characters.</a:t>
          </a:r>
          <a:endParaRPr lang="ar-SA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Beyond some specific length, email messages are rejected by SMTP servers.</a:t>
          </a:r>
          <a:endParaRPr lang="ar-SA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The usefulness of SMTP is limited by its simplicity.</a:t>
          </a:r>
          <a:endParaRPr lang="ar-SA" sz="1100" kern="1200" dirty="0"/>
        </a:p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With the help of SMTP, the transmission of executable files and binary files is not possible until they get converted into text files.</a:t>
          </a:r>
          <a:endParaRPr lang="ar-SA" sz="1100" kern="1200" dirty="0"/>
        </a:p>
      </dsp:txBody>
      <dsp:txXfrm>
        <a:off x="136176" y="3649039"/>
        <a:ext cx="8249322" cy="1206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4AB3-BE7C-4588-A103-86FE4736AD1B}">
      <dsp:nvSpPr>
        <dsp:cNvPr id="0" name=""/>
        <dsp:cNvSpPr/>
      </dsp:nvSpPr>
      <dsp:spPr>
        <a:xfrm>
          <a:off x="1869164" y="261081"/>
          <a:ext cx="1983301" cy="1983301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Offer of the day</a:t>
          </a:r>
          <a:endParaRPr lang="ar-SA" sz="2500" kern="1200" dirty="0"/>
        </a:p>
      </dsp:txBody>
      <dsp:txXfrm>
        <a:off x="2450059" y="841976"/>
        <a:ext cx="1402406" cy="1402406"/>
      </dsp:txXfrm>
    </dsp:sp>
    <dsp:sp modelId="{5F3296EA-ABCC-4CB2-9871-8A442BC564B4}">
      <dsp:nvSpPr>
        <dsp:cNvPr id="0" name=""/>
        <dsp:cNvSpPr/>
      </dsp:nvSpPr>
      <dsp:spPr>
        <a:xfrm rot="5400000">
          <a:off x="3944073" y="261081"/>
          <a:ext cx="1983301" cy="1983301"/>
        </a:xfrm>
        <a:prstGeom prst="pieWedge">
          <a:avLst/>
        </a:prstGeom>
        <a:gradFill rotWithShape="0">
          <a:gsLst>
            <a:gs pos="0">
              <a:schemeClr val="accent3">
                <a:hueOff val="398659"/>
                <a:satOff val="3314"/>
                <a:lumOff val="2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398659"/>
                <a:satOff val="3314"/>
                <a:lumOff val="261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398659"/>
                <a:satOff val="3314"/>
                <a:lumOff val="261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Live data</a:t>
          </a:r>
          <a:endParaRPr lang="ar-SA" sz="2500" kern="1200" dirty="0"/>
        </a:p>
      </dsp:txBody>
      <dsp:txXfrm rot="-5400000">
        <a:off x="3944073" y="841976"/>
        <a:ext cx="1402406" cy="1402406"/>
      </dsp:txXfrm>
    </dsp:sp>
    <dsp:sp modelId="{2014A242-6A19-46BE-9D4A-A3AD7C516800}">
      <dsp:nvSpPr>
        <dsp:cNvPr id="0" name=""/>
        <dsp:cNvSpPr/>
      </dsp:nvSpPr>
      <dsp:spPr>
        <a:xfrm rot="10800000">
          <a:off x="3944073" y="2335990"/>
          <a:ext cx="1983301" cy="1983301"/>
        </a:xfrm>
        <a:prstGeom prst="pieWedge">
          <a:avLst/>
        </a:prstGeom>
        <a:gradFill rotWithShape="0">
          <a:gsLst>
            <a:gs pos="0">
              <a:schemeClr val="accent3">
                <a:hueOff val="797318"/>
                <a:satOff val="6629"/>
                <a:lumOff val="52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797318"/>
                <a:satOff val="6629"/>
                <a:lumOff val="523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797318"/>
                <a:satOff val="6629"/>
                <a:lumOff val="523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Limited time content</a:t>
          </a:r>
          <a:endParaRPr lang="ar-SA" sz="2500" kern="1200" dirty="0"/>
        </a:p>
      </dsp:txBody>
      <dsp:txXfrm rot="10800000">
        <a:off x="3944073" y="2335990"/>
        <a:ext cx="1402406" cy="1402406"/>
      </dsp:txXfrm>
    </dsp:sp>
    <dsp:sp modelId="{A4D30168-6086-4E31-BE81-53AC83DD778C}">
      <dsp:nvSpPr>
        <dsp:cNvPr id="0" name=""/>
        <dsp:cNvSpPr/>
      </dsp:nvSpPr>
      <dsp:spPr>
        <a:xfrm rot="16200000">
          <a:off x="1869164" y="2335990"/>
          <a:ext cx="1983301" cy="1983301"/>
        </a:xfrm>
        <a:prstGeom prst="pieWedge">
          <a:avLst/>
        </a:prstGeom>
        <a:gradFill rotWithShape="0">
          <a:gsLst>
            <a:gs pos="0">
              <a:schemeClr val="accent3">
                <a:hueOff val="1195977"/>
                <a:satOff val="9943"/>
                <a:lumOff val="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1195977"/>
                <a:satOff val="9943"/>
                <a:lumOff val="784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1195977"/>
                <a:satOff val="9943"/>
                <a:lumOff val="784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Social </a:t>
          </a:r>
          <a:r>
            <a:rPr lang="en-US" sz="2500" b="0" i="0" kern="1200" dirty="0"/>
            <a:t>content</a:t>
          </a:r>
          <a:endParaRPr lang="ar-SA" sz="2500" kern="1200" dirty="0"/>
        </a:p>
      </dsp:txBody>
      <dsp:txXfrm rot="5400000">
        <a:off x="2450059" y="2335990"/>
        <a:ext cx="1402406" cy="1402406"/>
      </dsp:txXfrm>
    </dsp:sp>
    <dsp:sp modelId="{210EE7F3-D31D-4B04-BEDB-CC7364C2D230}">
      <dsp:nvSpPr>
        <dsp:cNvPr id="0" name=""/>
        <dsp:cNvSpPr/>
      </dsp:nvSpPr>
      <dsp:spPr>
        <a:xfrm>
          <a:off x="3555887" y="1877952"/>
          <a:ext cx="684765" cy="595448"/>
        </a:xfrm>
        <a:prstGeom prst="circular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tint val="4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54B26AF3-811C-43A5-AA65-92663669B8AA}">
      <dsp:nvSpPr>
        <dsp:cNvPr id="0" name=""/>
        <dsp:cNvSpPr/>
      </dsp:nvSpPr>
      <dsp:spPr>
        <a:xfrm rot="10800000">
          <a:off x="3555887" y="2106971"/>
          <a:ext cx="684765" cy="595448"/>
        </a:xfrm>
        <a:prstGeom prst="circular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tint val="40000"/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6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39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692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2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43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0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61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8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301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839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06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6A2B848-D97F-40AD-9FF8-1217FD609964}" type="datetimeFigureOut">
              <a:rPr lang="ar-SA" smtClean="0"/>
              <a:t>11 ربيع الثاني، 1444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367DB-E58D-450B-9492-A98C1FE4C8E6}" type="slidenum">
              <a:rPr lang="ar-SA" smtClean="0"/>
              <a:t>‹#›</a:t>
            </a:fld>
            <a:endParaRPr lang="ar-SA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1915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5FF4B-D7B9-B051-79CD-8F8EF9D06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 rtl="0"/>
            <a:r>
              <a:rPr lang="en-US" sz="8000" dirty="0"/>
              <a:t>SMTP Protocol</a:t>
            </a:r>
            <a:br>
              <a:rPr lang="en-US" sz="8000" dirty="0"/>
            </a:br>
            <a:br>
              <a:rPr lang="en-US" sz="8000" dirty="0"/>
            </a:b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Team Presentation:</a:t>
            </a:r>
            <a:br>
              <a:rPr lang="en-US" sz="2800" dirty="0"/>
            </a:br>
            <a:r>
              <a:rPr lang="en-US" sz="2200" dirty="0" err="1">
                <a:solidFill>
                  <a:prstClr val="white"/>
                </a:solidFill>
              </a:rPr>
              <a:t>Khafuq</a:t>
            </a:r>
            <a:r>
              <a:rPr lang="en-US" sz="2200" dirty="0">
                <a:solidFill>
                  <a:prstClr val="white"/>
                </a:solidFill>
              </a:rPr>
              <a:t> </a:t>
            </a:r>
            <a:r>
              <a:rPr lang="en-US" sz="2200" dirty="0" err="1">
                <a:solidFill>
                  <a:prstClr val="white"/>
                </a:solidFill>
              </a:rPr>
              <a:t>Altheyab</a:t>
            </a:r>
            <a:br>
              <a:rPr lang="en-US" sz="2200" dirty="0">
                <a:solidFill>
                  <a:prstClr val="white"/>
                </a:solidFill>
              </a:rPr>
            </a:br>
            <a:r>
              <a:rPr lang="en-US" sz="2200" dirty="0">
                <a:solidFill>
                  <a:prstClr val="white"/>
                </a:solidFill>
              </a:rPr>
              <a:t>Raghad </a:t>
            </a:r>
            <a:r>
              <a:rPr lang="en-US" sz="2200" dirty="0" err="1">
                <a:solidFill>
                  <a:prstClr val="white"/>
                </a:solidFill>
              </a:rPr>
              <a:t>Alshalan</a:t>
            </a:r>
            <a:br>
              <a:rPr lang="en-US" sz="2200" dirty="0">
                <a:solidFill>
                  <a:prstClr val="white"/>
                </a:solidFill>
              </a:rPr>
            </a:br>
            <a:r>
              <a:rPr lang="en-US" sz="2200" dirty="0">
                <a:solidFill>
                  <a:prstClr val="white"/>
                </a:solidFill>
              </a:rPr>
              <a:t>Wafaa </a:t>
            </a:r>
            <a:r>
              <a:rPr lang="en-US" sz="2200" dirty="0" err="1">
                <a:solidFill>
                  <a:prstClr val="white"/>
                </a:solidFill>
              </a:rPr>
              <a:t>Alkhamis</a:t>
            </a:r>
            <a:endParaRPr lang="ar-SA" sz="2200" dirty="0"/>
          </a:p>
        </p:txBody>
      </p:sp>
    </p:spTree>
    <p:extLst>
      <p:ext uri="{BB962C8B-B14F-4D97-AF65-F5344CB8AC3E}">
        <p14:creationId xmlns:p14="http://schemas.microsoft.com/office/powerpoint/2010/main" val="384249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C56C-3807-2CD4-79C5-ED889207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Connection Establishment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7CEA-A37A-0A8B-3842-9568FF28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4" y="2052116"/>
            <a:ext cx="9133115" cy="3997828"/>
          </a:xfrm>
        </p:spPr>
        <p:txBody>
          <a:bodyPr>
            <a:normAutofit fontScale="92500" lnSpcReduction="10000"/>
          </a:bodyPr>
          <a:lstStyle/>
          <a:p>
            <a:pPr marL="6160" indent="0" algn="l" rtl="0">
              <a:buNone/>
            </a:pPr>
            <a:r>
              <a:rPr lang="en-US" b="0" i="0" dirty="0">
                <a:effectLst/>
                <a:latin typeface="Source Sans Pro" panose="020B0503030403020204" pitchFamily="34" charset="0"/>
                <a:cs typeface="+mj-cs"/>
              </a:rPr>
              <a:t>An SMTP sender will attempt to set up a TCP connection with a target host when it has one or more mail message to deliver to that host. The following sequence occurs during connection setup: </a:t>
            </a:r>
          </a:p>
          <a:p>
            <a:pPr marL="463360" indent="-457200" algn="l" rtl="0">
              <a:buFont typeface="+mj-lt"/>
              <a:buAutoNum type="arabicPeriod"/>
            </a:pPr>
            <a:r>
              <a:rPr lang="en-US" b="0" i="0" dirty="0">
                <a:effectLst/>
                <a:latin typeface="Source Sans Pro" panose="020B0503030403020204" pitchFamily="34" charset="0"/>
                <a:cs typeface="+mj-cs"/>
              </a:rPr>
              <a:t>The sender opens a TCP connection with the receiver.</a:t>
            </a:r>
          </a:p>
          <a:p>
            <a:pPr marL="463360" indent="-457200" algn="l" rtl="0">
              <a:buFont typeface="+mj-lt"/>
              <a:buAutoNum type="arabicPeriod"/>
            </a:pPr>
            <a:r>
              <a:rPr lang="en-US" b="0" i="0" dirty="0">
                <a:effectLst/>
                <a:latin typeface="Source Sans Pro" panose="020B0503030403020204" pitchFamily="34" charset="0"/>
                <a:cs typeface="+mj-cs"/>
              </a:rPr>
              <a:t>Once the connection is established, the receiver identifies itself with '220 Service Ready". </a:t>
            </a:r>
            <a:endParaRPr lang="en-US" dirty="0">
              <a:latin typeface="Source Sans Pro" panose="020B0503030403020204" pitchFamily="34" charset="0"/>
              <a:cs typeface="+mj-cs"/>
            </a:endParaRPr>
          </a:p>
          <a:p>
            <a:pPr marL="463360" indent="-457200" algn="l" rtl="0">
              <a:buFont typeface="+mj-lt"/>
              <a:buAutoNum type="arabicPeriod"/>
            </a:pPr>
            <a:r>
              <a:rPr lang="en-US" b="0" i="0" dirty="0">
                <a:effectLst/>
                <a:latin typeface="Source Sans Pro" panose="020B0503030403020204" pitchFamily="34" charset="0"/>
                <a:cs typeface="+mj-cs"/>
              </a:rPr>
              <a:t>The sender identifies itself with the HELO command. </a:t>
            </a:r>
          </a:p>
          <a:p>
            <a:pPr marL="463360" indent="-457200" algn="l" rtl="0">
              <a:buFont typeface="+mj-lt"/>
              <a:buAutoNum type="arabicPeriod"/>
            </a:pPr>
            <a:r>
              <a:rPr lang="en-US" b="0" i="0" dirty="0">
                <a:effectLst/>
                <a:latin typeface="Source Sans Pro" panose="020B0503030403020204" pitchFamily="34" charset="0"/>
                <a:cs typeface="+mj-cs"/>
              </a:rPr>
              <a:t>The receiver accepts the sender's identification with "250 'OK". </a:t>
            </a:r>
            <a:endParaRPr lang="en-US" dirty="0">
              <a:latin typeface="Source Sans Pro" panose="020B0503030403020204" pitchFamily="34" charset="0"/>
              <a:cs typeface="+mj-cs"/>
            </a:endParaRPr>
          </a:p>
          <a:p>
            <a:pPr marL="463360" indent="-457200" algn="l" rtl="0">
              <a:buFont typeface="+mj-lt"/>
              <a:buAutoNum type="arabicPeriod"/>
            </a:pPr>
            <a:r>
              <a:rPr lang="en-US" b="0" i="0" dirty="0">
                <a:effectLst/>
                <a:latin typeface="Source Sans Pro" panose="020B0503030403020204" pitchFamily="34" charset="0"/>
                <a:cs typeface="+mj-cs"/>
              </a:rPr>
              <a:t>If the mail service on the destination is not available, the destination host returns a "421 Service Not Available" reply in step 2 and the process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403098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C56C-3807-2CD4-79C5-ED889207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Mail transfer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7CEA-A37A-0A8B-3842-9568FF28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4" y="2052116"/>
            <a:ext cx="9133115" cy="3997828"/>
          </a:xfrm>
        </p:spPr>
        <p:txBody>
          <a:bodyPr>
            <a:normAutofit/>
          </a:bodyPr>
          <a:lstStyle/>
          <a:p>
            <a:pPr marL="6160" indent="0" algn="l" rtl="0">
              <a:buNone/>
            </a:pPr>
            <a:r>
              <a:rPr lang="en-US" dirty="0">
                <a:latin typeface="Source Sans Pro" panose="020B0503030403020204" pitchFamily="34" charset="0"/>
                <a:cs typeface="+mj-cs"/>
              </a:rPr>
              <a:t>Once the connection has been established, the SMTP sender may send one or more messages to the SMTP receiver.  There are three logical phases to the transfer of a message : </a:t>
            </a:r>
          </a:p>
          <a:p>
            <a:pPr marL="463360" indent="-457200" algn="l" rtl="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cs typeface="+mj-cs"/>
              </a:rPr>
              <a:t> A MAIL command identifies the originator of the message. </a:t>
            </a:r>
          </a:p>
          <a:p>
            <a:pPr marL="463360" indent="-457200" algn="l" rtl="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cs typeface="+mj-cs"/>
              </a:rPr>
              <a:t>One or more RCPT commands identify the recipients of this message. </a:t>
            </a:r>
          </a:p>
          <a:p>
            <a:pPr marL="463360" indent="-457200" algn="l" rtl="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cs typeface="+mj-cs"/>
              </a:rPr>
              <a:t> A DATA command transfers the message text.</a:t>
            </a:r>
          </a:p>
          <a:p>
            <a:pPr marL="463360" indent="-457200" algn="l" rtl="0">
              <a:buFont typeface="+mj-lt"/>
              <a:buAutoNum type="arabicPeriod"/>
            </a:pPr>
            <a:endParaRPr lang="en-US" b="0" i="0" dirty="0">
              <a:effectLst/>
              <a:latin typeface="Source Sans Pro" panose="020B0503030403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515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C56C-3807-2CD4-79C5-ED889207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Connection Termination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7CEA-A37A-0A8B-3842-9568FF28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14" y="2052116"/>
            <a:ext cx="9133115" cy="3997828"/>
          </a:xfrm>
        </p:spPr>
        <p:txBody>
          <a:bodyPr>
            <a:normAutofit/>
          </a:bodyPr>
          <a:lstStyle/>
          <a:p>
            <a:pPr marL="6160" indent="0" algn="l" rtl="0">
              <a:buNone/>
            </a:pPr>
            <a:r>
              <a:rPr lang="en-US" dirty="0">
                <a:latin typeface="Source Sans Pro" panose="020B0503030403020204" pitchFamily="34" charset="0"/>
                <a:cs typeface="+mj-cs"/>
              </a:rPr>
              <a:t>The SMTP sender closes the connection in the following manner: </a:t>
            </a:r>
          </a:p>
          <a:p>
            <a:pPr marL="463360" indent="-457200" algn="l" rtl="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cs typeface="+mj-cs"/>
              </a:rPr>
              <a:t> The sender sends a QUIT command and waits for a reply.</a:t>
            </a:r>
          </a:p>
          <a:p>
            <a:pPr marL="463360" indent="-457200" algn="l" rtl="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cs typeface="+mj-cs"/>
              </a:rPr>
              <a:t>Sender initiates TCP close operation for the TCP connection.</a:t>
            </a:r>
          </a:p>
          <a:p>
            <a:pPr marL="463360" indent="-457200" algn="l" rtl="0">
              <a:buFont typeface="+mj-lt"/>
              <a:buAutoNum type="arabicPeriod"/>
            </a:pPr>
            <a:r>
              <a:rPr lang="en-US" dirty="0">
                <a:latin typeface="Source Sans Pro" panose="020B0503030403020204" pitchFamily="34" charset="0"/>
                <a:cs typeface="+mj-cs"/>
              </a:rPr>
              <a:t>The receiver initiates its TCP close after sending is reply to the QUIT command.</a:t>
            </a:r>
          </a:p>
          <a:p>
            <a:pPr marL="463360" indent="-457200" algn="l" rtl="0">
              <a:buFont typeface="+mj-lt"/>
              <a:buAutoNum type="arabicPeriod"/>
            </a:pPr>
            <a:endParaRPr lang="en-US" b="0" i="0" dirty="0">
              <a:effectLst/>
              <a:latin typeface="Source Sans Pro" panose="020B0503030403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564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CA14E-5B97-496E-ACB7-5385B1FAC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00FFF4-DCD6-433A-8B28-FDD629DA1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59B5E7-6719-4BCC-862C-2A21FB9C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24AC2DC-7122-41A3-ADEE-730CC8BCE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9CDC15-EABC-4AF4-ADD3-A7898F22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AEE65-4C56-457F-8A4B-462859A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93DDD-5054-461F-14DF-80A91A84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725740"/>
            <a:ext cx="3473753" cy="1564580"/>
          </a:xfrm>
        </p:spPr>
        <p:txBody>
          <a:bodyPr>
            <a:normAutofit/>
          </a:bodyPr>
          <a:lstStyle/>
          <a:p>
            <a:pPr algn="ctr" rtl="0"/>
            <a:r>
              <a:rPr lang="en-US" dirty="0"/>
              <a:t>Characteristics of STMP</a:t>
            </a:r>
            <a:endParaRPr lang="ar-S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05A288-C3F2-4CB4-85CE-248E5E0C5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46B428-9E5F-4571-985C-383354693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415248"/>
              </p:ext>
            </p:extLst>
          </p:nvPr>
        </p:nvGraphicFramePr>
        <p:xfrm>
          <a:off x="5282689" y="789439"/>
          <a:ext cx="5646412" cy="575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60362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C8EA-0C08-FA49-A792-7180AD5B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Advantages and Disadvantages</a:t>
            </a:r>
            <a:endParaRPr lang="ar-S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ECC971-7334-5608-5659-D73C09514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78705"/>
              </p:ext>
            </p:extLst>
          </p:nvPr>
        </p:nvGraphicFramePr>
        <p:xfrm>
          <a:off x="1804771" y="1450313"/>
          <a:ext cx="9048286" cy="540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07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CD1B-C5E4-BFCA-644B-17A278CB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Examples of SMTP</a:t>
            </a:r>
            <a:endParaRPr lang="ar-S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E78034-5BF2-9AE4-5C02-057A5B539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770226"/>
              </p:ext>
            </p:extLst>
          </p:nvPr>
        </p:nvGraphicFramePr>
        <p:xfrm>
          <a:off x="2773599" y="1469571"/>
          <a:ext cx="7796540" cy="4580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554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6EB0B-59E3-AA52-810E-48B32512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352" y="2125636"/>
            <a:ext cx="7369642" cy="319776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rtl="0"/>
            <a:r>
              <a:rPr lang="en-US" sz="8000" dirty="0"/>
              <a:t>Thank you </a:t>
            </a:r>
            <a:br>
              <a:rPr lang="en-US" sz="8000" dirty="0"/>
            </a:br>
            <a:r>
              <a:rPr lang="en-US" sz="8000" dirty="0"/>
              <a:t>for listening</a:t>
            </a:r>
            <a:br>
              <a:rPr lang="en-US" sz="8000" dirty="0"/>
            </a:br>
            <a:br>
              <a:rPr lang="en-US" sz="8000" dirty="0"/>
            </a:br>
            <a:br>
              <a:rPr lang="en-US" sz="8000" dirty="0"/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735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AD12E-853D-4E20-9104-7129A3BF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A59AFC-4552-4608-9A63-AFBBC2C0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BAF6C-CC6F-4F1B-AB92-3ABDF1D4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430" y="836910"/>
            <a:ext cx="695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3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169CD-E3BF-701D-7CBD-95E886BE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60" y="1185911"/>
            <a:ext cx="3772261" cy="4891624"/>
          </a:xfrm>
        </p:spPr>
        <p:txBody>
          <a:bodyPr>
            <a:normAutofit/>
          </a:bodyPr>
          <a:lstStyle/>
          <a:p>
            <a:pPr algn="l" rtl="0"/>
            <a:r>
              <a:rPr lang="en-US" sz="4800"/>
              <a:t>Outline</a:t>
            </a:r>
            <a:endParaRPr lang="ar-SA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5A7C-B84A-E25D-1833-AC35E7301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739" y="1185911"/>
            <a:ext cx="5332895" cy="4864033"/>
          </a:xfrm>
        </p:spPr>
        <p:txBody>
          <a:bodyPr anchor="t">
            <a:normAutofit/>
          </a:bodyPr>
          <a:lstStyle/>
          <a:p>
            <a:pPr algn="l" rtl="0"/>
            <a:r>
              <a:rPr lang="en-US" sz="1600" dirty="0"/>
              <a:t>Application Layer</a:t>
            </a:r>
          </a:p>
          <a:p>
            <a:pPr algn="l" rtl="0"/>
            <a:r>
              <a:rPr lang="en-US" sz="1600" dirty="0"/>
              <a:t>What is SMTP?</a:t>
            </a:r>
          </a:p>
          <a:p>
            <a:pPr algn="l" rtl="0"/>
            <a:r>
              <a:rPr lang="en-US" sz="1600" dirty="0"/>
              <a:t>How is it work?</a:t>
            </a:r>
          </a:p>
          <a:p>
            <a:pPr algn="l" rtl="0"/>
            <a:r>
              <a:rPr lang="en-US" sz="1600" dirty="0"/>
              <a:t>SMTP Response Code</a:t>
            </a:r>
          </a:p>
          <a:p>
            <a:pPr lvl="1" algn="l" rtl="0"/>
            <a:r>
              <a:rPr lang="en-US" sz="1400" dirty="0"/>
              <a:t>Mail Transfer Phases </a:t>
            </a:r>
            <a:endParaRPr lang="ar-SA" sz="1400" dirty="0"/>
          </a:p>
          <a:p>
            <a:pPr marL="808038" lvl="2" algn="l" rtl="0"/>
            <a:r>
              <a:rPr lang="en-US" sz="1400" dirty="0"/>
              <a:t>Connection Establishment</a:t>
            </a:r>
            <a:endParaRPr lang="ar-SA" sz="1400" dirty="0"/>
          </a:p>
          <a:p>
            <a:pPr marL="808038" lvl="2" algn="l" rtl="0"/>
            <a:r>
              <a:rPr lang="en-US" sz="1400" dirty="0"/>
              <a:t>Mail transfer</a:t>
            </a:r>
            <a:endParaRPr lang="ar-SA" sz="1400" dirty="0"/>
          </a:p>
          <a:p>
            <a:pPr marL="808038" lvl="2" algn="l" rtl="0"/>
            <a:r>
              <a:rPr lang="en-US" sz="1400" dirty="0"/>
              <a:t>Connection termination</a:t>
            </a:r>
          </a:p>
          <a:p>
            <a:pPr marL="344488" lvl="2" algn="l" rtl="0"/>
            <a:r>
              <a:rPr lang="en-US" dirty="0"/>
              <a:t>Characteristics of STMP</a:t>
            </a:r>
          </a:p>
          <a:p>
            <a:pPr marL="344488" lvl="2" algn="l" rtl="0"/>
            <a:r>
              <a:rPr lang="en-US" dirty="0"/>
              <a:t>Advantages and Disadvantages</a:t>
            </a:r>
          </a:p>
          <a:p>
            <a:pPr marL="344488" lvl="2" algn="l" rtl="0"/>
            <a:r>
              <a:rPr lang="en-US" dirty="0"/>
              <a:t>Examples of SMTP</a:t>
            </a:r>
            <a:endParaRPr lang="ar-SA" dirty="0"/>
          </a:p>
          <a:p>
            <a:pPr algn="l" rtl="0"/>
            <a:endParaRPr lang="ar-SA" sz="1600" dirty="0"/>
          </a:p>
        </p:txBody>
      </p:sp>
    </p:spTree>
    <p:extLst>
      <p:ext uri="{BB962C8B-B14F-4D97-AF65-F5344CB8AC3E}">
        <p14:creationId xmlns:p14="http://schemas.microsoft.com/office/powerpoint/2010/main" val="333665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F8C8-2778-1388-8DD0-9B6FE5F2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Application Layer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2E007-DEF3-38D8-92DE-D8E3B026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222" y="2070799"/>
            <a:ext cx="7595555" cy="464814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B81E16-1588-77F0-F935-14058169FFEA}"/>
              </a:ext>
            </a:extLst>
          </p:cNvPr>
          <p:cNvSpPr/>
          <p:nvPr/>
        </p:nvSpPr>
        <p:spPr>
          <a:xfrm>
            <a:off x="5148943" y="3897086"/>
            <a:ext cx="4702628" cy="8708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2312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B46A-70DE-1F45-8279-D23B4478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What is SMTP?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B807-65F5-6B32-ACF2-E59175E4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i="0" dirty="0">
                <a:effectLst/>
                <a:latin typeface="Bierstadt" panose="020B0004020202020204" pitchFamily="34" charset="0"/>
              </a:rPr>
              <a:t>SMTP stands for Simple Mail Transfer Protocol.</a:t>
            </a:r>
          </a:p>
          <a:p>
            <a:pPr algn="l" rtl="0"/>
            <a:r>
              <a:rPr lang="en-US" b="0" i="0" dirty="0">
                <a:effectLst/>
                <a:latin typeface="Bierstadt" panose="020B0004020202020204" pitchFamily="34" charset="0"/>
              </a:rPr>
              <a:t>SMTP is a relatively simple, text-based protocol, where one or more recipients of a message are specified and then the message text is transferred.</a:t>
            </a:r>
          </a:p>
          <a:p>
            <a:pPr algn="l" rtl="0"/>
            <a:r>
              <a:rPr lang="en-US" b="0" i="0" dirty="0">
                <a:effectLst/>
                <a:latin typeface="Bierstadt" panose="020B0004020202020204" pitchFamily="34" charset="0"/>
              </a:rPr>
              <a:t>SMTP is used to send and receive email. It is sometimes paired with IMAP or POP3 (for example, by a user-level application), which handles the retrieval of messages, while SMTP primarily sends messages to a server for forwarding.</a:t>
            </a:r>
            <a:endParaRPr lang="ar-SA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0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2BE95-D5E7-09FC-7043-6923E79C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2812177" cy="4454554"/>
          </a:xfrm>
        </p:spPr>
        <p:txBody>
          <a:bodyPr anchor="ctr">
            <a:normAutofit/>
          </a:bodyPr>
          <a:lstStyle/>
          <a:p>
            <a:pPr rtl="0"/>
            <a:r>
              <a:rPr lang="en-US" sz="3200" dirty="0"/>
              <a:t>How is it work?</a:t>
            </a:r>
            <a:endParaRPr lang="ar-SA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A45ACF-DABA-410D-9663-DACA842E6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671B-2084-22E5-908D-A36C99488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044" y="846395"/>
            <a:ext cx="6640011" cy="5576176"/>
          </a:xfrm>
        </p:spPr>
        <p:txBody>
          <a:bodyPr anchor="ctr">
            <a:normAutofit lnSpcReduction="1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mo"/>
                <a:cs typeface="+mj-cs"/>
              </a:rPr>
              <a:t>SMTP</a:t>
            </a:r>
            <a:r>
              <a:rPr lang="en-US" i="0" dirty="0">
                <a:effectLst/>
                <a:latin typeface="Arimo"/>
                <a:cs typeface="+mj-cs"/>
              </a:rPr>
              <a:t> </a:t>
            </a:r>
            <a:r>
              <a:rPr lang="en-US" b="1" i="0" dirty="0">
                <a:effectLst/>
                <a:latin typeface="Arimo"/>
                <a:cs typeface="+mj-cs"/>
              </a:rPr>
              <a:t>server</a:t>
            </a:r>
            <a:r>
              <a:rPr lang="en-US" i="0" dirty="0">
                <a:effectLst/>
                <a:latin typeface="Arimo"/>
                <a:cs typeface="+mj-cs"/>
              </a:rPr>
              <a:t> is always on a listening mode.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mo"/>
                <a:cs typeface="+mj-cs"/>
              </a:rPr>
              <a:t>Client</a:t>
            </a:r>
            <a:r>
              <a:rPr lang="en-US" i="0" dirty="0">
                <a:effectLst/>
                <a:latin typeface="Arimo"/>
                <a:cs typeface="+mj-cs"/>
              </a:rPr>
              <a:t> initiates a TCP connection with the SMTP server.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mo"/>
                <a:cs typeface="+mj-cs"/>
              </a:rPr>
              <a:t>SMTP server </a:t>
            </a:r>
            <a:r>
              <a:rPr lang="en-US" i="0" dirty="0">
                <a:effectLst/>
                <a:latin typeface="Arimo"/>
                <a:cs typeface="+mj-cs"/>
              </a:rPr>
              <a:t>listens for a connection and initiates a connection on that port.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mo"/>
                <a:cs typeface="+mj-cs"/>
              </a:rPr>
              <a:t>The connection is established.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mo"/>
                <a:cs typeface="+mj-cs"/>
              </a:rPr>
              <a:t>Client</a:t>
            </a:r>
            <a:r>
              <a:rPr lang="en-US" i="0" dirty="0">
                <a:effectLst/>
                <a:latin typeface="Arimo"/>
                <a:cs typeface="+mj-cs"/>
              </a:rPr>
              <a:t> informs the SMTP server that it would like to send a mail.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mo"/>
                <a:cs typeface="+mj-cs"/>
              </a:rPr>
              <a:t>Assuming the server is OK, client sends the mail to its mail server.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Arimo"/>
                <a:cs typeface="+mj-cs"/>
              </a:rPr>
              <a:t>Client’s mail server </a:t>
            </a:r>
            <a:r>
              <a:rPr lang="en-US" i="0" dirty="0">
                <a:effectLst/>
                <a:latin typeface="Arimo"/>
                <a:cs typeface="+mj-cs"/>
              </a:rPr>
              <a:t>use DNS to get the IP Address of receiver’s mail server.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rimo"/>
                <a:cs typeface="+mj-cs"/>
              </a:rPr>
              <a:t>Then, SMTP transfers the mail from sender’s mail server to the receiver’s mail server.</a:t>
            </a:r>
          </a:p>
        </p:txBody>
      </p:sp>
    </p:spTree>
    <p:extLst>
      <p:ext uri="{BB962C8B-B14F-4D97-AF65-F5344CB8AC3E}">
        <p14:creationId xmlns:p14="http://schemas.microsoft.com/office/powerpoint/2010/main" val="323636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6770B-C3DC-D819-1C4B-AFB394246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920" y="1121229"/>
            <a:ext cx="9948160" cy="4615542"/>
          </a:xfrm>
        </p:spPr>
      </p:pic>
    </p:spTree>
    <p:extLst>
      <p:ext uri="{BB962C8B-B14F-4D97-AF65-F5344CB8AC3E}">
        <p14:creationId xmlns:p14="http://schemas.microsoft.com/office/powerpoint/2010/main" val="150488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A783-4F2D-C470-62C0-686EA759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SMTP Response Code</a:t>
            </a:r>
            <a:endParaRPr lang="ar-S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8EAAD2-5C4F-A44D-1264-A0C5107FF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004369"/>
              </p:ext>
            </p:extLst>
          </p:nvPr>
        </p:nvGraphicFramePr>
        <p:xfrm>
          <a:off x="1587167" y="1502229"/>
          <a:ext cx="9287662" cy="454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61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345813-FBBD-021A-CAA6-DC5910091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9414"/>
              </p:ext>
            </p:extLst>
          </p:nvPr>
        </p:nvGraphicFramePr>
        <p:xfrm>
          <a:off x="2773599" y="1164771"/>
          <a:ext cx="7796540" cy="4885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63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MTP Protocol - Studytonight">
            <a:extLst>
              <a:ext uri="{FF2B5EF4-FFF2-40B4-BE49-F238E27FC236}">
                <a16:creationId xmlns:a16="http://schemas.microsoft.com/office/drawing/2014/main" id="{E4762D8A-5EE2-0AE3-E5EE-57DEAFEE90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790" y="147638"/>
            <a:ext cx="6963895" cy="63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76</TotalTime>
  <Words>798</Words>
  <Application>Microsoft Macintosh PowerPoint</Application>
  <PresentationFormat>شاشة عريضة</PresentationFormat>
  <Paragraphs>87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4" baseType="lpstr">
      <vt:lpstr>Arial</vt:lpstr>
      <vt:lpstr>Arimo</vt:lpstr>
      <vt:lpstr>Bierstadt</vt:lpstr>
      <vt:lpstr>MS Shell Dlg 2</vt:lpstr>
      <vt:lpstr>Source Sans Pro</vt:lpstr>
      <vt:lpstr>Wingdings</vt:lpstr>
      <vt:lpstr>Wingdings 3</vt:lpstr>
      <vt:lpstr>Madison</vt:lpstr>
      <vt:lpstr>SMTP Protocol  Team Presentation: Khafuq Altheyab Raghad Alshalan Wafaa Alkhamis</vt:lpstr>
      <vt:lpstr>Outline</vt:lpstr>
      <vt:lpstr>Application Layer</vt:lpstr>
      <vt:lpstr>What is SMTP?</vt:lpstr>
      <vt:lpstr>How is it work?</vt:lpstr>
      <vt:lpstr>عرض تقديمي في PowerPoint</vt:lpstr>
      <vt:lpstr>SMTP Response Code</vt:lpstr>
      <vt:lpstr>عرض تقديمي في PowerPoint</vt:lpstr>
      <vt:lpstr>عرض تقديمي في PowerPoint</vt:lpstr>
      <vt:lpstr>Connection Establishment</vt:lpstr>
      <vt:lpstr>Mail transfer</vt:lpstr>
      <vt:lpstr>Connection Termination</vt:lpstr>
      <vt:lpstr>Characteristics of STMP</vt:lpstr>
      <vt:lpstr>Advantages and Disadvantages</vt:lpstr>
      <vt:lpstr>Examples of SMTP</vt:lpstr>
      <vt:lpstr>Thank you  for listening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SMTP Protocol</dc:title>
  <dc:creator>esraa gamal</dc:creator>
  <cp:lastModifiedBy>khafuq Abdullah</cp:lastModifiedBy>
  <cp:revision>3</cp:revision>
  <dcterms:created xsi:type="dcterms:W3CDTF">2022-11-05T13:54:24Z</dcterms:created>
  <dcterms:modified xsi:type="dcterms:W3CDTF">2022-11-05T15:49:08Z</dcterms:modified>
</cp:coreProperties>
</file>