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5" r:id="rId7"/>
    <p:sldId id="267" r:id="rId8"/>
    <p:sldId id="268" r:id="rId9"/>
    <p:sldId id="269" r:id="rId10"/>
    <p:sldId id="270" r:id="rId11"/>
    <p:sldId id="271" r:id="rId12"/>
    <p:sldId id="272" r:id="rId13"/>
    <p:sldId id="273" r:id="rId14"/>
    <p:sldId id="274" r:id="rId15"/>
    <p:sldId id="275" r:id="rId16"/>
    <p:sldId id="276" r:id="rId17"/>
    <p:sldId id="260" r:id="rId18"/>
    <p:sldId id="261" r:id="rId19"/>
    <p:sldId id="262" r:id="rId20"/>
    <p:sldId id="263" r:id="rId21"/>
    <p:sldId id="264"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2/13/2023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515A-263F-267E-BD83-78FA722398F9}"/>
              </a:ext>
            </a:extLst>
          </p:cNvPr>
          <p:cNvSpPr>
            <a:spLocks noGrp="1"/>
          </p:cNvSpPr>
          <p:nvPr>
            <p:ph type="ctrTitle"/>
          </p:nvPr>
        </p:nvSpPr>
        <p:spPr>
          <a:xfrm>
            <a:off x="599224" y="1113737"/>
            <a:ext cx="10993549" cy="1475013"/>
          </a:xfrm>
        </p:spPr>
        <p:txBody>
          <a:bodyPr>
            <a:normAutofit fontScale="90000"/>
          </a:bodyPr>
          <a:lstStyle/>
          <a:p>
            <a:pPr algn="ctr">
              <a:lnSpc>
                <a:spcPct val="150000"/>
              </a:lnSpc>
            </a:pPr>
            <a:r>
              <a:rPr lang="en-US" b="1" i="0" dirty="0">
                <a:solidFill>
                  <a:srgbClr val="000000"/>
                </a:solidFill>
                <a:effectLst/>
                <a:latin typeface="Times New Roman" panose="02020603050405020304" pitchFamily="18" charset="0"/>
              </a:rPr>
              <a:t>University Record </a:t>
            </a:r>
            <a:br>
              <a:rPr lang="en-US"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Management System</a:t>
            </a:r>
            <a:endParaRPr lang="en-US" b="1" dirty="0"/>
          </a:p>
        </p:txBody>
      </p:sp>
      <p:sp>
        <p:nvSpPr>
          <p:cNvPr id="3" name="Subtitle 2">
            <a:extLst>
              <a:ext uri="{FF2B5EF4-FFF2-40B4-BE49-F238E27FC236}">
                <a16:creationId xmlns:a16="http://schemas.microsoft.com/office/drawing/2014/main" id="{ABDD806E-3EF6-AD7D-9A0C-8BA51EFA2EEC}"/>
              </a:ext>
            </a:extLst>
          </p:cNvPr>
          <p:cNvSpPr>
            <a:spLocks noGrp="1"/>
          </p:cNvSpPr>
          <p:nvPr>
            <p:ph type="subTitle" idx="1"/>
          </p:nvPr>
        </p:nvSpPr>
        <p:spPr>
          <a:xfrm>
            <a:off x="599227" y="3133839"/>
            <a:ext cx="10993546" cy="590321"/>
          </a:xfrm>
        </p:spPr>
        <p:txBody>
          <a:bodyPr/>
          <a:lstStyle/>
          <a:p>
            <a:pPr algn="ctr"/>
            <a:r>
              <a:rPr lang="en-US" dirty="0">
                <a:solidFill>
                  <a:schemeClr val="bg1"/>
                </a:solidFill>
              </a:rPr>
              <a:t>Done by</a:t>
            </a:r>
          </a:p>
        </p:txBody>
      </p:sp>
    </p:spTree>
    <p:extLst>
      <p:ext uri="{BB962C8B-B14F-4D97-AF65-F5344CB8AC3E}">
        <p14:creationId xmlns:p14="http://schemas.microsoft.com/office/powerpoint/2010/main" val="3171869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A94A-B11B-34BD-568B-CFD264223390}"/>
              </a:ext>
            </a:extLst>
          </p:cNvPr>
          <p:cNvSpPr>
            <a:spLocks noGrp="1"/>
          </p:cNvSpPr>
          <p:nvPr>
            <p:ph type="title"/>
          </p:nvPr>
        </p:nvSpPr>
        <p:spPr/>
        <p:txBody>
          <a:bodyPr/>
          <a:lstStyle/>
          <a:p>
            <a:r>
              <a:rPr lang="en-US" dirty="0"/>
              <a:t>Create semester page</a:t>
            </a:r>
          </a:p>
        </p:txBody>
      </p:sp>
      <p:pic>
        <p:nvPicPr>
          <p:cNvPr id="5" name="Content Placeholder 4">
            <a:extLst>
              <a:ext uri="{FF2B5EF4-FFF2-40B4-BE49-F238E27FC236}">
                <a16:creationId xmlns:a16="http://schemas.microsoft.com/office/drawing/2014/main" id="{4A4A7BD0-02DA-45E5-15D6-21A4C3ED38A3}"/>
              </a:ext>
            </a:extLst>
          </p:cNvPr>
          <p:cNvPicPr>
            <a:picLocks noGrp="1" noChangeAspect="1"/>
          </p:cNvPicPr>
          <p:nvPr>
            <p:ph idx="1"/>
          </p:nvPr>
        </p:nvPicPr>
        <p:blipFill rotWithShape="1">
          <a:blip r:embed="rId2"/>
          <a:srcRect t="11473" b="11918"/>
          <a:stretch/>
        </p:blipFill>
        <p:spPr>
          <a:xfrm>
            <a:off x="1732998" y="2395607"/>
            <a:ext cx="8726003" cy="3760237"/>
          </a:xfrm>
        </p:spPr>
      </p:pic>
    </p:spTree>
    <p:extLst>
      <p:ext uri="{BB962C8B-B14F-4D97-AF65-F5344CB8AC3E}">
        <p14:creationId xmlns:p14="http://schemas.microsoft.com/office/powerpoint/2010/main" val="194351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A51E-DC5A-634F-54B5-285DE07957DE}"/>
              </a:ext>
            </a:extLst>
          </p:cNvPr>
          <p:cNvSpPr>
            <a:spLocks noGrp="1"/>
          </p:cNvSpPr>
          <p:nvPr>
            <p:ph type="title"/>
          </p:nvPr>
        </p:nvSpPr>
        <p:spPr/>
        <p:txBody>
          <a:bodyPr/>
          <a:lstStyle/>
          <a:p>
            <a:r>
              <a:rPr lang="en-US" dirty="0"/>
              <a:t>List department page</a:t>
            </a:r>
          </a:p>
        </p:txBody>
      </p:sp>
      <p:pic>
        <p:nvPicPr>
          <p:cNvPr id="5" name="Content Placeholder 4">
            <a:extLst>
              <a:ext uri="{FF2B5EF4-FFF2-40B4-BE49-F238E27FC236}">
                <a16:creationId xmlns:a16="http://schemas.microsoft.com/office/drawing/2014/main" id="{468D8C3A-5AEC-5DEA-FECB-1004160476E3}"/>
              </a:ext>
            </a:extLst>
          </p:cNvPr>
          <p:cNvPicPr>
            <a:picLocks noGrp="1" noChangeAspect="1"/>
          </p:cNvPicPr>
          <p:nvPr>
            <p:ph idx="1"/>
          </p:nvPr>
        </p:nvPicPr>
        <p:blipFill rotWithShape="1">
          <a:blip r:embed="rId2"/>
          <a:srcRect t="12741" b="9127"/>
          <a:stretch/>
        </p:blipFill>
        <p:spPr>
          <a:xfrm>
            <a:off x="1924146" y="2488913"/>
            <a:ext cx="8343707" cy="3666931"/>
          </a:xfrm>
          <a:ln>
            <a:solidFill>
              <a:schemeClr val="accent4"/>
            </a:solidFill>
          </a:ln>
        </p:spPr>
      </p:pic>
    </p:spTree>
    <p:extLst>
      <p:ext uri="{BB962C8B-B14F-4D97-AF65-F5344CB8AC3E}">
        <p14:creationId xmlns:p14="http://schemas.microsoft.com/office/powerpoint/2010/main" val="3018527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A51E-DC5A-634F-54B5-285DE07957DE}"/>
              </a:ext>
            </a:extLst>
          </p:cNvPr>
          <p:cNvSpPr>
            <a:spLocks noGrp="1"/>
          </p:cNvSpPr>
          <p:nvPr>
            <p:ph type="title"/>
          </p:nvPr>
        </p:nvSpPr>
        <p:spPr/>
        <p:txBody>
          <a:bodyPr/>
          <a:lstStyle/>
          <a:p>
            <a:r>
              <a:rPr lang="en-US" dirty="0"/>
              <a:t>List courses page</a:t>
            </a:r>
          </a:p>
        </p:txBody>
      </p:sp>
      <p:pic>
        <p:nvPicPr>
          <p:cNvPr id="7" name="Content Placeholder 6">
            <a:extLst>
              <a:ext uri="{FF2B5EF4-FFF2-40B4-BE49-F238E27FC236}">
                <a16:creationId xmlns:a16="http://schemas.microsoft.com/office/drawing/2014/main" id="{128A17D3-BC39-917B-41E2-DCD8011418A2}"/>
              </a:ext>
            </a:extLst>
          </p:cNvPr>
          <p:cNvPicPr>
            <a:picLocks noGrp="1" noChangeAspect="1"/>
          </p:cNvPicPr>
          <p:nvPr>
            <p:ph idx="1"/>
          </p:nvPr>
        </p:nvPicPr>
        <p:blipFill rotWithShape="1">
          <a:blip r:embed="rId2"/>
          <a:srcRect t="12488" b="8113"/>
          <a:stretch/>
        </p:blipFill>
        <p:spPr>
          <a:xfrm>
            <a:off x="2160565" y="2397967"/>
            <a:ext cx="7870870" cy="3515281"/>
          </a:xfrm>
          <a:ln>
            <a:solidFill>
              <a:schemeClr val="accent4"/>
            </a:solidFill>
          </a:ln>
        </p:spPr>
      </p:pic>
    </p:spTree>
    <p:extLst>
      <p:ext uri="{BB962C8B-B14F-4D97-AF65-F5344CB8AC3E}">
        <p14:creationId xmlns:p14="http://schemas.microsoft.com/office/powerpoint/2010/main" val="3698752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6972-1F49-B11E-AC72-234D243F2FC3}"/>
              </a:ext>
            </a:extLst>
          </p:cNvPr>
          <p:cNvSpPr>
            <a:spLocks noGrp="1"/>
          </p:cNvSpPr>
          <p:nvPr>
            <p:ph type="title"/>
          </p:nvPr>
        </p:nvSpPr>
        <p:spPr/>
        <p:txBody>
          <a:bodyPr/>
          <a:lstStyle/>
          <a:p>
            <a:r>
              <a:rPr lang="en-US" dirty="0"/>
              <a:t>Insert department page</a:t>
            </a:r>
          </a:p>
        </p:txBody>
      </p:sp>
      <p:pic>
        <p:nvPicPr>
          <p:cNvPr id="5" name="Content Placeholder 4">
            <a:extLst>
              <a:ext uri="{FF2B5EF4-FFF2-40B4-BE49-F238E27FC236}">
                <a16:creationId xmlns:a16="http://schemas.microsoft.com/office/drawing/2014/main" id="{C5D0559D-1F33-5D96-4959-61D05679C221}"/>
              </a:ext>
            </a:extLst>
          </p:cNvPr>
          <p:cNvPicPr>
            <a:picLocks noGrp="1" noChangeAspect="1"/>
          </p:cNvPicPr>
          <p:nvPr>
            <p:ph idx="1"/>
          </p:nvPr>
        </p:nvPicPr>
        <p:blipFill rotWithShape="1">
          <a:blip r:embed="rId2"/>
          <a:srcRect t="10965" b="12172"/>
          <a:stretch/>
        </p:blipFill>
        <p:spPr>
          <a:xfrm>
            <a:off x="2211392" y="2332654"/>
            <a:ext cx="7769215" cy="3359020"/>
          </a:xfrm>
        </p:spPr>
      </p:pic>
    </p:spTree>
    <p:extLst>
      <p:ext uri="{BB962C8B-B14F-4D97-AF65-F5344CB8AC3E}">
        <p14:creationId xmlns:p14="http://schemas.microsoft.com/office/powerpoint/2010/main" val="454983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E93C-2822-E078-116F-688E68E951C6}"/>
              </a:ext>
            </a:extLst>
          </p:cNvPr>
          <p:cNvSpPr>
            <a:spLocks noGrp="1"/>
          </p:cNvSpPr>
          <p:nvPr>
            <p:ph type="title"/>
          </p:nvPr>
        </p:nvSpPr>
        <p:spPr/>
        <p:txBody>
          <a:bodyPr/>
          <a:lstStyle/>
          <a:p>
            <a:r>
              <a:rPr lang="en-US" dirty="0"/>
              <a:t>List all students</a:t>
            </a:r>
          </a:p>
        </p:txBody>
      </p:sp>
      <p:pic>
        <p:nvPicPr>
          <p:cNvPr id="5" name="Content Placeholder 4">
            <a:extLst>
              <a:ext uri="{FF2B5EF4-FFF2-40B4-BE49-F238E27FC236}">
                <a16:creationId xmlns:a16="http://schemas.microsoft.com/office/drawing/2014/main" id="{A381BFFF-CDD4-A4BE-0B79-76B6FF941503}"/>
              </a:ext>
            </a:extLst>
          </p:cNvPr>
          <p:cNvPicPr>
            <a:picLocks noGrp="1" noChangeAspect="1"/>
          </p:cNvPicPr>
          <p:nvPr>
            <p:ph idx="1"/>
          </p:nvPr>
        </p:nvPicPr>
        <p:blipFill rotWithShape="1">
          <a:blip r:embed="rId2"/>
          <a:srcRect t="10966" b="19504"/>
          <a:stretch/>
        </p:blipFill>
        <p:spPr>
          <a:xfrm>
            <a:off x="1804751" y="2425959"/>
            <a:ext cx="7896696" cy="3088432"/>
          </a:xfrm>
        </p:spPr>
      </p:pic>
    </p:spTree>
    <p:extLst>
      <p:ext uri="{BB962C8B-B14F-4D97-AF65-F5344CB8AC3E}">
        <p14:creationId xmlns:p14="http://schemas.microsoft.com/office/powerpoint/2010/main" val="1245507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49F34-5163-503E-34A4-A00DD0DA6362}"/>
              </a:ext>
            </a:extLst>
          </p:cNvPr>
          <p:cNvSpPr>
            <a:spLocks noGrp="1"/>
          </p:cNvSpPr>
          <p:nvPr>
            <p:ph type="title"/>
          </p:nvPr>
        </p:nvSpPr>
        <p:spPr/>
        <p:txBody>
          <a:bodyPr/>
          <a:lstStyle/>
          <a:p>
            <a:r>
              <a:rPr lang="en-US" dirty="0"/>
              <a:t>List of blocked students</a:t>
            </a:r>
          </a:p>
        </p:txBody>
      </p:sp>
      <p:pic>
        <p:nvPicPr>
          <p:cNvPr id="5" name="Content Placeholder 4">
            <a:extLst>
              <a:ext uri="{FF2B5EF4-FFF2-40B4-BE49-F238E27FC236}">
                <a16:creationId xmlns:a16="http://schemas.microsoft.com/office/drawing/2014/main" id="{3BB3DF3F-13C0-170C-8C01-B724A41BE0A5}"/>
              </a:ext>
            </a:extLst>
          </p:cNvPr>
          <p:cNvPicPr>
            <a:picLocks noGrp="1" noChangeAspect="1"/>
          </p:cNvPicPr>
          <p:nvPr>
            <p:ph idx="1"/>
          </p:nvPr>
        </p:nvPicPr>
        <p:blipFill rotWithShape="1">
          <a:blip r:embed="rId2"/>
          <a:srcRect t="12488" b="19505"/>
          <a:stretch/>
        </p:blipFill>
        <p:spPr>
          <a:xfrm>
            <a:off x="1790984" y="2519265"/>
            <a:ext cx="8610031" cy="3293706"/>
          </a:xfrm>
          <a:ln>
            <a:solidFill>
              <a:schemeClr val="accent4"/>
            </a:solidFill>
          </a:ln>
        </p:spPr>
      </p:pic>
    </p:spTree>
    <p:extLst>
      <p:ext uri="{BB962C8B-B14F-4D97-AF65-F5344CB8AC3E}">
        <p14:creationId xmlns:p14="http://schemas.microsoft.com/office/powerpoint/2010/main" val="325634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1AE8-3492-23BB-7DDD-40A92B668F83}"/>
              </a:ext>
            </a:extLst>
          </p:cNvPr>
          <p:cNvSpPr>
            <a:spLocks noGrp="1"/>
          </p:cNvSpPr>
          <p:nvPr>
            <p:ph type="title"/>
          </p:nvPr>
        </p:nvSpPr>
        <p:spPr/>
        <p:txBody>
          <a:bodyPr/>
          <a:lstStyle/>
          <a:p>
            <a:r>
              <a:rPr lang="en-US" dirty="0"/>
              <a:t>Add grade Page</a:t>
            </a:r>
          </a:p>
        </p:txBody>
      </p:sp>
      <p:pic>
        <p:nvPicPr>
          <p:cNvPr id="5" name="Content Placeholder 4">
            <a:extLst>
              <a:ext uri="{FF2B5EF4-FFF2-40B4-BE49-F238E27FC236}">
                <a16:creationId xmlns:a16="http://schemas.microsoft.com/office/drawing/2014/main" id="{67F4F09A-67AF-1C40-1B0B-8025AC0ABB78}"/>
              </a:ext>
            </a:extLst>
          </p:cNvPr>
          <p:cNvPicPr>
            <a:picLocks noGrp="1" noChangeAspect="1"/>
          </p:cNvPicPr>
          <p:nvPr>
            <p:ph idx="1"/>
          </p:nvPr>
        </p:nvPicPr>
        <p:blipFill rotWithShape="1">
          <a:blip r:embed="rId2"/>
          <a:srcRect t="12488" b="19505"/>
          <a:stretch/>
        </p:blipFill>
        <p:spPr>
          <a:xfrm>
            <a:off x="1742202" y="2472611"/>
            <a:ext cx="8707596" cy="3331029"/>
          </a:xfrm>
          <a:ln>
            <a:solidFill>
              <a:schemeClr val="accent4"/>
            </a:solidFill>
          </a:ln>
        </p:spPr>
      </p:pic>
    </p:spTree>
    <p:extLst>
      <p:ext uri="{BB962C8B-B14F-4D97-AF65-F5344CB8AC3E}">
        <p14:creationId xmlns:p14="http://schemas.microsoft.com/office/powerpoint/2010/main" val="107874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3B9E-F16C-D8C9-C771-7A57BAE2FD52}"/>
              </a:ext>
            </a:extLst>
          </p:cNvPr>
          <p:cNvSpPr>
            <a:spLocks noGrp="1"/>
          </p:cNvSpPr>
          <p:nvPr>
            <p:ph type="title"/>
          </p:nvPr>
        </p:nvSpPr>
        <p:spPr/>
        <p:txBody>
          <a:bodyPr/>
          <a:lstStyle/>
          <a:p>
            <a:r>
              <a:rPr lang="en-US" dirty="0"/>
              <a:t>Project Description </a:t>
            </a:r>
          </a:p>
        </p:txBody>
      </p:sp>
      <p:sp>
        <p:nvSpPr>
          <p:cNvPr id="3" name="Content Placeholder 2">
            <a:extLst>
              <a:ext uri="{FF2B5EF4-FFF2-40B4-BE49-F238E27FC236}">
                <a16:creationId xmlns:a16="http://schemas.microsoft.com/office/drawing/2014/main" id="{1246A4DF-E5CA-BBA0-7A28-9AD51EED8864}"/>
              </a:ext>
            </a:extLst>
          </p:cNvPr>
          <p:cNvSpPr>
            <a:spLocks noGrp="1"/>
          </p:cNvSpPr>
          <p:nvPr>
            <p:ph idx="1"/>
          </p:nvPr>
        </p:nvSpPr>
        <p:spPr/>
        <p:txBody>
          <a:bodyPr/>
          <a:lstStyle/>
          <a:p>
            <a:pPr marL="0" indent="0">
              <a:buNone/>
            </a:pPr>
            <a:r>
              <a:rPr lang="en-US" dirty="0"/>
              <a:t>Our project consists of tow sides (Side of admin and side for the student) the student side consists of these pages</a:t>
            </a:r>
          </a:p>
          <a:p>
            <a:r>
              <a:rPr lang="en-US" dirty="0"/>
              <a:t>Home</a:t>
            </a:r>
          </a:p>
          <a:p>
            <a:r>
              <a:rPr lang="en-US" dirty="0"/>
              <a:t>Register</a:t>
            </a:r>
          </a:p>
          <a:p>
            <a:r>
              <a:rPr lang="en-US" dirty="0"/>
              <a:t>Confirm Registration</a:t>
            </a:r>
          </a:p>
          <a:p>
            <a:r>
              <a:rPr lang="en-US" dirty="0"/>
              <a:t>Login</a:t>
            </a:r>
          </a:p>
        </p:txBody>
      </p:sp>
    </p:spTree>
    <p:extLst>
      <p:ext uri="{BB962C8B-B14F-4D97-AF65-F5344CB8AC3E}">
        <p14:creationId xmlns:p14="http://schemas.microsoft.com/office/powerpoint/2010/main" val="3777671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48DA-5ADD-A3CB-03B2-39AE71C3B4C1}"/>
              </a:ext>
            </a:extLst>
          </p:cNvPr>
          <p:cNvSpPr>
            <a:spLocks noGrp="1"/>
          </p:cNvSpPr>
          <p:nvPr>
            <p:ph type="title"/>
          </p:nvPr>
        </p:nvSpPr>
        <p:spPr/>
        <p:txBody>
          <a:bodyPr/>
          <a:lstStyle/>
          <a:p>
            <a:r>
              <a:rPr lang="en-US" dirty="0"/>
              <a:t>Home page</a:t>
            </a:r>
          </a:p>
        </p:txBody>
      </p:sp>
      <p:pic>
        <p:nvPicPr>
          <p:cNvPr id="5" name="Content Placeholder 4">
            <a:extLst>
              <a:ext uri="{FF2B5EF4-FFF2-40B4-BE49-F238E27FC236}">
                <a16:creationId xmlns:a16="http://schemas.microsoft.com/office/drawing/2014/main" id="{7008404F-A44F-F8F7-A126-9ED70D8DFE01}"/>
              </a:ext>
            </a:extLst>
          </p:cNvPr>
          <p:cNvPicPr>
            <a:picLocks noGrp="1" noChangeAspect="1"/>
          </p:cNvPicPr>
          <p:nvPr>
            <p:ph idx="1"/>
          </p:nvPr>
        </p:nvPicPr>
        <p:blipFill rotWithShape="1">
          <a:blip r:embed="rId2"/>
          <a:srcRect t="11981" b="11157"/>
          <a:stretch/>
        </p:blipFill>
        <p:spPr>
          <a:xfrm>
            <a:off x="1898467" y="2397966"/>
            <a:ext cx="8395066" cy="3629609"/>
          </a:xfrm>
        </p:spPr>
      </p:pic>
    </p:spTree>
    <p:extLst>
      <p:ext uri="{BB962C8B-B14F-4D97-AF65-F5344CB8AC3E}">
        <p14:creationId xmlns:p14="http://schemas.microsoft.com/office/powerpoint/2010/main" val="3579726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48DA-5ADD-A3CB-03B2-39AE71C3B4C1}"/>
              </a:ext>
            </a:extLst>
          </p:cNvPr>
          <p:cNvSpPr>
            <a:spLocks noGrp="1"/>
          </p:cNvSpPr>
          <p:nvPr>
            <p:ph type="title"/>
          </p:nvPr>
        </p:nvSpPr>
        <p:spPr/>
        <p:txBody>
          <a:bodyPr/>
          <a:lstStyle/>
          <a:p>
            <a:r>
              <a:rPr lang="en-US" dirty="0"/>
              <a:t>Register page</a:t>
            </a:r>
          </a:p>
        </p:txBody>
      </p:sp>
      <p:pic>
        <p:nvPicPr>
          <p:cNvPr id="7" name="Content Placeholder 6">
            <a:extLst>
              <a:ext uri="{FF2B5EF4-FFF2-40B4-BE49-F238E27FC236}">
                <a16:creationId xmlns:a16="http://schemas.microsoft.com/office/drawing/2014/main" id="{84EFF03C-FEC0-BE69-04B3-E8978CD68401}"/>
              </a:ext>
            </a:extLst>
          </p:cNvPr>
          <p:cNvPicPr>
            <a:picLocks noGrp="1" noChangeAspect="1"/>
          </p:cNvPicPr>
          <p:nvPr>
            <p:ph idx="1"/>
          </p:nvPr>
        </p:nvPicPr>
        <p:blipFill rotWithShape="1">
          <a:blip r:embed="rId2"/>
          <a:srcRect t="11976" b="9490"/>
          <a:stretch/>
        </p:blipFill>
        <p:spPr>
          <a:xfrm>
            <a:off x="3083198" y="1800808"/>
            <a:ext cx="5863189" cy="2590076"/>
          </a:xfrm>
          <a:ln>
            <a:noFill/>
          </a:ln>
        </p:spPr>
      </p:pic>
      <p:pic>
        <p:nvPicPr>
          <p:cNvPr id="9" name="Picture 8">
            <a:extLst>
              <a:ext uri="{FF2B5EF4-FFF2-40B4-BE49-F238E27FC236}">
                <a16:creationId xmlns:a16="http://schemas.microsoft.com/office/drawing/2014/main" id="{FD53D52C-7730-6B9A-A198-BDCF4E8D9819}"/>
              </a:ext>
            </a:extLst>
          </p:cNvPr>
          <p:cNvPicPr>
            <a:picLocks noChangeAspect="1"/>
          </p:cNvPicPr>
          <p:nvPr/>
        </p:nvPicPr>
        <p:blipFill rotWithShape="1">
          <a:blip r:embed="rId3"/>
          <a:srcRect l="130" t="21968" b="12109"/>
          <a:stretch/>
        </p:blipFill>
        <p:spPr>
          <a:xfrm>
            <a:off x="3083198" y="4390884"/>
            <a:ext cx="5908535" cy="2295331"/>
          </a:xfrm>
          <a:prstGeom prst="rect">
            <a:avLst/>
          </a:prstGeom>
          <a:ln>
            <a:noFill/>
          </a:ln>
        </p:spPr>
      </p:pic>
    </p:spTree>
    <p:extLst>
      <p:ext uri="{BB962C8B-B14F-4D97-AF65-F5344CB8AC3E}">
        <p14:creationId xmlns:p14="http://schemas.microsoft.com/office/powerpoint/2010/main" val="380494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92D1F-6431-C1FA-3FBD-C87A490CB0A5}"/>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9E1BB610-D12E-6A5C-F2E1-D82E248C4382}"/>
              </a:ext>
            </a:extLst>
          </p:cNvPr>
          <p:cNvSpPr>
            <a:spLocks noGrp="1"/>
          </p:cNvSpPr>
          <p:nvPr>
            <p:ph idx="1"/>
          </p:nvPr>
        </p:nvSpPr>
        <p:spPr>
          <a:xfrm>
            <a:off x="581192" y="2180496"/>
            <a:ext cx="11029615" cy="3975348"/>
          </a:xfrm>
        </p:spPr>
        <p:txBody>
          <a:bodyPr>
            <a:normAutofit/>
          </a:bodyPr>
          <a:lstStyle/>
          <a:p>
            <a:pPr marL="0" indent="0">
              <a:lnSpc>
                <a:spcPct val="150000"/>
              </a:lnSpc>
              <a:buNone/>
            </a:pPr>
            <a:r>
              <a:rPr lang="en-US" sz="2000" dirty="0"/>
              <a:t>Records management (RM) is the practice of controlling records of an organization from the time they are created to the time of disposal which includes identifying, creating, classifying,  using, storing. securing, retrieving, and destroying or permanently preserving records.</a:t>
            </a:r>
            <a:r>
              <a:rPr lang="ar-SA" sz="2000" dirty="0"/>
              <a:t> </a:t>
            </a:r>
            <a:r>
              <a:rPr lang="en-US" sz="2000" dirty="0"/>
              <a:t>It also allows for the timely destruction of records that are non-essential so that we may minimize litigation risks, reduce operating costs, and improve organization.</a:t>
            </a:r>
          </a:p>
          <a:p>
            <a:pPr marL="0" indent="0">
              <a:lnSpc>
                <a:spcPct val="150000"/>
              </a:lnSpc>
              <a:buNone/>
            </a:pPr>
            <a:r>
              <a:rPr lang="en-US" sz="2000" dirty="0"/>
              <a:t>All University employees are responsible for managing the records in their custody. The University-wide Records Management Principles provide guidance for employees to support their records management efforts.</a:t>
            </a:r>
          </a:p>
        </p:txBody>
      </p:sp>
    </p:spTree>
    <p:extLst>
      <p:ext uri="{BB962C8B-B14F-4D97-AF65-F5344CB8AC3E}">
        <p14:creationId xmlns:p14="http://schemas.microsoft.com/office/powerpoint/2010/main" val="261115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48DA-5ADD-A3CB-03B2-39AE71C3B4C1}"/>
              </a:ext>
            </a:extLst>
          </p:cNvPr>
          <p:cNvSpPr>
            <a:spLocks noGrp="1"/>
          </p:cNvSpPr>
          <p:nvPr>
            <p:ph type="title"/>
          </p:nvPr>
        </p:nvSpPr>
        <p:spPr/>
        <p:txBody>
          <a:bodyPr/>
          <a:lstStyle/>
          <a:p>
            <a:r>
              <a:rPr lang="en-US" dirty="0"/>
              <a:t>Confirm Registration page</a:t>
            </a:r>
          </a:p>
        </p:txBody>
      </p:sp>
      <p:pic>
        <p:nvPicPr>
          <p:cNvPr id="6" name="Picture 5">
            <a:extLst>
              <a:ext uri="{FF2B5EF4-FFF2-40B4-BE49-F238E27FC236}">
                <a16:creationId xmlns:a16="http://schemas.microsoft.com/office/drawing/2014/main" id="{C570F863-5B8B-FF31-C4B3-44B4D531F53B}"/>
              </a:ext>
            </a:extLst>
          </p:cNvPr>
          <p:cNvPicPr>
            <a:picLocks noChangeAspect="1"/>
          </p:cNvPicPr>
          <p:nvPr/>
        </p:nvPicPr>
        <p:blipFill rotWithShape="1">
          <a:blip r:embed="rId2"/>
          <a:srcRect t="12245" b="14570"/>
          <a:stretch/>
        </p:blipFill>
        <p:spPr>
          <a:xfrm>
            <a:off x="2332652" y="2470401"/>
            <a:ext cx="7526694" cy="3098492"/>
          </a:xfrm>
          <a:prstGeom prst="rect">
            <a:avLst/>
          </a:prstGeom>
        </p:spPr>
      </p:pic>
    </p:spTree>
    <p:extLst>
      <p:ext uri="{BB962C8B-B14F-4D97-AF65-F5344CB8AC3E}">
        <p14:creationId xmlns:p14="http://schemas.microsoft.com/office/powerpoint/2010/main" val="2512743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48DA-5ADD-A3CB-03B2-39AE71C3B4C1}"/>
              </a:ext>
            </a:extLst>
          </p:cNvPr>
          <p:cNvSpPr>
            <a:spLocks noGrp="1"/>
          </p:cNvSpPr>
          <p:nvPr>
            <p:ph type="title"/>
          </p:nvPr>
        </p:nvSpPr>
        <p:spPr/>
        <p:txBody>
          <a:bodyPr/>
          <a:lstStyle/>
          <a:p>
            <a:r>
              <a:rPr lang="en-US" dirty="0"/>
              <a:t>Login page</a:t>
            </a:r>
          </a:p>
        </p:txBody>
      </p:sp>
      <p:pic>
        <p:nvPicPr>
          <p:cNvPr id="4" name="Picture 3">
            <a:extLst>
              <a:ext uri="{FF2B5EF4-FFF2-40B4-BE49-F238E27FC236}">
                <a16:creationId xmlns:a16="http://schemas.microsoft.com/office/drawing/2014/main" id="{2ED195E6-BC5D-133F-89BE-1172F1508CD6}"/>
              </a:ext>
            </a:extLst>
          </p:cNvPr>
          <p:cNvPicPr>
            <a:picLocks noChangeAspect="1"/>
          </p:cNvPicPr>
          <p:nvPr/>
        </p:nvPicPr>
        <p:blipFill rotWithShape="1">
          <a:blip r:embed="rId2"/>
          <a:srcRect t="11973" b="12134"/>
          <a:stretch/>
        </p:blipFill>
        <p:spPr>
          <a:xfrm>
            <a:off x="1483567" y="2289912"/>
            <a:ext cx="8711682" cy="3719002"/>
          </a:xfrm>
          <a:prstGeom prst="rect">
            <a:avLst/>
          </a:prstGeom>
        </p:spPr>
      </p:pic>
    </p:spTree>
    <p:extLst>
      <p:ext uri="{BB962C8B-B14F-4D97-AF65-F5344CB8AC3E}">
        <p14:creationId xmlns:p14="http://schemas.microsoft.com/office/powerpoint/2010/main" val="2799506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0539-B431-DD25-74DB-AF8BD24810A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E339D02-F88D-BC43-BEBC-CE70ED9CA2B2}"/>
              </a:ext>
            </a:extLst>
          </p:cNvPr>
          <p:cNvSpPr>
            <a:spLocks noGrp="1"/>
          </p:cNvSpPr>
          <p:nvPr>
            <p:ph idx="1"/>
          </p:nvPr>
        </p:nvSpPr>
        <p:spPr/>
        <p:txBody>
          <a:bodyPr>
            <a:normAutofit/>
          </a:bodyPr>
          <a:lstStyle/>
          <a:p>
            <a:pPr marL="0" indent="0">
              <a:lnSpc>
                <a:spcPct val="150000"/>
              </a:lnSpc>
              <a:buNone/>
            </a:pPr>
            <a:r>
              <a:rPr lang="en-US" sz="2400" dirty="0"/>
              <a:t>The project was carried out in order to solve the problem of the faculty about records of the students. Accordingly, the idea of design and implementation of a </a:t>
            </a:r>
            <a:r>
              <a:rPr lang="en-US" sz="2400" dirty="0" err="1"/>
              <a:t>computerised</a:t>
            </a:r>
            <a:r>
              <a:rPr lang="en-US" sz="2400" dirty="0"/>
              <a:t> system for university was very helpful and efficient as compared to the traditional method of record keeping.  Benefits to the staffs include; ease of use, time saving, easy retrieval and creation of reports. </a:t>
            </a:r>
          </a:p>
        </p:txBody>
      </p:sp>
    </p:spTree>
    <p:extLst>
      <p:ext uri="{BB962C8B-B14F-4D97-AF65-F5344CB8AC3E}">
        <p14:creationId xmlns:p14="http://schemas.microsoft.com/office/powerpoint/2010/main" val="4035471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8F9CD-1E5A-0F70-A38A-763779DC1F35}"/>
              </a:ext>
            </a:extLst>
          </p:cNvPr>
          <p:cNvSpPr>
            <a:spLocks noGrp="1"/>
          </p:cNvSpPr>
          <p:nvPr>
            <p:ph idx="1"/>
          </p:nvPr>
        </p:nvSpPr>
        <p:spPr/>
        <p:txBody>
          <a:bodyPr>
            <a:normAutofit/>
          </a:bodyPr>
          <a:lstStyle/>
          <a:p>
            <a:pPr marL="0" indent="0" algn="ctr">
              <a:buNone/>
            </a:pPr>
            <a:r>
              <a:rPr lang="en-US" sz="6000" b="1" dirty="0"/>
              <a:t>THANKS</a:t>
            </a:r>
          </a:p>
        </p:txBody>
      </p:sp>
    </p:spTree>
    <p:extLst>
      <p:ext uri="{BB962C8B-B14F-4D97-AF65-F5344CB8AC3E}">
        <p14:creationId xmlns:p14="http://schemas.microsoft.com/office/powerpoint/2010/main" val="75363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9765-48BF-AA19-5AA5-FDA66B56D15D}"/>
              </a:ext>
            </a:extLst>
          </p:cNvPr>
          <p:cNvSpPr>
            <a:spLocks noGrp="1"/>
          </p:cNvSpPr>
          <p:nvPr>
            <p:ph type="title"/>
          </p:nvPr>
        </p:nvSpPr>
        <p:spPr/>
        <p:txBody>
          <a:bodyPr/>
          <a:lstStyle/>
          <a:p>
            <a:r>
              <a:rPr lang="en-US" dirty="0"/>
              <a:t>Aim of project</a:t>
            </a:r>
          </a:p>
        </p:txBody>
      </p:sp>
      <p:sp>
        <p:nvSpPr>
          <p:cNvPr id="3" name="Content Placeholder 2">
            <a:extLst>
              <a:ext uri="{FF2B5EF4-FFF2-40B4-BE49-F238E27FC236}">
                <a16:creationId xmlns:a16="http://schemas.microsoft.com/office/drawing/2014/main" id="{0101765F-45E4-C1E2-3D25-A63F65DA8785}"/>
              </a:ext>
            </a:extLst>
          </p:cNvPr>
          <p:cNvSpPr>
            <a:spLocks noGrp="1"/>
          </p:cNvSpPr>
          <p:nvPr>
            <p:ph idx="1"/>
          </p:nvPr>
        </p:nvSpPr>
        <p:spPr/>
        <p:txBody>
          <a:bodyPr/>
          <a:lstStyle/>
          <a:p>
            <a:pPr marL="0" indent="0">
              <a:lnSpc>
                <a:spcPct val="200000"/>
              </a:lnSpc>
              <a:buNone/>
            </a:pPr>
            <a:r>
              <a:rPr lang="en-US" sz="2400" dirty="0"/>
              <a:t>At this project we aim to create a University Record Management system that can be used to register students and conform them registration requests. </a:t>
            </a:r>
          </a:p>
          <a:p>
            <a:pPr marL="0" indent="0">
              <a:lnSpc>
                <a:spcPct val="200000"/>
              </a:lnSpc>
              <a:buNone/>
            </a:pPr>
            <a:r>
              <a:rPr lang="en-US" sz="2400" dirty="0"/>
              <a:t>This system is useful at it can facilities the university’s employee job </a:t>
            </a:r>
          </a:p>
          <a:p>
            <a:endParaRPr lang="en-US" dirty="0"/>
          </a:p>
        </p:txBody>
      </p:sp>
    </p:spTree>
    <p:extLst>
      <p:ext uri="{BB962C8B-B14F-4D97-AF65-F5344CB8AC3E}">
        <p14:creationId xmlns:p14="http://schemas.microsoft.com/office/powerpoint/2010/main" val="243171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AB26-CD17-3588-F3AE-82995E11F01A}"/>
              </a:ext>
            </a:extLst>
          </p:cNvPr>
          <p:cNvSpPr>
            <a:spLocks noGrp="1"/>
          </p:cNvSpPr>
          <p:nvPr>
            <p:ph type="title"/>
          </p:nvPr>
        </p:nvSpPr>
        <p:spPr/>
        <p:txBody>
          <a:bodyPr/>
          <a:lstStyle/>
          <a:p>
            <a:r>
              <a:rPr lang="en-US" dirty="0"/>
              <a:t>Language used</a:t>
            </a:r>
          </a:p>
        </p:txBody>
      </p:sp>
      <p:sp>
        <p:nvSpPr>
          <p:cNvPr id="3" name="Content Placeholder 2">
            <a:extLst>
              <a:ext uri="{FF2B5EF4-FFF2-40B4-BE49-F238E27FC236}">
                <a16:creationId xmlns:a16="http://schemas.microsoft.com/office/drawing/2014/main" id="{03838966-3059-2454-86D8-D21966660375}"/>
              </a:ext>
            </a:extLst>
          </p:cNvPr>
          <p:cNvSpPr>
            <a:spLocks noGrp="1"/>
          </p:cNvSpPr>
          <p:nvPr>
            <p:ph idx="1"/>
          </p:nvPr>
        </p:nvSpPr>
        <p:spPr/>
        <p:txBody>
          <a:bodyPr/>
          <a:lstStyle/>
          <a:p>
            <a:pPr>
              <a:lnSpc>
                <a:spcPct val="150000"/>
              </a:lnSpc>
            </a:pPr>
            <a:r>
              <a:rPr lang="en-US" sz="2400" dirty="0"/>
              <a:t>HTML</a:t>
            </a:r>
          </a:p>
          <a:p>
            <a:pPr>
              <a:lnSpc>
                <a:spcPct val="150000"/>
              </a:lnSpc>
            </a:pPr>
            <a:r>
              <a:rPr lang="en-US" sz="2400" dirty="0"/>
              <a:t>CSS</a:t>
            </a:r>
          </a:p>
          <a:p>
            <a:pPr>
              <a:lnSpc>
                <a:spcPct val="150000"/>
              </a:lnSpc>
            </a:pPr>
            <a:r>
              <a:rPr lang="en-US" sz="2400" dirty="0"/>
              <a:t>PHP</a:t>
            </a:r>
          </a:p>
          <a:p>
            <a:pPr>
              <a:lnSpc>
                <a:spcPct val="150000"/>
              </a:lnSpc>
            </a:pPr>
            <a:r>
              <a:rPr lang="en-US" sz="2400" dirty="0"/>
              <a:t>JavaScript</a:t>
            </a:r>
          </a:p>
          <a:p>
            <a:endParaRPr lang="en-US" dirty="0"/>
          </a:p>
        </p:txBody>
      </p:sp>
    </p:spTree>
    <p:extLst>
      <p:ext uri="{BB962C8B-B14F-4D97-AF65-F5344CB8AC3E}">
        <p14:creationId xmlns:p14="http://schemas.microsoft.com/office/powerpoint/2010/main" val="193169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3B9E-F16C-D8C9-C771-7A57BAE2FD52}"/>
              </a:ext>
            </a:extLst>
          </p:cNvPr>
          <p:cNvSpPr>
            <a:spLocks noGrp="1"/>
          </p:cNvSpPr>
          <p:nvPr>
            <p:ph type="title"/>
          </p:nvPr>
        </p:nvSpPr>
        <p:spPr/>
        <p:txBody>
          <a:bodyPr/>
          <a:lstStyle/>
          <a:p>
            <a:r>
              <a:rPr lang="en-US" dirty="0"/>
              <a:t>Project Description </a:t>
            </a:r>
          </a:p>
        </p:txBody>
      </p:sp>
      <p:sp>
        <p:nvSpPr>
          <p:cNvPr id="3" name="Content Placeholder 2">
            <a:extLst>
              <a:ext uri="{FF2B5EF4-FFF2-40B4-BE49-F238E27FC236}">
                <a16:creationId xmlns:a16="http://schemas.microsoft.com/office/drawing/2014/main" id="{1246A4DF-E5CA-BBA0-7A28-9AD51EED8864}"/>
              </a:ext>
            </a:extLst>
          </p:cNvPr>
          <p:cNvSpPr>
            <a:spLocks noGrp="1"/>
          </p:cNvSpPr>
          <p:nvPr>
            <p:ph idx="1"/>
          </p:nvPr>
        </p:nvSpPr>
        <p:spPr/>
        <p:txBody>
          <a:bodyPr/>
          <a:lstStyle/>
          <a:p>
            <a:pPr marL="0" indent="0">
              <a:buNone/>
            </a:pPr>
            <a:r>
              <a:rPr lang="en-US" dirty="0"/>
              <a:t>Our project consists of tow sides (Side of admin and side for the student) admin side consists of seven main pages</a:t>
            </a:r>
          </a:p>
          <a:p>
            <a:r>
              <a:rPr lang="en-US" dirty="0"/>
              <a:t>Login</a:t>
            </a:r>
          </a:p>
          <a:p>
            <a:r>
              <a:rPr lang="en-US" dirty="0"/>
              <a:t>Dashboard</a:t>
            </a:r>
          </a:p>
          <a:p>
            <a:r>
              <a:rPr lang="en-US" dirty="0"/>
              <a:t>approve payments</a:t>
            </a:r>
          </a:p>
          <a:p>
            <a:r>
              <a:rPr lang="en-US" dirty="0"/>
              <a:t>Crete course</a:t>
            </a:r>
          </a:p>
          <a:p>
            <a:r>
              <a:rPr lang="en-US" dirty="0"/>
              <a:t>Create user</a:t>
            </a:r>
          </a:p>
          <a:p>
            <a:r>
              <a:rPr lang="en-US" dirty="0"/>
              <a:t>Create semester</a:t>
            </a:r>
          </a:p>
          <a:p>
            <a:r>
              <a:rPr lang="en-US" dirty="0"/>
              <a:t>Logout</a:t>
            </a:r>
          </a:p>
        </p:txBody>
      </p:sp>
    </p:spTree>
    <p:extLst>
      <p:ext uri="{BB962C8B-B14F-4D97-AF65-F5344CB8AC3E}">
        <p14:creationId xmlns:p14="http://schemas.microsoft.com/office/powerpoint/2010/main" val="27356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E1D9-C4AC-BB73-0478-CA6239330C73}"/>
              </a:ext>
            </a:extLst>
          </p:cNvPr>
          <p:cNvSpPr>
            <a:spLocks noGrp="1"/>
          </p:cNvSpPr>
          <p:nvPr>
            <p:ph type="title"/>
          </p:nvPr>
        </p:nvSpPr>
        <p:spPr/>
        <p:txBody>
          <a:bodyPr/>
          <a:lstStyle/>
          <a:p>
            <a:r>
              <a:rPr lang="en-US" dirty="0"/>
              <a:t>Login Page</a:t>
            </a:r>
          </a:p>
        </p:txBody>
      </p:sp>
      <p:pic>
        <p:nvPicPr>
          <p:cNvPr id="5" name="Content Placeholder 4">
            <a:extLst>
              <a:ext uri="{FF2B5EF4-FFF2-40B4-BE49-F238E27FC236}">
                <a16:creationId xmlns:a16="http://schemas.microsoft.com/office/drawing/2014/main" id="{AD792FE8-16EC-827E-7F51-356C7C4B4DD1}"/>
              </a:ext>
            </a:extLst>
          </p:cNvPr>
          <p:cNvPicPr>
            <a:picLocks noGrp="1" noChangeAspect="1"/>
          </p:cNvPicPr>
          <p:nvPr>
            <p:ph idx="1"/>
          </p:nvPr>
        </p:nvPicPr>
        <p:blipFill rotWithShape="1">
          <a:blip r:embed="rId2"/>
          <a:srcRect t="11220" b="8367"/>
          <a:stretch/>
        </p:blipFill>
        <p:spPr>
          <a:xfrm>
            <a:off x="2826455" y="2593909"/>
            <a:ext cx="6539089" cy="2957805"/>
          </a:xfrm>
        </p:spPr>
      </p:pic>
    </p:spTree>
    <p:extLst>
      <p:ext uri="{BB962C8B-B14F-4D97-AF65-F5344CB8AC3E}">
        <p14:creationId xmlns:p14="http://schemas.microsoft.com/office/powerpoint/2010/main" val="199504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F16F-685D-F3E1-A9AC-624F70CCB08D}"/>
              </a:ext>
            </a:extLst>
          </p:cNvPr>
          <p:cNvSpPr>
            <a:spLocks noGrp="1"/>
          </p:cNvSpPr>
          <p:nvPr>
            <p:ph type="title"/>
          </p:nvPr>
        </p:nvSpPr>
        <p:spPr/>
        <p:txBody>
          <a:bodyPr/>
          <a:lstStyle/>
          <a:p>
            <a:r>
              <a:rPr lang="en-US" dirty="0"/>
              <a:t>Dashboard Page</a:t>
            </a:r>
          </a:p>
        </p:txBody>
      </p:sp>
      <p:pic>
        <p:nvPicPr>
          <p:cNvPr id="5" name="Content Placeholder 4">
            <a:extLst>
              <a:ext uri="{FF2B5EF4-FFF2-40B4-BE49-F238E27FC236}">
                <a16:creationId xmlns:a16="http://schemas.microsoft.com/office/drawing/2014/main" id="{3518A03D-909E-9CA0-7A6B-08903412ED9B}"/>
              </a:ext>
            </a:extLst>
          </p:cNvPr>
          <p:cNvPicPr>
            <a:picLocks noGrp="1" noChangeAspect="1"/>
          </p:cNvPicPr>
          <p:nvPr>
            <p:ph idx="1"/>
          </p:nvPr>
        </p:nvPicPr>
        <p:blipFill rotWithShape="1">
          <a:blip r:embed="rId2"/>
          <a:srcRect t="11473" b="8620"/>
          <a:stretch/>
        </p:blipFill>
        <p:spPr>
          <a:xfrm>
            <a:off x="2006475" y="2379307"/>
            <a:ext cx="8179050" cy="3676261"/>
          </a:xfrm>
          <a:ln>
            <a:solidFill>
              <a:schemeClr val="accent4"/>
            </a:solidFill>
          </a:ln>
        </p:spPr>
      </p:pic>
    </p:spTree>
    <p:extLst>
      <p:ext uri="{BB962C8B-B14F-4D97-AF65-F5344CB8AC3E}">
        <p14:creationId xmlns:p14="http://schemas.microsoft.com/office/powerpoint/2010/main" val="1829711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F16F-685D-F3E1-A9AC-624F70CCB08D}"/>
              </a:ext>
            </a:extLst>
          </p:cNvPr>
          <p:cNvSpPr>
            <a:spLocks noGrp="1"/>
          </p:cNvSpPr>
          <p:nvPr>
            <p:ph type="title"/>
          </p:nvPr>
        </p:nvSpPr>
        <p:spPr/>
        <p:txBody>
          <a:bodyPr/>
          <a:lstStyle/>
          <a:p>
            <a:r>
              <a:rPr lang="en-US" dirty="0"/>
              <a:t>Create course Page</a:t>
            </a:r>
          </a:p>
        </p:txBody>
      </p:sp>
      <p:pic>
        <p:nvPicPr>
          <p:cNvPr id="7" name="Picture 6">
            <a:extLst>
              <a:ext uri="{FF2B5EF4-FFF2-40B4-BE49-F238E27FC236}">
                <a16:creationId xmlns:a16="http://schemas.microsoft.com/office/drawing/2014/main" id="{499376CA-4FCC-2DB9-CF73-C6AC271C2D39}"/>
              </a:ext>
            </a:extLst>
          </p:cNvPr>
          <p:cNvPicPr>
            <a:picLocks noChangeAspect="1"/>
          </p:cNvPicPr>
          <p:nvPr/>
        </p:nvPicPr>
        <p:blipFill rotWithShape="1">
          <a:blip r:embed="rId2"/>
          <a:srcRect t="12381" b="11973"/>
          <a:stretch/>
        </p:blipFill>
        <p:spPr>
          <a:xfrm>
            <a:off x="1950097" y="2236480"/>
            <a:ext cx="8898294" cy="3786315"/>
          </a:xfrm>
          <a:prstGeom prst="rect">
            <a:avLst/>
          </a:prstGeom>
        </p:spPr>
      </p:pic>
    </p:spTree>
    <p:extLst>
      <p:ext uri="{BB962C8B-B14F-4D97-AF65-F5344CB8AC3E}">
        <p14:creationId xmlns:p14="http://schemas.microsoft.com/office/powerpoint/2010/main" val="373362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F16F-685D-F3E1-A9AC-624F70CCB08D}"/>
              </a:ext>
            </a:extLst>
          </p:cNvPr>
          <p:cNvSpPr>
            <a:spLocks noGrp="1"/>
          </p:cNvSpPr>
          <p:nvPr>
            <p:ph type="title"/>
          </p:nvPr>
        </p:nvSpPr>
        <p:spPr/>
        <p:txBody>
          <a:bodyPr/>
          <a:lstStyle/>
          <a:p>
            <a:r>
              <a:rPr lang="en-US" dirty="0"/>
              <a:t>Create users Page</a:t>
            </a:r>
          </a:p>
        </p:txBody>
      </p:sp>
      <p:pic>
        <p:nvPicPr>
          <p:cNvPr id="7" name="Picture 6">
            <a:extLst>
              <a:ext uri="{FF2B5EF4-FFF2-40B4-BE49-F238E27FC236}">
                <a16:creationId xmlns:a16="http://schemas.microsoft.com/office/drawing/2014/main" id="{C6ABBC82-F50B-FCDE-BF91-B8231EB1A054}"/>
              </a:ext>
            </a:extLst>
          </p:cNvPr>
          <p:cNvPicPr>
            <a:picLocks noChangeAspect="1"/>
          </p:cNvPicPr>
          <p:nvPr/>
        </p:nvPicPr>
        <p:blipFill rotWithShape="1">
          <a:blip r:embed="rId2"/>
          <a:srcRect t="12381" b="10239"/>
          <a:stretch/>
        </p:blipFill>
        <p:spPr>
          <a:xfrm>
            <a:off x="1586203" y="2178608"/>
            <a:ext cx="9019591" cy="3925918"/>
          </a:xfrm>
          <a:prstGeom prst="rect">
            <a:avLst/>
          </a:prstGeom>
          <a:ln>
            <a:solidFill>
              <a:schemeClr val="accent4"/>
            </a:solidFill>
          </a:ln>
        </p:spPr>
      </p:pic>
    </p:spTree>
    <p:extLst>
      <p:ext uri="{BB962C8B-B14F-4D97-AF65-F5344CB8AC3E}">
        <p14:creationId xmlns:p14="http://schemas.microsoft.com/office/powerpoint/2010/main" val="3570154405"/>
      </p:ext>
    </p:extLst>
  </p:cSld>
  <p:clrMapOvr>
    <a:masterClrMapping/>
  </p:clrMapOvr>
</p:sld>
</file>

<file path=ppt/theme/theme1.xml><?xml version="1.0" encoding="utf-8"?>
<a:theme xmlns:a="http://schemas.openxmlformats.org/drawingml/2006/main" name="Dividend">
  <a:themeElements>
    <a:clrScheme name="Custom 3">
      <a:dk1>
        <a:sysClr val="windowText" lastClr="000000"/>
      </a:dk1>
      <a:lt1>
        <a:sysClr val="window" lastClr="FFFFFF"/>
      </a:lt1>
      <a:dk2>
        <a:srgbClr val="3D3D3D"/>
      </a:dk2>
      <a:lt2>
        <a:srgbClr val="EBEBEB"/>
      </a:lt2>
      <a:accent1>
        <a:srgbClr val="654D1D"/>
      </a:accent1>
      <a:accent2>
        <a:srgbClr val="836425"/>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93</TotalTime>
  <Words>337</Words>
  <Application>Microsoft Office PowerPoint</Application>
  <PresentationFormat>Widescreen</PresentationFormat>
  <Paragraphs>46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Gill Sans MT</vt:lpstr>
      <vt:lpstr>Times New Roman</vt:lpstr>
      <vt:lpstr>Wingdings 2</vt:lpstr>
      <vt:lpstr>Dividend</vt:lpstr>
      <vt:lpstr>University Record  Management System</vt:lpstr>
      <vt:lpstr>Introduction </vt:lpstr>
      <vt:lpstr>Aim of project</vt:lpstr>
      <vt:lpstr>Language used</vt:lpstr>
      <vt:lpstr>Project Description </vt:lpstr>
      <vt:lpstr>Login Page</vt:lpstr>
      <vt:lpstr>Dashboard Page</vt:lpstr>
      <vt:lpstr>Create course Page</vt:lpstr>
      <vt:lpstr>Create users Page</vt:lpstr>
      <vt:lpstr>Create semester page</vt:lpstr>
      <vt:lpstr>List department page</vt:lpstr>
      <vt:lpstr>List courses page</vt:lpstr>
      <vt:lpstr>Insert department page</vt:lpstr>
      <vt:lpstr>List all students</vt:lpstr>
      <vt:lpstr>List of blocked students</vt:lpstr>
      <vt:lpstr>Add grade Page</vt:lpstr>
      <vt:lpstr>Project Description </vt:lpstr>
      <vt:lpstr>Home page</vt:lpstr>
      <vt:lpstr>Register page</vt:lpstr>
      <vt:lpstr>Confirm Registration page</vt:lpstr>
      <vt:lpstr>Login page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Record  Management System</dc:title>
  <dc:creator>967775868360</dc:creator>
  <cp:lastModifiedBy>967775868360</cp:lastModifiedBy>
  <cp:revision>1</cp:revision>
  <dcterms:created xsi:type="dcterms:W3CDTF">2023-02-13T19:58:35Z</dcterms:created>
  <dcterms:modified xsi:type="dcterms:W3CDTF">2023-02-13T21:32:30Z</dcterms:modified>
</cp:coreProperties>
</file>