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4" r:id="rId3"/>
    <p:sldId id="341" r:id="rId4"/>
    <p:sldId id="317" r:id="rId5"/>
    <p:sldId id="338" r:id="rId6"/>
    <p:sldId id="336" r:id="rId7"/>
    <p:sldId id="340" r:id="rId8"/>
    <p:sldId id="322" r:id="rId9"/>
    <p:sldId id="339" r:id="rId10"/>
    <p:sldId id="323" r:id="rId11"/>
    <p:sldId id="324" r:id="rId12"/>
    <p:sldId id="342" r:id="rId13"/>
    <p:sldId id="312" r:id="rId14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4" autoAdjust="0"/>
    <p:restoredTop sz="94660"/>
  </p:normalViewPr>
  <p:slideViewPr>
    <p:cSldViewPr>
      <p:cViewPr varScale="1">
        <p:scale>
          <a:sx n="65" d="100"/>
          <a:sy n="65" d="100"/>
        </p:scale>
        <p:origin x="163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A33C75-4550-45C3-AA2D-3CABAA65A6A5}" type="datetimeFigureOut">
              <a:rPr lang="ar-SA" smtClean="0"/>
              <a:pPr/>
              <a:t>22/07/1442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204CF84-92C5-47C4-8D78-4F735955AC26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37057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C36B2A9-A204-4CD3-BE49-F3E75BDEA974}" type="datetimeFigureOut">
              <a:rPr lang="ar-SA" smtClean="0"/>
              <a:pPr/>
              <a:t>21/07/1442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B72DE61-2235-4DA5-8023-D02B7396EDAC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873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43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52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73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1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12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94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1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61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39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70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90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D0243A-3062-49E8-8E71-2F1116995AF4}" type="datetime1">
              <a:rPr lang="ar-SA" smtClean="0"/>
              <a:pPr/>
              <a:t>21/07/1442</a:t>
            </a:fld>
            <a:endParaRPr lang="ar-S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Computer theory</a:t>
            </a:r>
            <a:endParaRPr lang="ar-S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81E-CB0D-4FB9-9123-7BA3E78FB236}" type="datetime1">
              <a:rPr lang="ar-SA" smtClean="0"/>
              <a:pPr/>
              <a:t>21/07/1442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8F1A-AC28-4400-9E34-C8C50B40BB56}" type="datetime1">
              <a:rPr lang="ar-SA" smtClean="0"/>
              <a:pPr/>
              <a:t>21/07/1442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6654-2011-433B-A03B-867DCE6BEF1A}" type="datetime1">
              <a:rPr lang="ar-SA" smtClean="0"/>
              <a:pPr/>
              <a:t>21/07/1442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10B1-AA36-421E-B3B8-93059B211DC7}" type="datetime1">
              <a:rPr lang="ar-SA" smtClean="0"/>
              <a:pPr/>
              <a:t>21/07/1442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766B-9900-46BC-B663-CF44F3DAFDEA}" type="datetime1">
              <a:rPr lang="ar-SA" smtClean="0"/>
              <a:pPr/>
              <a:t>21/07/1442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A38E-419C-4161-8BBB-DCA13620BAC8}" type="datetime1">
              <a:rPr lang="ar-SA" smtClean="0"/>
              <a:pPr/>
              <a:t>21/07/1442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C726-8B95-4D83-8311-241F9B149C38}" type="datetime1">
              <a:rPr lang="ar-SA" smtClean="0"/>
              <a:pPr/>
              <a:t>21/07/1442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A146-72EB-43C2-8644-7D97DD7911B4}" type="datetime1">
              <a:rPr lang="ar-SA" smtClean="0"/>
              <a:pPr/>
              <a:t>21/07/1442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8FCCCF6-C911-4CA2-94F1-B228CF332783}" type="datetime1">
              <a:rPr lang="ar-SA" smtClean="0"/>
              <a:pPr/>
              <a:t>21/07/1442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90B5A7-255E-4C72-B3FF-7CFB24B71F97}" type="datetime1">
              <a:rPr lang="ar-SA" smtClean="0"/>
              <a:pPr/>
              <a:t>21/07/1442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Computer theory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91CD3E-E305-4846-A236-E725A61BABC7}" type="datetime1">
              <a:rPr lang="ar-SA" smtClean="0"/>
              <a:pPr/>
              <a:t>21/07/1442</a:t>
            </a:fld>
            <a:endParaRPr lang="ar-S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Computer theory</a:t>
            </a:r>
            <a:endParaRPr lang="ar-S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0"/>
            <a:r>
              <a:rPr lang="en-US" dirty="0"/>
              <a:t>Chapter 2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0"/>
            <a:endParaRPr lang="en-US" b="1" dirty="0"/>
          </a:p>
          <a:p>
            <a:pPr algn="ctr" rtl="0"/>
            <a:r>
              <a:rPr lang="en-US" b="1" dirty="0"/>
              <a:t>Finite Automata</a:t>
            </a:r>
            <a:endParaRPr lang="ar-SA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e-commerce : an application to FA</a:t>
            </a:r>
            <a:endParaRPr lang="en-US" sz="3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D7C97-4C71-480E-865C-B73D76180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990600"/>
            <a:ext cx="6207068" cy="52504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13BADB-18AB-472C-9D8E-03C3822DC4BA}"/>
              </a:ext>
            </a:extLst>
          </p:cNvPr>
          <p:cNvSpPr/>
          <p:nvPr/>
        </p:nvSpPr>
        <p:spPr>
          <a:xfrm>
            <a:off x="3505200" y="6110156"/>
            <a:ext cx="4307589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rtl="0">
              <a:lnSpc>
                <a:spcPct val="150000"/>
              </a:lnSpc>
            </a:pPr>
            <a:r>
              <a:rPr lang="en-US" dirty="0"/>
              <a:t>The entire system as an Automaton: </a:t>
            </a:r>
          </a:p>
        </p:txBody>
      </p:sp>
    </p:spTree>
    <p:extLst>
      <p:ext uri="{BB962C8B-B14F-4D97-AF65-F5344CB8AC3E}">
        <p14:creationId xmlns:p14="http://schemas.microsoft.com/office/powerpoint/2010/main" val="271781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e-commerce : an application to FA</a:t>
            </a:r>
            <a:endParaRPr lang="en-US" sz="3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3BADB-18AB-472C-9D8E-03C3822DC4BA}"/>
              </a:ext>
            </a:extLst>
          </p:cNvPr>
          <p:cNvSpPr/>
          <p:nvPr/>
        </p:nvSpPr>
        <p:spPr>
          <a:xfrm>
            <a:off x="3657600" y="6171341"/>
            <a:ext cx="4307589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rtl="0">
              <a:lnSpc>
                <a:spcPct val="150000"/>
              </a:lnSpc>
            </a:pPr>
            <a:r>
              <a:rPr lang="en-US" dirty="0"/>
              <a:t>The entire system as an Automaton: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58CCA-28CF-44CA-B8EE-7DC660E41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046772"/>
            <a:ext cx="5907789" cy="527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hangingPunct="1"/>
            <a:r>
              <a:rPr lang="en-US" sz="3700" dirty="0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67072"/>
          </a:xfrm>
        </p:spPr>
        <p:txBody>
          <a:bodyPr>
            <a:normAutofit/>
          </a:bodyPr>
          <a:lstStyle/>
          <a:p>
            <a:pPr algn="just" rtl="0">
              <a:lnSpc>
                <a:spcPct val="150000"/>
              </a:lnSpc>
            </a:pPr>
            <a:r>
              <a:rPr lang="en-US" sz="2400" dirty="0"/>
              <a:t>Introduction to Finite Automata</a:t>
            </a:r>
          </a:p>
          <a:p>
            <a:pPr algn="just" rtl="0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Deterministic Finite Automata</a:t>
            </a:r>
          </a:p>
          <a:p>
            <a:pPr algn="just" rtl="0">
              <a:lnSpc>
                <a:spcPct val="150000"/>
              </a:lnSpc>
            </a:pPr>
            <a:r>
              <a:rPr lang="en-US" sz="2400" dirty="0"/>
              <a:t>Nondeterministic Finite Automata</a:t>
            </a:r>
          </a:p>
          <a:p>
            <a:pPr algn="just" rtl="0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90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hangingPunct="1"/>
            <a:r>
              <a:rPr lang="en-US" sz="3700" dirty="0"/>
              <a:t>Finite Automaton (FA)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67072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150000"/>
              </a:lnSpc>
            </a:pPr>
            <a:r>
              <a:rPr lang="en-US" sz="2400" dirty="0">
                <a:solidFill>
                  <a:schemeClr val="folHlink"/>
                </a:solidFill>
              </a:rPr>
              <a:t>Deterministic Finite Automata (DFA)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200" dirty="0"/>
              <a:t>The machine can exist in only one state at any given time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sz="2400" dirty="0">
                <a:solidFill>
                  <a:schemeClr val="hlink"/>
                </a:solidFill>
              </a:rPr>
              <a:t>Non-deterministic Finite Automata (NFA)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200" dirty="0"/>
              <a:t>The machine can exist in multiple states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53198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hangingPunct="1"/>
            <a:r>
              <a:rPr lang="en-US" sz="3700" dirty="0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67072"/>
          </a:xfrm>
        </p:spPr>
        <p:txBody>
          <a:bodyPr>
            <a:normAutofit/>
          </a:bodyPr>
          <a:lstStyle/>
          <a:p>
            <a:pPr algn="just" rtl="0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Introduction to Finite Automata</a:t>
            </a:r>
          </a:p>
          <a:p>
            <a:pPr algn="just" rtl="0">
              <a:lnSpc>
                <a:spcPct val="150000"/>
              </a:lnSpc>
            </a:pPr>
            <a:r>
              <a:rPr lang="en-US" sz="2400" dirty="0"/>
              <a:t>Deterministic Finite Automata</a:t>
            </a:r>
          </a:p>
          <a:p>
            <a:pPr algn="just" rtl="0">
              <a:lnSpc>
                <a:spcPct val="150000"/>
              </a:lnSpc>
            </a:pPr>
            <a:r>
              <a:rPr lang="en-US" sz="2400" dirty="0"/>
              <a:t>Nondeterministic Finite Automata</a:t>
            </a:r>
          </a:p>
          <a:p>
            <a:pPr algn="just" rtl="0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26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hangingPunct="1"/>
            <a:r>
              <a:rPr lang="en-US" sz="3700" dirty="0"/>
              <a:t>Finite Automaton (FA)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67072"/>
          </a:xfrm>
        </p:spPr>
        <p:txBody>
          <a:bodyPr>
            <a:normAutofit/>
          </a:bodyPr>
          <a:lstStyle/>
          <a:p>
            <a:pPr algn="just" rtl="0">
              <a:lnSpc>
                <a:spcPct val="150000"/>
              </a:lnSpc>
            </a:pPr>
            <a:r>
              <a:rPr lang="en-US" sz="2400" dirty="0"/>
              <a:t>Recognizer for “Regular Languages”</a:t>
            </a:r>
          </a:p>
          <a:p>
            <a:pPr algn="just" rtl="0">
              <a:lnSpc>
                <a:spcPct val="150000"/>
              </a:lnSpc>
            </a:pPr>
            <a:r>
              <a:rPr lang="en-US" sz="2400" dirty="0"/>
              <a:t>Informally, a state diagram that comprehensively captures all possible states and transitions that a machine can take while responding to a stream or sequence of input symbols</a:t>
            </a:r>
          </a:p>
        </p:txBody>
      </p:sp>
    </p:spTree>
    <p:extLst>
      <p:ext uri="{BB962C8B-B14F-4D97-AF65-F5344CB8AC3E}">
        <p14:creationId xmlns:p14="http://schemas.microsoft.com/office/powerpoint/2010/main" val="25790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e-commerce : an application to FA</a:t>
            </a:r>
            <a:endParaRPr lang="en-US" sz="37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67072"/>
          </a:xfrm>
        </p:spPr>
        <p:txBody>
          <a:bodyPr>
            <a:normAutofit/>
          </a:bodyPr>
          <a:lstStyle/>
          <a:p>
            <a:pPr algn="just" rtl="0">
              <a:lnSpc>
                <a:spcPct val="150000"/>
              </a:lnSpc>
            </a:pPr>
            <a:r>
              <a:rPr lang="en-US" sz="2400" dirty="0"/>
              <a:t>Protocol for e-commerce using e-money </a:t>
            </a:r>
          </a:p>
          <a:p>
            <a:pPr algn="just" rtl="0">
              <a:lnSpc>
                <a:spcPct val="150000"/>
              </a:lnSpc>
            </a:pPr>
            <a:r>
              <a:rPr lang="en-US" sz="2400" dirty="0"/>
              <a:t>Allowed events: </a:t>
            </a:r>
          </a:p>
          <a:p>
            <a:pPr marL="850392" lvl="1" indent="-457200" algn="just" rtl="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The customer can pay the store (send the money-file to the store)</a:t>
            </a:r>
          </a:p>
          <a:p>
            <a:pPr marL="850392" lvl="1" indent="-457200" algn="just" rtl="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The customer can cancel the money (like putting a stop on a check)</a:t>
            </a:r>
          </a:p>
          <a:p>
            <a:pPr marL="850392" lvl="1" indent="-457200" algn="just" rtl="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The store can ship the goods to the customer</a:t>
            </a:r>
          </a:p>
          <a:p>
            <a:pPr marL="850392" lvl="1" indent="-457200" algn="just" rtl="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The store can redeem the money (cash the check)</a:t>
            </a:r>
          </a:p>
          <a:p>
            <a:pPr marL="850392" lvl="1" indent="-457200" algn="just" rtl="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The bank can transfer the money to the store</a:t>
            </a:r>
          </a:p>
        </p:txBody>
      </p:sp>
    </p:spTree>
    <p:extLst>
      <p:ext uri="{BB962C8B-B14F-4D97-AF65-F5344CB8AC3E}">
        <p14:creationId xmlns:p14="http://schemas.microsoft.com/office/powerpoint/2010/main" val="409989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e-commerce : an application to FA</a:t>
            </a:r>
            <a:endParaRPr lang="en-US" sz="37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6FC0E6-66F1-48B1-A821-B4E123E79521}"/>
              </a:ext>
            </a:extLst>
          </p:cNvPr>
          <p:cNvGrpSpPr/>
          <p:nvPr/>
        </p:nvGrpSpPr>
        <p:grpSpPr>
          <a:xfrm>
            <a:off x="665713" y="2251809"/>
            <a:ext cx="1445275" cy="838200"/>
            <a:chOff x="459725" y="3733800"/>
            <a:chExt cx="1445275" cy="8382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317A317-68C0-430C-BB6D-5451867DEC01}"/>
                </a:ext>
              </a:extLst>
            </p:cNvPr>
            <p:cNvSpPr/>
            <p:nvPr/>
          </p:nvSpPr>
          <p:spPr>
            <a:xfrm>
              <a:off x="1143000" y="3733800"/>
              <a:ext cx="7620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a</a:t>
              </a:r>
              <a:endParaRPr lang="ar-SA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43BB600-D0D3-45C2-9971-A62E24DCAF0A}"/>
                </a:ext>
              </a:extLst>
            </p:cNvPr>
            <p:cNvCxnSpPr>
              <a:cxnSpLocks/>
            </p:cNvCxnSpPr>
            <p:nvPr/>
          </p:nvCxnSpPr>
          <p:spPr>
            <a:xfrm>
              <a:off x="496596" y="4137721"/>
              <a:ext cx="64142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8844A8-625C-4828-8ADA-1363A753308E}"/>
                </a:ext>
              </a:extLst>
            </p:cNvPr>
            <p:cNvSpPr txBox="1"/>
            <p:nvPr/>
          </p:nvSpPr>
          <p:spPr>
            <a:xfrm>
              <a:off x="459725" y="3760659"/>
              <a:ext cx="70564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Start</a:t>
              </a:r>
              <a:endParaRPr lang="ar-SA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479850F-52DD-475A-9825-BCF319DCCC56}"/>
              </a:ext>
            </a:extLst>
          </p:cNvPr>
          <p:cNvSpPr txBox="1"/>
          <p:nvPr/>
        </p:nvSpPr>
        <p:spPr>
          <a:xfrm>
            <a:off x="4108106" y="5290874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(a) Store</a:t>
            </a:r>
            <a:endParaRPr lang="ar-SA" b="1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FDCEE41-B172-4CA8-B8CC-94956A1714A6}"/>
              </a:ext>
            </a:extLst>
          </p:cNvPr>
          <p:cNvGrpSpPr/>
          <p:nvPr/>
        </p:nvGrpSpPr>
        <p:grpSpPr>
          <a:xfrm>
            <a:off x="2928182" y="3100997"/>
            <a:ext cx="1198635" cy="1894972"/>
            <a:chOff x="3626065" y="1098041"/>
            <a:chExt cx="1198635" cy="189497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4579A93-FDD0-49B6-A193-1E715AD6BDBA}"/>
                </a:ext>
              </a:extLst>
            </p:cNvPr>
            <p:cNvGrpSpPr/>
            <p:nvPr/>
          </p:nvGrpSpPr>
          <p:grpSpPr>
            <a:xfrm>
              <a:off x="3626065" y="1098041"/>
              <a:ext cx="762000" cy="1894972"/>
              <a:chOff x="980772" y="2677028"/>
              <a:chExt cx="762000" cy="189497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DF4FCC3-C6AB-47FF-B566-D7A4A8447EBF}"/>
                  </a:ext>
                </a:extLst>
              </p:cNvPr>
              <p:cNvSpPr/>
              <p:nvPr/>
            </p:nvSpPr>
            <p:spPr>
              <a:xfrm>
                <a:off x="980772" y="3733800"/>
                <a:ext cx="7620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c</a:t>
                </a:r>
                <a:endParaRPr lang="ar-SA" dirty="0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581D32AE-AA3B-4A43-ACC1-BDD56D871945}"/>
                  </a:ext>
                </a:extLst>
              </p:cNvPr>
              <p:cNvCxnSpPr>
                <a:cxnSpLocks/>
                <a:stCxn id="61" idx="4"/>
                <a:endCxn id="58" idx="0"/>
              </p:cNvCxnSpPr>
              <p:nvPr/>
            </p:nvCxnSpPr>
            <p:spPr>
              <a:xfrm>
                <a:off x="1360737" y="2677028"/>
                <a:ext cx="1035" cy="105677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1F34413-102D-485B-915E-83CE70048043}"/>
                </a:ext>
              </a:extLst>
            </p:cNvPr>
            <p:cNvSpPr txBox="1"/>
            <p:nvPr/>
          </p:nvSpPr>
          <p:spPr>
            <a:xfrm>
              <a:off x="4159133" y="1408780"/>
              <a:ext cx="66556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Ship</a:t>
              </a:r>
              <a:endParaRPr lang="ar-SA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61F671C-1F4E-4DDE-AC08-8F1C89BF2D3D}"/>
              </a:ext>
            </a:extLst>
          </p:cNvPr>
          <p:cNvGrpSpPr/>
          <p:nvPr/>
        </p:nvGrpSpPr>
        <p:grpSpPr>
          <a:xfrm>
            <a:off x="2110988" y="2202518"/>
            <a:ext cx="1578159" cy="898479"/>
            <a:chOff x="4656840" y="3658773"/>
            <a:chExt cx="1578159" cy="898479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7C31F61-DA36-4132-818C-65FAFF7CEF7F}"/>
                </a:ext>
              </a:extLst>
            </p:cNvPr>
            <p:cNvSpPr/>
            <p:nvPr/>
          </p:nvSpPr>
          <p:spPr>
            <a:xfrm>
              <a:off x="5472999" y="3719052"/>
              <a:ext cx="7620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b</a:t>
              </a:r>
              <a:endParaRPr lang="ar-SA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CEE31AB-6F3B-44C2-AD3E-4A8E14855754}"/>
                </a:ext>
              </a:extLst>
            </p:cNvPr>
            <p:cNvCxnSpPr>
              <a:cxnSpLocks/>
              <a:stCxn id="41" idx="6"/>
              <a:endCxn id="61" idx="2"/>
            </p:cNvCxnSpPr>
            <p:nvPr/>
          </p:nvCxnSpPr>
          <p:spPr>
            <a:xfrm>
              <a:off x="4656840" y="4127164"/>
              <a:ext cx="816159" cy="10988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436417-44B5-46C3-82A3-9F689C5F9F7E}"/>
                </a:ext>
              </a:extLst>
            </p:cNvPr>
            <p:cNvSpPr txBox="1"/>
            <p:nvPr/>
          </p:nvSpPr>
          <p:spPr>
            <a:xfrm>
              <a:off x="4656840" y="3658773"/>
              <a:ext cx="57900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pay</a:t>
              </a:r>
              <a:endParaRPr lang="ar-SA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615DB0-AD7C-4B8F-A92E-502697E6EDEB}"/>
              </a:ext>
            </a:extLst>
          </p:cNvPr>
          <p:cNvGrpSpPr/>
          <p:nvPr/>
        </p:nvGrpSpPr>
        <p:grpSpPr>
          <a:xfrm>
            <a:off x="3689147" y="2173883"/>
            <a:ext cx="1833399" cy="934563"/>
            <a:chOff x="6209894" y="3629039"/>
            <a:chExt cx="1746862" cy="934563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9820D10-9035-4FEB-8FCC-DA4C762AF2F2}"/>
                </a:ext>
              </a:extLst>
            </p:cNvPr>
            <p:cNvSpPr/>
            <p:nvPr/>
          </p:nvSpPr>
          <p:spPr>
            <a:xfrm>
              <a:off x="7194756" y="3725402"/>
              <a:ext cx="7620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</a:t>
              </a:r>
              <a:endParaRPr lang="ar-SA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DFF73C1-C6B9-475D-82D5-DCC05C83B5D3}"/>
                </a:ext>
              </a:extLst>
            </p:cNvPr>
            <p:cNvCxnSpPr>
              <a:cxnSpLocks/>
              <a:stCxn id="61" idx="6"/>
              <a:endCxn id="65" idx="2"/>
            </p:cNvCxnSpPr>
            <p:nvPr/>
          </p:nvCxnSpPr>
          <p:spPr>
            <a:xfrm>
              <a:off x="6209894" y="4137053"/>
              <a:ext cx="984862" cy="744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19BB1A3-66E1-4E78-9E8B-0918EBF19E42}"/>
                </a:ext>
              </a:extLst>
            </p:cNvPr>
            <p:cNvSpPr txBox="1"/>
            <p:nvPr/>
          </p:nvSpPr>
          <p:spPr>
            <a:xfrm>
              <a:off x="6294914" y="3629039"/>
              <a:ext cx="97627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redeem</a:t>
              </a:r>
              <a:endParaRPr lang="ar-SA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D119F9D-63EA-441E-91D4-FEC285F5B600}"/>
              </a:ext>
            </a:extLst>
          </p:cNvPr>
          <p:cNvGrpSpPr/>
          <p:nvPr/>
        </p:nvGrpSpPr>
        <p:grpSpPr>
          <a:xfrm>
            <a:off x="5359121" y="2160460"/>
            <a:ext cx="1820461" cy="953998"/>
            <a:chOff x="6222220" y="3653848"/>
            <a:chExt cx="1734536" cy="95399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4C2ED00-A21E-4C8A-95B2-FF1704DCA8C3}"/>
                </a:ext>
              </a:extLst>
            </p:cNvPr>
            <p:cNvSpPr/>
            <p:nvPr/>
          </p:nvSpPr>
          <p:spPr>
            <a:xfrm>
              <a:off x="7194756" y="3769646"/>
              <a:ext cx="7620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f</a:t>
              </a:r>
              <a:endParaRPr lang="ar-SA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9C3289E-0437-4BAC-883C-6B6D84F01021}"/>
                </a:ext>
              </a:extLst>
            </p:cNvPr>
            <p:cNvCxnSpPr>
              <a:cxnSpLocks/>
              <a:stCxn id="65" idx="6"/>
              <a:endCxn id="69" idx="2"/>
            </p:cNvCxnSpPr>
            <p:nvPr/>
          </p:nvCxnSpPr>
          <p:spPr>
            <a:xfrm>
              <a:off x="6377931" y="4182734"/>
              <a:ext cx="816824" cy="601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BE140D-DADB-4291-8EC9-EA34EA9F8770}"/>
                </a:ext>
              </a:extLst>
            </p:cNvPr>
            <p:cNvSpPr txBox="1"/>
            <p:nvPr/>
          </p:nvSpPr>
          <p:spPr>
            <a:xfrm>
              <a:off x="6222220" y="3653848"/>
              <a:ext cx="106150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transfer</a:t>
              </a:r>
              <a:endParaRPr lang="ar-SA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11D09C8-7465-4508-8541-3C21B914C283}"/>
              </a:ext>
            </a:extLst>
          </p:cNvPr>
          <p:cNvGrpSpPr/>
          <p:nvPr/>
        </p:nvGrpSpPr>
        <p:grpSpPr>
          <a:xfrm>
            <a:off x="6400800" y="3114458"/>
            <a:ext cx="1044475" cy="1875271"/>
            <a:chOff x="3788293" y="1191482"/>
            <a:chExt cx="1044475" cy="187527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4C26B5-1D35-4C62-8331-33EC735CEFCB}"/>
                </a:ext>
              </a:extLst>
            </p:cNvPr>
            <p:cNvGrpSpPr/>
            <p:nvPr/>
          </p:nvGrpSpPr>
          <p:grpSpPr>
            <a:xfrm>
              <a:off x="3788293" y="1191482"/>
              <a:ext cx="762000" cy="1875271"/>
              <a:chOff x="1143000" y="2770469"/>
              <a:chExt cx="762000" cy="187527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58BF6CA-6D40-498F-AEC4-FF8199DBAE69}"/>
                  </a:ext>
                </a:extLst>
              </p:cNvPr>
              <p:cNvSpPr/>
              <p:nvPr/>
            </p:nvSpPr>
            <p:spPr>
              <a:xfrm>
                <a:off x="1143000" y="3807540"/>
                <a:ext cx="7620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g</a:t>
                </a:r>
                <a:endParaRPr lang="ar-SA" dirty="0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7284DB75-1F4A-4ED9-ABF9-76E04628AC5D}"/>
                  </a:ext>
                </a:extLst>
              </p:cNvPr>
              <p:cNvCxnSpPr>
                <a:cxnSpLocks/>
                <a:stCxn id="69" idx="4"/>
                <a:endCxn id="80" idx="0"/>
              </p:cNvCxnSpPr>
              <p:nvPr/>
            </p:nvCxnSpPr>
            <p:spPr>
              <a:xfrm>
                <a:off x="1521908" y="2770469"/>
                <a:ext cx="2092" cy="1037071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7F553FB-74A9-43A8-A741-5154050FFEAE}"/>
                </a:ext>
              </a:extLst>
            </p:cNvPr>
            <p:cNvSpPr txBox="1"/>
            <p:nvPr/>
          </p:nvSpPr>
          <p:spPr>
            <a:xfrm>
              <a:off x="4167201" y="1447747"/>
              <a:ext cx="66556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Ship</a:t>
              </a:r>
              <a:endParaRPr lang="ar-SA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A50907-DFF3-4522-9BD7-42E3FE5BA17C}"/>
              </a:ext>
            </a:extLst>
          </p:cNvPr>
          <p:cNvGrpSpPr/>
          <p:nvPr/>
        </p:nvGrpSpPr>
        <p:grpSpPr>
          <a:xfrm>
            <a:off x="5359121" y="4098908"/>
            <a:ext cx="1114094" cy="471721"/>
            <a:chOff x="5359121" y="4098908"/>
            <a:chExt cx="1114094" cy="471721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6D33329-018F-4B43-B9E4-7BD3DA0D1CAE}"/>
                </a:ext>
              </a:extLst>
            </p:cNvPr>
            <p:cNvCxnSpPr>
              <a:cxnSpLocks/>
              <a:stCxn id="75" idx="6"/>
              <a:endCxn id="80" idx="2"/>
            </p:cNvCxnSpPr>
            <p:nvPr/>
          </p:nvCxnSpPr>
          <p:spPr>
            <a:xfrm>
              <a:off x="5463361" y="4567638"/>
              <a:ext cx="937439" cy="299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D3D3AFE-B685-4C1D-B7D4-6BE6717BD22C}"/>
                </a:ext>
              </a:extLst>
            </p:cNvPr>
            <p:cNvSpPr txBox="1"/>
            <p:nvPr/>
          </p:nvSpPr>
          <p:spPr>
            <a:xfrm>
              <a:off x="5359121" y="4098908"/>
              <a:ext cx="111409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transfer</a:t>
              </a:r>
              <a:endParaRPr lang="ar-SA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56A091-0C44-4F3F-A323-70D976594394}"/>
              </a:ext>
            </a:extLst>
          </p:cNvPr>
          <p:cNvGrpSpPr/>
          <p:nvPr/>
        </p:nvGrpSpPr>
        <p:grpSpPr>
          <a:xfrm>
            <a:off x="5082361" y="3102023"/>
            <a:ext cx="675728" cy="1025017"/>
            <a:chOff x="5082361" y="3102023"/>
            <a:chExt cx="675728" cy="1025017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465DCE8-5E0B-47AC-81D9-49809268E7AF}"/>
                </a:ext>
              </a:extLst>
            </p:cNvPr>
            <p:cNvCxnSpPr>
              <a:cxnSpLocks/>
            </p:cNvCxnSpPr>
            <p:nvPr/>
          </p:nvCxnSpPr>
          <p:spPr>
            <a:xfrm>
              <a:off x="5082361" y="3102023"/>
              <a:ext cx="0" cy="1025017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C81076-5426-43A6-99BB-CCBA14D85D17}"/>
                </a:ext>
              </a:extLst>
            </p:cNvPr>
            <p:cNvSpPr txBox="1"/>
            <p:nvPr/>
          </p:nvSpPr>
          <p:spPr>
            <a:xfrm>
              <a:off x="5092522" y="3429865"/>
              <a:ext cx="66556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Ship</a:t>
              </a:r>
              <a:endParaRPr lang="ar-SA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D8CEDA-7FE8-4F62-B095-94A4526A3753}"/>
              </a:ext>
            </a:extLst>
          </p:cNvPr>
          <p:cNvGrpSpPr/>
          <p:nvPr/>
        </p:nvGrpSpPr>
        <p:grpSpPr>
          <a:xfrm>
            <a:off x="3646582" y="4148538"/>
            <a:ext cx="1816779" cy="838200"/>
            <a:chOff x="3646582" y="4148538"/>
            <a:chExt cx="1816779" cy="83820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0A573E9-F3A5-4F3B-A239-7CCFA7F0AA40}"/>
                </a:ext>
              </a:extLst>
            </p:cNvPr>
            <p:cNvSpPr/>
            <p:nvPr/>
          </p:nvSpPr>
          <p:spPr>
            <a:xfrm>
              <a:off x="4701361" y="4148538"/>
              <a:ext cx="7620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e</a:t>
              </a:r>
              <a:endParaRPr lang="ar-SA" dirty="0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AD8CB86-42FA-49AE-B36C-DEBC314CE179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>
              <a:off x="3690182" y="4576869"/>
              <a:ext cx="1043230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F67F2F9-1EE0-480B-BE5B-3C65DDC842B1}"/>
                </a:ext>
              </a:extLst>
            </p:cNvPr>
            <p:cNvSpPr txBox="1"/>
            <p:nvPr/>
          </p:nvSpPr>
          <p:spPr>
            <a:xfrm>
              <a:off x="3646582" y="4204369"/>
              <a:ext cx="102463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redeem</a:t>
              </a:r>
              <a:endParaRPr lang="ar-SA" dirty="0"/>
            </a:p>
          </p:txBody>
        </p:sp>
      </p:grpSp>
      <p:sp>
        <p:nvSpPr>
          <p:cNvPr id="86" name="Rectangle 3">
            <a:extLst>
              <a:ext uri="{FF2B5EF4-FFF2-40B4-BE49-F238E27FC236}">
                <a16:creationId xmlns:a16="http://schemas.microsoft.com/office/drawing/2014/main" id="{F01CE6E2-9EB7-4DBF-B561-A33F17E612C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767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rtl="0">
              <a:lnSpc>
                <a:spcPct val="150000"/>
              </a:lnSpc>
            </a:pPr>
            <a:r>
              <a:rPr lang="en-US" sz="2000"/>
              <a:t>The protocol for each participant: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389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e-commerce : an application to FA</a:t>
            </a:r>
            <a:endParaRPr lang="en-US" sz="37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67072"/>
          </a:xfrm>
        </p:spPr>
        <p:txBody>
          <a:bodyPr>
            <a:normAutofit/>
          </a:bodyPr>
          <a:lstStyle/>
          <a:p>
            <a:pPr algn="just" rtl="0">
              <a:lnSpc>
                <a:spcPct val="150000"/>
              </a:lnSpc>
            </a:pPr>
            <a:r>
              <a:rPr lang="en-US" sz="2000" dirty="0"/>
              <a:t>The protocol for each participant: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CFF42D-92C8-4F21-A6BC-21112174EFFA}"/>
              </a:ext>
            </a:extLst>
          </p:cNvPr>
          <p:cNvGrpSpPr/>
          <p:nvPr/>
        </p:nvGrpSpPr>
        <p:grpSpPr>
          <a:xfrm>
            <a:off x="1644444" y="2497367"/>
            <a:ext cx="958242" cy="1668233"/>
            <a:chOff x="1143000" y="2497367"/>
            <a:chExt cx="958242" cy="1668233"/>
          </a:xfrm>
        </p:grpSpPr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ADAE20A0-8DEF-4AEE-8F06-5474837BEB7D}"/>
                </a:ext>
              </a:extLst>
            </p:cNvPr>
            <p:cNvCxnSpPr>
              <a:stCxn id="2" idx="2"/>
              <a:endCxn id="2" idx="6"/>
            </p:cNvCxnSpPr>
            <p:nvPr/>
          </p:nvCxnSpPr>
          <p:spPr>
            <a:xfrm rot="10800000" flipH="1">
              <a:off x="1143000" y="4152900"/>
              <a:ext cx="762000" cy="12700"/>
            </a:xfrm>
            <a:prstGeom prst="curvedConnector5">
              <a:avLst>
                <a:gd name="adj1" fmla="val -30000"/>
                <a:gd name="adj2" fmla="val 10674197"/>
                <a:gd name="adj3" fmla="val 130000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629176-924C-4466-BC37-5F86E50DCB4D}"/>
                </a:ext>
              </a:extLst>
            </p:cNvPr>
            <p:cNvSpPr txBox="1"/>
            <p:nvPr/>
          </p:nvSpPr>
          <p:spPr>
            <a:xfrm>
              <a:off x="1171179" y="2497367"/>
              <a:ext cx="93006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Cancel</a:t>
              </a:r>
              <a:endParaRPr lang="ar-S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BEBBD0-FD35-4763-B886-30EDBFB941BF}"/>
              </a:ext>
            </a:extLst>
          </p:cNvPr>
          <p:cNvGrpSpPr/>
          <p:nvPr/>
        </p:nvGrpSpPr>
        <p:grpSpPr>
          <a:xfrm>
            <a:off x="1742291" y="2959012"/>
            <a:ext cx="579006" cy="903890"/>
            <a:chOff x="1240847" y="2959012"/>
            <a:chExt cx="579006" cy="903890"/>
          </a:xfrm>
        </p:grpSpPr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674BF2CB-E812-4A4B-9191-4868F32A8A5A}"/>
                </a:ext>
              </a:extLst>
            </p:cNvPr>
            <p:cNvCxnSpPr>
              <a:cxnSpLocks/>
              <a:stCxn id="2" idx="1"/>
              <a:endCxn id="2" idx="7"/>
            </p:cNvCxnSpPr>
            <p:nvPr/>
          </p:nvCxnSpPr>
          <p:spPr>
            <a:xfrm rot="5400000" flipH="1" flipV="1">
              <a:off x="1524000" y="3587144"/>
              <a:ext cx="12700" cy="538816"/>
            </a:xfrm>
            <a:prstGeom prst="curvedConnector3">
              <a:avLst>
                <a:gd name="adj1" fmla="val 4740740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CBC4ED-9026-4E6A-9534-797EADB3E745}"/>
                </a:ext>
              </a:extLst>
            </p:cNvPr>
            <p:cNvSpPr txBox="1"/>
            <p:nvPr/>
          </p:nvSpPr>
          <p:spPr>
            <a:xfrm>
              <a:off x="1240847" y="2959012"/>
              <a:ext cx="57900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pay</a:t>
              </a:r>
              <a:endParaRPr lang="ar-SA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7D8546-8FC2-44A3-8E9A-F5FAA88EA289}"/>
              </a:ext>
            </a:extLst>
          </p:cNvPr>
          <p:cNvGrpSpPr/>
          <p:nvPr/>
        </p:nvGrpSpPr>
        <p:grpSpPr>
          <a:xfrm>
            <a:off x="1193325" y="3733800"/>
            <a:ext cx="1643399" cy="2266105"/>
            <a:chOff x="691881" y="3733800"/>
            <a:chExt cx="1643399" cy="226610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A71335F-B453-45CE-99CB-93681B8BBC7C}"/>
                </a:ext>
              </a:extLst>
            </p:cNvPr>
            <p:cNvGrpSpPr/>
            <p:nvPr/>
          </p:nvGrpSpPr>
          <p:grpSpPr>
            <a:xfrm>
              <a:off x="1143000" y="3733800"/>
              <a:ext cx="762000" cy="1896773"/>
              <a:chOff x="1143000" y="3733800"/>
              <a:chExt cx="762000" cy="1896773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B9689B74-9243-4145-87C5-9D283771ACF6}"/>
                  </a:ext>
                </a:extLst>
              </p:cNvPr>
              <p:cNvSpPr/>
              <p:nvPr/>
            </p:nvSpPr>
            <p:spPr>
              <a:xfrm>
                <a:off x="1143000" y="3733800"/>
                <a:ext cx="7620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6866BDFC-1A7D-4F84-AA29-9A35D1743D48}"/>
                  </a:ext>
                </a:extLst>
              </p:cNvPr>
              <p:cNvCxnSpPr/>
              <p:nvPr/>
            </p:nvCxnSpPr>
            <p:spPr>
              <a:xfrm flipV="1">
                <a:off x="1524000" y="4572000"/>
                <a:ext cx="0" cy="68580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F37F2D-6B03-4BAF-B3E5-719D5E3FCCAD}"/>
                  </a:ext>
                </a:extLst>
              </p:cNvPr>
              <p:cNvSpPr txBox="1"/>
              <p:nvPr/>
            </p:nvSpPr>
            <p:spPr>
              <a:xfrm>
                <a:off x="1171179" y="5261241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Start</a:t>
                </a:r>
                <a:endParaRPr lang="ar-SA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5C2A68-BFBD-461F-BED4-5785E836E559}"/>
                </a:ext>
              </a:extLst>
            </p:cNvPr>
            <p:cNvSpPr txBox="1"/>
            <p:nvPr/>
          </p:nvSpPr>
          <p:spPr>
            <a:xfrm>
              <a:off x="691881" y="5630573"/>
              <a:ext cx="16433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/>
                <a:t>(b) Customer</a:t>
              </a:r>
              <a:endParaRPr lang="ar-SA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14CE3E4-C58D-4084-BFAA-C873FA6D6816}"/>
              </a:ext>
            </a:extLst>
          </p:cNvPr>
          <p:cNvGrpSpPr/>
          <p:nvPr/>
        </p:nvGrpSpPr>
        <p:grpSpPr>
          <a:xfrm>
            <a:off x="4284643" y="3706965"/>
            <a:ext cx="762000" cy="1896773"/>
            <a:chOff x="1143000" y="3733800"/>
            <a:chExt cx="762000" cy="189677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AD25EA1-7241-41B9-B0E0-42E86E972F9B}"/>
                </a:ext>
              </a:extLst>
            </p:cNvPr>
            <p:cNvSpPr/>
            <p:nvPr/>
          </p:nvSpPr>
          <p:spPr>
            <a:xfrm>
              <a:off x="1143000" y="3733800"/>
              <a:ext cx="7620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</a:t>
              </a:r>
              <a:endParaRPr lang="ar-SA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6380E32-2FDE-4998-96C9-130BD5226B83}"/>
                </a:ext>
              </a:extLst>
            </p:cNvPr>
            <p:cNvCxnSpPr/>
            <p:nvPr/>
          </p:nvCxnSpPr>
          <p:spPr>
            <a:xfrm flipV="1">
              <a:off x="1524000" y="4572000"/>
              <a:ext cx="0" cy="68580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9FA0B83-2CA7-4698-83B2-0EBCDFADAC5D}"/>
                </a:ext>
              </a:extLst>
            </p:cNvPr>
            <p:cNvSpPr txBox="1"/>
            <p:nvPr/>
          </p:nvSpPr>
          <p:spPr>
            <a:xfrm>
              <a:off x="1171179" y="5261241"/>
              <a:ext cx="70564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Start</a:t>
              </a:r>
              <a:endParaRPr lang="ar-SA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41031E9-9839-47B6-835A-543C5A24E8EC}"/>
              </a:ext>
            </a:extLst>
          </p:cNvPr>
          <p:cNvSpPr txBox="1"/>
          <p:nvPr/>
        </p:nvSpPr>
        <p:spPr>
          <a:xfrm>
            <a:off x="6006400" y="5681210"/>
            <a:ext cx="109356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(c) Bank</a:t>
            </a:r>
            <a:endParaRPr lang="ar-SA" b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E3DE0C-9564-4090-B34E-5BB4E2EBB7AC}"/>
              </a:ext>
            </a:extLst>
          </p:cNvPr>
          <p:cNvGrpSpPr/>
          <p:nvPr/>
        </p:nvGrpSpPr>
        <p:grpSpPr>
          <a:xfrm>
            <a:off x="3747267" y="2154813"/>
            <a:ext cx="1304470" cy="1524000"/>
            <a:chOff x="3245823" y="2154813"/>
            <a:chExt cx="1304470" cy="15240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F8107C-0BD5-448F-A65F-A21082829956}"/>
                </a:ext>
              </a:extLst>
            </p:cNvPr>
            <p:cNvGrpSpPr/>
            <p:nvPr/>
          </p:nvGrpSpPr>
          <p:grpSpPr>
            <a:xfrm>
              <a:off x="3788293" y="2154813"/>
              <a:ext cx="762000" cy="1524000"/>
              <a:chOff x="1143000" y="3733800"/>
              <a:chExt cx="762000" cy="152400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0F5BE22-5E2A-470C-9712-E35ACF06663F}"/>
                  </a:ext>
                </a:extLst>
              </p:cNvPr>
              <p:cNvSpPr/>
              <p:nvPr/>
            </p:nvSpPr>
            <p:spPr>
              <a:xfrm>
                <a:off x="1143000" y="3733800"/>
                <a:ext cx="7620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2</a:t>
                </a:r>
                <a:endParaRPr lang="ar-SA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CEAF634-7A2F-4CDA-B711-BAB4847EBF82}"/>
                  </a:ext>
                </a:extLst>
              </p:cNvPr>
              <p:cNvCxnSpPr/>
              <p:nvPr/>
            </p:nvCxnSpPr>
            <p:spPr>
              <a:xfrm flipV="1">
                <a:off x="1524000" y="4572000"/>
                <a:ext cx="0" cy="68580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5A1953C-4759-4D9D-83CD-953354F6EA0B}"/>
                </a:ext>
              </a:extLst>
            </p:cNvPr>
            <p:cNvSpPr txBox="1"/>
            <p:nvPr/>
          </p:nvSpPr>
          <p:spPr>
            <a:xfrm>
              <a:off x="3245823" y="3197668"/>
              <a:ext cx="93006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Cancel</a:t>
              </a:r>
              <a:endParaRPr lang="ar-SA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FEF6F-3C7C-4CFD-8587-75C386F5C02D}"/>
              </a:ext>
            </a:extLst>
          </p:cNvPr>
          <p:cNvGrpSpPr/>
          <p:nvPr/>
        </p:nvGrpSpPr>
        <p:grpSpPr>
          <a:xfrm>
            <a:off x="4981761" y="3704304"/>
            <a:ext cx="1754682" cy="864871"/>
            <a:chOff x="4480317" y="3704304"/>
            <a:chExt cx="1754682" cy="86487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30589B4-39E2-41D2-B54A-15FB1075ABD8}"/>
                </a:ext>
              </a:extLst>
            </p:cNvPr>
            <p:cNvSpPr/>
            <p:nvPr/>
          </p:nvSpPr>
          <p:spPr>
            <a:xfrm>
              <a:off x="5472999" y="3704304"/>
              <a:ext cx="7620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</a:t>
              </a:r>
              <a:endParaRPr lang="ar-SA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D94DFFC-8A28-436F-A580-009D58A10F33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>
              <a:off x="4545199" y="4112026"/>
              <a:ext cx="927800" cy="11378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71AFAEC-3C87-493E-B9AF-8EE99CC4EF78}"/>
                </a:ext>
              </a:extLst>
            </p:cNvPr>
            <p:cNvSpPr txBox="1"/>
            <p:nvPr/>
          </p:nvSpPr>
          <p:spPr>
            <a:xfrm>
              <a:off x="4480317" y="4199843"/>
              <a:ext cx="102463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redeem</a:t>
              </a:r>
              <a:endParaRPr lang="ar-SA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772129F-56D4-44F3-B9D1-EDA3640A1F29}"/>
              </a:ext>
            </a:extLst>
          </p:cNvPr>
          <p:cNvGrpSpPr/>
          <p:nvPr/>
        </p:nvGrpSpPr>
        <p:grpSpPr>
          <a:xfrm>
            <a:off x="6669589" y="3695906"/>
            <a:ext cx="1788611" cy="875840"/>
            <a:chOff x="6168145" y="3695906"/>
            <a:chExt cx="1788611" cy="87584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0B688D7-AF96-4C66-B8A0-0DC2AD99F7A8}"/>
                </a:ext>
              </a:extLst>
            </p:cNvPr>
            <p:cNvSpPr/>
            <p:nvPr/>
          </p:nvSpPr>
          <p:spPr>
            <a:xfrm>
              <a:off x="7194756" y="3695906"/>
              <a:ext cx="7620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</a:t>
              </a:r>
              <a:endParaRPr lang="ar-SA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2BCF426-3665-4937-B9E1-9ACDD8B2BE21}"/>
                </a:ext>
              </a:extLst>
            </p:cNvPr>
            <p:cNvCxnSpPr/>
            <p:nvPr/>
          </p:nvCxnSpPr>
          <p:spPr>
            <a:xfrm flipV="1">
              <a:off x="6234999" y="4112026"/>
              <a:ext cx="927800" cy="266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1EDDEF-A58B-4C28-806F-2BB013DE06DD}"/>
                </a:ext>
              </a:extLst>
            </p:cNvPr>
            <p:cNvSpPr txBox="1"/>
            <p:nvPr/>
          </p:nvSpPr>
          <p:spPr>
            <a:xfrm>
              <a:off x="6168145" y="4202414"/>
              <a:ext cx="106150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transfer</a:t>
              </a:r>
              <a:endParaRPr lang="ar-SA" dirty="0"/>
            </a:p>
          </p:txBody>
        </p:sp>
      </p:grpSp>
    </p:spTree>
    <p:extLst>
      <p:ext uri="{BB962C8B-B14F-4D97-AF65-F5344CB8AC3E}">
        <p14:creationId xmlns:p14="http://schemas.microsoft.com/office/powerpoint/2010/main" val="77915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e-commerce : an application to FA</a:t>
            </a:r>
            <a:endParaRPr lang="en-US" sz="37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65C90C-8A43-40EB-A468-339B9B9B91E7}"/>
              </a:ext>
            </a:extLst>
          </p:cNvPr>
          <p:cNvGrpSpPr/>
          <p:nvPr/>
        </p:nvGrpSpPr>
        <p:grpSpPr>
          <a:xfrm>
            <a:off x="665713" y="1842142"/>
            <a:ext cx="6972734" cy="4863458"/>
            <a:chOff x="665713" y="1409932"/>
            <a:chExt cx="6972734" cy="486345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66FC0E6-66F1-48B1-A821-B4E123E79521}"/>
                </a:ext>
              </a:extLst>
            </p:cNvPr>
            <p:cNvGrpSpPr/>
            <p:nvPr/>
          </p:nvGrpSpPr>
          <p:grpSpPr>
            <a:xfrm>
              <a:off x="665713" y="2251809"/>
              <a:ext cx="1445275" cy="838200"/>
              <a:chOff x="459725" y="3733800"/>
              <a:chExt cx="1445275" cy="8382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317A317-68C0-430C-BB6D-5451867DEC01}"/>
                  </a:ext>
                </a:extLst>
              </p:cNvPr>
              <p:cNvSpPr/>
              <p:nvPr/>
            </p:nvSpPr>
            <p:spPr>
              <a:xfrm>
                <a:off x="1143000" y="3733800"/>
                <a:ext cx="7620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a</a:t>
                </a:r>
                <a:endParaRPr lang="ar-SA" dirty="0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43BB600-D0D3-45C2-9971-A62E24DCAF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96" y="4137721"/>
                <a:ext cx="641421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78844A8-625C-4828-8ADA-1363A753308E}"/>
                  </a:ext>
                </a:extLst>
              </p:cNvPr>
              <p:cNvSpPr txBox="1"/>
              <p:nvPr/>
            </p:nvSpPr>
            <p:spPr>
              <a:xfrm>
                <a:off x="459725" y="3760659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Start</a:t>
                </a:r>
                <a:endParaRPr lang="ar-SA" dirty="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79850F-52DD-475A-9825-BCF319DCCC56}"/>
                </a:ext>
              </a:extLst>
            </p:cNvPr>
            <p:cNvSpPr txBox="1"/>
            <p:nvPr/>
          </p:nvSpPr>
          <p:spPr>
            <a:xfrm>
              <a:off x="4126817" y="5904058"/>
              <a:ext cx="1114408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/>
                <a:t>(a) Store</a:t>
              </a:r>
              <a:endParaRPr lang="ar-SA" b="1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FDCEE41-B172-4CA8-B8CC-94956A1714A6}"/>
                </a:ext>
              </a:extLst>
            </p:cNvPr>
            <p:cNvGrpSpPr/>
            <p:nvPr/>
          </p:nvGrpSpPr>
          <p:grpSpPr>
            <a:xfrm>
              <a:off x="2928182" y="3100997"/>
              <a:ext cx="992716" cy="1894972"/>
              <a:chOff x="3626065" y="1098041"/>
              <a:chExt cx="992716" cy="189497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4579A93-FDD0-49B6-A193-1E715AD6BDBA}"/>
                  </a:ext>
                </a:extLst>
              </p:cNvPr>
              <p:cNvGrpSpPr/>
              <p:nvPr/>
            </p:nvGrpSpPr>
            <p:grpSpPr>
              <a:xfrm>
                <a:off x="3626065" y="1098041"/>
                <a:ext cx="762000" cy="1894972"/>
                <a:chOff x="980772" y="2677028"/>
                <a:chExt cx="762000" cy="1894972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BDF4FCC3-C6AB-47FF-B566-D7A4A8447EBF}"/>
                    </a:ext>
                  </a:extLst>
                </p:cNvPr>
                <p:cNvSpPr/>
                <p:nvPr/>
              </p:nvSpPr>
              <p:spPr>
                <a:xfrm>
                  <a:off x="980772" y="3733800"/>
                  <a:ext cx="762000" cy="838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c</a:t>
                  </a:r>
                  <a:endParaRPr lang="ar-SA" dirty="0"/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581D32AE-AA3B-4A43-ACC1-BDD56D871945}"/>
                    </a:ext>
                  </a:extLst>
                </p:cNvPr>
                <p:cNvCxnSpPr>
                  <a:cxnSpLocks/>
                  <a:stCxn id="61" idx="4"/>
                  <a:endCxn id="58" idx="0"/>
                </p:cNvCxnSpPr>
                <p:nvPr/>
              </p:nvCxnSpPr>
              <p:spPr>
                <a:xfrm>
                  <a:off x="1360737" y="2677028"/>
                  <a:ext cx="1035" cy="1056772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F34413-102D-485B-915E-83CE70048043}"/>
                  </a:ext>
                </a:extLst>
              </p:cNvPr>
              <p:cNvSpPr txBox="1"/>
              <p:nvPr/>
            </p:nvSpPr>
            <p:spPr>
              <a:xfrm>
                <a:off x="3953214" y="1379763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Ship</a:t>
                </a:r>
                <a:endParaRPr lang="ar-SA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61F671C-1F4E-4DDE-AC08-8F1C89BF2D3D}"/>
                </a:ext>
              </a:extLst>
            </p:cNvPr>
            <p:cNvGrpSpPr/>
            <p:nvPr/>
          </p:nvGrpSpPr>
          <p:grpSpPr>
            <a:xfrm>
              <a:off x="2110988" y="2202518"/>
              <a:ext cx="1578159" cy="898479"/>
              <a:chOff x="4656840" y="3658773"/>
              <a:chExt cx="1578159" cy="898479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7C31F61-DA36-4132-818C-65FAFF7CEF7F}"/>
                  </a:ext>
                </a:extLst>
              </p:cNvPr>
              <p:cNvSpPr/>
              <p:nvPr/>
            </p:nvSpPr>
            <p:spPr>
              <a:xfrm>
                <a:off x="5472999" y="3719052"/>
                <a:ext cx="7620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b</a:t>
                </a:r>
                <a:endParaRPr lang="ar-SA" dirty="0"/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CEE31AB-6F3B-44C2-AD3E-4A8E14855754}"/>
                  </a:ext>
                </a:extLst>
              </p:cNvPr>
              <p:cNvCxnSpPr>
                <a:cxnSpLocks/>
                <a:stCxn id="41" idx="6"/>
                <a:endCxn id="61" idx="2"/>
              </p:cNvCxnSpPr>
              <p:nvPr/>
            </p:nvCxnSpPr>
            <p:spPr>
              <a:xfrm>
                <a:off x="4656840" y="4127164"/>
                <a:ext cx="816159" cy="109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1436417-44B5-46C3-82A3-9F689C5F9F7E}"/>
                  </a:ext>
                </a:extLst>
              </p:cNvPr>
              <p:cNvSpPr txBox="1"/>
              <p:nvPr/>
            </p:nvSpPr>
            <p:spPr>
              <a:xfrm>
                <a:off x="4656840" y="3658773"/>
                <a:ext cx="57900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pay</a:t>
                </a:r>
                <a:endParaRPr lang="ar-SA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6615DB0-AD7C-4B8F-A92E-502697E6EDEB}"/>
                </a:ext>
              </a:extLst>
            </p:cNvPr>
            <p:cNvGrpSpPr/>
            <p:nvPr/>
          </p:nvGrpSpPr>
          <p:grpSpPr>
            <a:xfrm>
              <a:off x="3689147" y="2173883"/>
              <a:ext cx="1833399" cy="934563"/>
              <a:chOff x="6209894" y="3629039"/>
              <a:chExt cx="1746862" cy="934563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9820D10-9035-4FEB-8FCC-DA4C762AF2F2}"/>
                  </a:ext>
                </a:extLst>
              </p:cNvPr>
              <p:cNvSpPr/>
              <p:nvPr/>
            </p:nvSpPr>
            <p:spPr>
              <a:xfrm>
                <a:off x="7194756" y="3725402"/>
                <a:ext cx="7620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d</a:t>
                </a:r>
                <a:endParaRPr lang="ar-SA" dirty="0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DFF73C1-C6B9-475D-82D5-DCC05C83B5D3}"/>
                  </a:ext>
                </a:extLst>
              </p:cNvPr>
              <p:cNvCxnSpPr>
                <a:cxnSpLocks/>
                <a:stCxn id="61" idx="6"/>
                <a:endCxn id="65" idx="2"/>
              </p:cNvCxnSpPr>
              <p:nvPr/>
            </p:nvCxnSpPr>
            <p:spPr>
              <a:xfrm>
                <a:off x="6209894" y="4137053"/>
                <a:ext cx="984862" cy="744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19BB1A3-66E1-4E78-9E8B-0918EBF19E42}"/>
                  </a:ext>
                </a:extLst>
              </p:cNvPr>
              <p:cNvSpPr txBox="1"/>
              <p:nvPr/>
            </p:nvSpPr>
            <p:spPr>
              <a:xfrm>
                <a:off x="6294914" y="3629039"/>
                <a:ext cx="97627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redeem</a:t>
                </a:r>
                <a:endParaRPr lang="ar-SA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D119F9D-63EA-441E-91D4-FEC285F5B600}"/>
                </a:ext>
              </a:extLst>
            </p:cNvPr>
            <p:cNvGrpSpPr/>
            <p:nvPr/>
          </p:nvGrpSpPr>
          <p:grpSpPr>
            <a:xfrm>
              <a:off x="5359121" y="2160460"/>
              <a:ext cx="1820461" cy="953998"/>
              <a:chOff x="6222220" y="3653848"/>
              <a:chExt cx="1734536" cy="953998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4C2ED00-A21E-4C8A-95B2-FF1704DCA8C3}"/>
                  </a:ext>
                </a:extLst>
              </p:cNvPr>
              <p:cNvSpPr/>
              <p:nvPr/>
            </p:nvSpPr>
            <p:spPr>
              <a:xfrm>
                <a:off x="7194756" y="3769646"/>
                <a:ext cx="7620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f</a:t>
                </a:r>
                <a:endParaRPr lang="ar-SA" dirty="0"/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9C3289E-0437-4BAC-883C-6B6D84F01021}"/>
                  </a:ext>
                </a:extLst>
              </p:cNvPr>
              <p:cNvCxnSpPr>
                <a:cxnSpLocks/>
                <a:stCxn id="65" idx="6"/>
                <a:endCxn id="69" idx="2"/>
              </p:cNvCxnSpPr>
              <p:nvPr/>
            </p:nvCxnSpPr>
            <p:spPr>
              <a:xfrm>
                <a:off x="6377931" y="4182734"/>
                <a:ext cx="816824" cy="601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9BE140D-DADB-4291-8EC9-EA34EA9F8770}"/>
                  </a:ext>
                </a:extLst>
              </p:cNvPr>
              <p:cNvSpPr txBox="1"/>
              <p:nvPr/>
            </p:nvSpPr>
            <p:spPr>
              <a:xfrm>
                <a:off x="6222220" y="3653848"/>
                <a:ext cx="1061509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transfer</a:t>
                </a:r>
                <a:endParaRPr lang="ar-SA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11D09C8-7465-4508-8541-3C21B914C283}"/>
                </a:ext>
              </a:extLst>
            </p:cNvPr>
            <p:cNvGrpSpPr/>
            <p:nvPr/>
          </p:nvGrpSpPr>
          <p:grpSpPr>
            <a:xfrm>
              <a:off x="6400800" y="3114458"/>
              <a:ext cx="1044475" cy="1875271"/>
              <a:chOff x="3788293" y="1191482"/>
              <a:chExt cx="1044475" cy="187527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24C26B5-1D35-4C62-8331-33EC735CEFCB}"/>
                  </a:ext>
                </a:extLst>
              </p:cNvPr>
              <p:cNvGrpSpPr/>
              <p:nvPr/>
            </p:nvGrpSpPr>
            <p:grpSpPr>
              <a:xfrm>
                <a:off x="3788293" y="1191482"/>
                <a:ext cx="762000" cy="1875271"/>
                <a:chOff x="1143000" y="2770469"/>
                <a:chExt cx="762000" cy="187527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58BF6CA-6D40-498F-AEC4-FF8199DBAE69}"/>
                    </a:ext>
                  </a:extLst>
                </p:cNvPr>
                <p:cNvSpPr/>
                <p:nvPr/>
              </p:nvSpPr>
              <p:spPr>
                <a:xfrm>
                  <a:off x="1143000" y="3807540"/>
                  <a:ext cx="762000" cy="838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g</a:t>
                  </a:r>
                  <a:endParaRPr lang="ar-SA" dirty="0"/>
                </a:p>
              </p:txBody>
            </p: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7284DB75-1F4A-4ED9-ABF9-76E04628AC5D}"/>
                    </a:ext>
                  </a:extLst>
                </p:cNvPr>
                <p:cNvCxnSpPr>
                  <a:cxnSpLocks/>
                  <a:stCxn id="69" idx="4"/>
                  <a:endCxn id="80" idx="0"/>
                </p:cNvCxnSpPr>
                <p:nvPr/>
              </p:nvCxnSpPr>
              <p:spPr>
                <a:xfrm>
                  <a:off x="1521908" y="2770469"/>
                  <a:ext cx="2092" cy="1037071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7F553FB-74A9-43A8-A741-5154050FFEAE}"/>
                  </a:ext>
                </a:extLst>
              </p:cNvPr>
              <p:cNvSpPr txBox="1"/>
              <p:nvPr/>
            </p:nvSpPr>
            <p:spPr>
              <a:xfrm>
                <a:off x="4167201" y="1447747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Ship</a:t>
                </a:r>
                <a:endParaRPr lang="ar-SA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A50907-DFF3-4522-9BD7-42E3FE5BA17C}"/>
                </a:ext>
              </a:extLst>
            </p:cNvPr>
            <p:cNvGrpSpPr/>
            <p:nvPr/>
          </p:nvGrpSpPr>
          <p:grpSpPr>
            <a:xfrm>
              <a:off x="5359121" y="4098908"/>
              <a:ext cx="1114094" cy="471721"/>
              <a:chOff x="5359121" y="4098908"/>
              <a:chExt cx="1114094" cy="471721"/>
            </a:xfrm>
          </p:grpSpPr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B6D33329-018F-4B43-B9E4-7BD3DA0D1CAE}"/>
                  </a:ext>
                </a:extLst>
              </p:cNvPr>
              <p:cNvCxnSpPr>
                <a:cxnSpLocks/>
                <a:stCxn id="75" idx="6"/>
                <a:endCxn id="80" idx="2"/>
              </p:cNvCxnSpPr>
              <p:nvPr/>
            </p:nvCxnSpPr>
            <p:spPr>
              <a:xfrm>
                <a:off x="5463361" y="4567638"/>
                <a:ext cx="937439" cy="2991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D3D3AFE-B685-4C1D-B7D4-6BE6717BD22C}"/>
                  </a:ext>
                </a:extLst>
              </p:cNvPr>
              <p:cNvSpPr txBox="1"/>
              <p:nvPr/>
            </p:nvSpPr>
            <p:spPr>
              <a:xfrm>
                <a:off x="5359121" y="4098908"/>
                <a:ext cx="1114094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transfer</a:t>
                </a:r>
                <a:endParaRPr lang="ar-SA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56A091-0C44-4F3F-A323-70D976594394}"/>
                </a:ext>
              </a:extLst>
            </p:cNvPr>
            <p:cNvGrpSpPr/>
            <p:nvPr/>
          </p:nvGrpSpPr>
          <p:grpSpPr>
            <a:xfrm>
              <a:off x="5033835" y="3102023"/>
              <a:ext cx="665567" cy="1025017"/>
              <a:chOff x="5033835" y="3102023"/>
              <a:chExt cx="665567" cy="1025017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C465DCE8-5E0B-47AC-81D9-49809268E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2361" y="3102023"/>
                <a:ext cx="0" cy="1025017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EC81076-5426-43A6-99BB-CCBA14D85D17}"/>
                  </a:ext>
                </a:extLst>
              </p:cNvPr>
              <p:cNvSpPr txBox="1"/>
              <p:nvPr/>
            </p:nvSpPr>
            <p:spPr>
              <a:xfrm>
                <a:off x="5033835" y="3342298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Ship</a:t>
                </a:r>
                <a:endParaRPr lang="ar-SA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4D8CEDA-7FE8-4F62-B095-94A4526A3753}"/>
                </a:ext>
              </a:extLst>
            </p:cNvPr>
            <p:cNvGrpSpPr/>
            <p:nvPr/>
          </p:nvGrpSpPr>
          <p:grpSpPr>
            <a:xfrm>
              <a:off x="3646582" y="4148538"/>
              <a:ext cx="1816779" cy="838200"/>
              <a:chOff x="3646582" y="4148538"/>
              <a:chExt cx="1816779" cy="83820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B0A573E9-F3A5-4F3B-A239-7CCFA7F0AA40}"/>
                  </a:ext>
                </a:extLst>
              </p:cNvPr>
              <p:cNvSpPr/>
              <p:nvPr/>
            </p:nvSpPr>
            <p:spPr>
              <a:xfrm>
                <a:off x="4701361" y="4148538"/>
                <a:ext cx="7620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e</a:t>
                </a:r>
                <a:endParaRPr lang="ar-SA" dirty="0"/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AD8CB86-42FA-49AE-B36C-DEBC314CE179}"/>
                  </a:ext>
                </a:extLst>
              </p:cNvPr>
              <p:cNvCxnSpPr>
                <a:cxnSpLocks/>
                <a:stCxn id="58" idx="6"/>
              </p:cNvCxnSpPr>
              <p:nvPr/>
            </p:nvCxnSpPr>
            <p:spPr>
              <a:xfrm>
                <a:off x="3690182" y="4576869"/>
                <a:ext cx="1043230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F67F2F9-1EE0-480B-BE5B-3C65DDC842B1}"/>
                  </a:ext>
                </a:extLst>
              </p:cNvPr>
              <p:cNvSpPr txBox="1"/>
              <p:nvPr/>
            </p:nvSpPr>
            <p:spPr>
              <a:xfrm>
                <a:off x="3646582" y="4204369"/>
                <a:ext cx="1024639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redeem</a:t>
                </a:r>
                <a:endParaRPr lang="ar-SA" dirty="0"/>
              </a:p>
            </p:txBody>
          </p:sp>
        </p:grp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8901FED8-C92F-40F8-93F6-B4779D199112}"/>
                </a:ext>
              </a:extLst>
            </p:cNvPr>
            <p:cNvCxnSpPr>
              <a:cxnSpLocks/>
              <a:stCxn id="41" idx="7"/>
              <a:endCxn id="41" idx="1"/>
            </p:cNvCxnSpPr>
            <p:nvPr/>
          </p:nvCxnSpPr>
          <p:spPr>
            <a:xfrm rot="16200000" flipV="1">
              <a:off x="1729988" y="2105153"/>
              <a:ext cx="12700" cy="538816"/>
            </a:xfrm>
            <a:prstGeom prst="curvedConnector3">
              <a:avLst>
                <a:gd name="adj1" fmla="val 4276228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3E9B18A-49B5-46E7-A440-65E6EDB75199}"/>
                </a:ext>
              </a:extLst>
            </p:cNvPr>
            <p:cNvSpPr txBox="1"/>
            <p:nvPr/>
          </p:nvSpPr>
          <p:spPr>
            <a:xfrm>
              <a:off x="1222603" y="1493420"/>
              <a:ext cx="88838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cancel</a:t>
              </a:r>
              <a:endParaRPr lang="ar-SA" dirty="0"/>
            </a:p>
          </p:txBody>
        </p:sp>
        <p:cxnSp>
          <p:nvCxnSpPr>
            <p:cNvPr id="73" name="Connector: Curved 72">
              <a:extLst>
                <a:ext uri="{FF2B5EF4-FFF2-40B4-BE49-F238E27FC236}">
                  <a16:creationId xmlns:a16="http://schemas.microsoft.com/office/drawing/2014/main" id="{02A3F7B2-0D26-42FF-BE3A-9786F5192B6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13726" y="2083166"/>
              <a:ext cx="12700" cy="538816"/>
            </a:xfrm>
            <a:prstGeom prst="curvedConnector3">
              <a:avLst>
                <a:gd name="adj1" fmla="val 4276228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D6864F3-BEC7-42A5-B299-9A679DFF4FEC}"/>
                </a:ext>
              </a:extLst>
            </p:cNvPr>
            <p:cNvSpPr txBox="1"/>
            <p:nvPr/>
          </p:nvSpPr>
          <p:spPr>
            <a:xfrm>
              <a:off x="2654263" y="1456418"/>
              <a:ext cx="141256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Pay, cancel</a:t>
              </a:r>
              <a:endParaRPr lang="ar-SA" dirty="0"/>
            </a:p>
          </p:txBody>
        </p:sp>
        <p:cxnSp>
          <p:nvCxnSpPr>
            <p:cNvPr id="88" name="Connector: Curved 87">
              <a:extLst>
                <a:ext uri="{FF2B5EF4-FFF2-40B4-BE49-F238E27FC236}">
                  <a16:creationId xmlns:a16="http://schemas.microsoft.com/office/drawing/2014/main" id="{4149DB7D-CF88-4C1B-9100-94BD8BCAA96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119741" y="2074288"/>
              <a:ext cx="12700" cy="538816"/>
            </a:xfrm>
            <a:prstGeom prst="curvedConnector3">
              <a:avLst>
                <a:gd name="adj1" fmla="val 4276228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71B751E-FFDE-4493-9AB8-41361AC1800F}"/>
                </a:ext>
              </a:extLst>
            </p:cNvPr>
            <p:cNvSpPr txBox="1"/>
            <p:nvPr/>
          </p:nvSpPr>
          <p:spPr>
            <a:xfrm>
              <a:off x="4460278" y="1447540"/>
              <a:ext cx="141256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Pay, cancel</a:t>
              </a:r>
              <a:endParaRPr lang="ar-SA" dirty="0"/>
            </a:p>
          </p:txBody>
        </p:sp>
        <p:cxnSp>
          <p:nvCxnSpPr>
            <p:cNvPr id="90" name="Connector: Curved 89">
              <a:extLst>
                <a:ext uri="{FF2B5EF4-FFF2-40B4-BE49-F238E27FC236}">
                  <a16:creationId xmlns:a16="http://schemas.microsoft.com/office/drawing/2014/main" id="{2CF26DCD-DD48-43F8-A1A0-431FAFC8F0A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810914" y="2036680"/>
              <a:ext cx="12700" cy="538816"/>
            </a:xfrm>
            <a:prstGeom prst="curvedConnector3">
              <a:avLst>
                <a:gd name="adj1" fmla="val 4276228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17DA76E-AC8F-4F19-8B4F-5D2A90CC2E98}"/>
                </a:ext>
              </a:extLst>
            </p:cNvPr>
            <p:cNvSpPr txBox="1"/>
            <p:nvPr/>
          </p:nvSpPr>
          <p:spPr>
            <a:xfrm>
              <a:off x="6151451" y="1409932"/>
              <a:ext cx="141256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Pay, cancel</a:t>
              </a:r>
              <a:endParaRPr lang="ar-SA" dirty="0"/>
            </a:p>
          </p:txBody>
        </p:sp>
        <p:cxnSp>
          <p:nvCxnSpPr>
            <p:cNvPr id="92" name="Connector: Curved 91">
              <a:extLst>
                <a:ext uri="{FF2B5EF4-FFF2-40B4-BE49-F238E27FC236}">
                  <a16:creationId xmlns:a16="http://schemas.microsoft.com/office/drawing/2014/main" id="{2A5B7064-FF58-4AEE-B14A-409A168FF0E0}"/>
                </a:ext>
              </a:extLst>
            </p:cNvPr>
            <p:cNvCxnSpPr>
              <a:cxnSpLocks/>
              <a:stCxn id="80" idx="5"/>
              <a:endCxn id="80" idx="3"/>
            </p:cNvCxnSpPr>
            <p:nvPr/>
          </p:nvCxnSpPr>
          <p:spPr>
            <a:xfrm rot="5400000">
              <a:off x="6781800" y="4597569"/>
              <a:ext cx="12700" cy="538816"/>
            </a:xfrm>
            <a:prstGeom prst="curvedConnector3">
              <a:avLst>
                <a:gd name="adj1" fmla="val 3927843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BB2F9F5-8849-443D-9523-69ACE5B7DDB5}"/>
                </a:ext>
              </a:extLst>
            </p:cNvPr>
            <p:cNvSpPr txBox="1"/>
            <p:nvPr/>
          </p:nvSpPr>
          <p:spPr>
            <a:xfrm>
              <a:off x="6225880" y="5333874"/>
              <a:ext cx="141256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Pay, cancel</a:t>
              </a:r>
              <a:endParaRPr lang="ar-SA" dirty="0"/>
            </a:p>
          </p:txBody>
        </p: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id="{5F72BA74-BA05-432D-81C0-940952B2C5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90861" y="4649255"/>
              <a:ext cx="12700" cy="538816"/>
            </a:xfrm>
            <a:prstGeom prst="curvedConnector3">
              <a:avLst>
                <a:gd name="adj1" fmla="val 3927843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6E18369-4D18-477C-9C85-E2604A8F3403}"/>
                </a:ext>
              </a:extLst>
            </p:cNvPr>
            <p:cNvSpPr txBox="1"/>
            <p:nvPr/>
          </p:nvSpPr>
          <p:spPr>
            <a:xfrm>
              <a:off x="4534941" y="5385560"/>
              <a:ext cx="141256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Pay, cancel</a:t>
              </a:r>
              <a:endParaRPr lang="ar-SA" dirty="0"/>
            </a:p>
          </p:txBody>
        </p: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E5D685DA-3E73-40B0-B3FD-914C299116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10886" y="4682965"/>
              <a:ext cx="12700" cy="538816"/>
            </a:xfrm>
            <a:prstGeom prst="curvedConnector3">
              <a:avLst>
                <a:gd name="adj1" fmla="val 3927843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3044A2F-4102-4ED8-8480-0A18BF61C7A2}"/>
                </a:ext>
              </a:extLst>
            </p:cNvPr>
            <p:cNvSpPr txBox="1"/>
            <p:nvPr/>
          </p:nvSpPr>
          <p:spPr>
            <a:xfrm>
              <a:off x="2754966" y="5419270"/>
              <a:ext cx="141256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Pay, cancel</a:t>
              </a:r>
              <a:endParaRPr lang="ar-SA" dirty="0"/>
            </a:p>
          </p:txBody>
        </p:sp>
      </p:grpSp>
      <p:sp>
        <p:nvSpPr>
          <p:cNvPr id="98" name="Rectangle 3">
            <a:extLst>
              <a:ext uri="{FF2B5EF4-FFF2-40B4-BE49-F238E27FC236}">
                <a16:creationId xmlns:a16="http://schemas.microsoft.com/office/drawing/2014/main" id="{A9AA47C0-52BF-493D-9B6E-1ACC9E2CF1E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76528"/>
            <a:ext cx="8229600" cy="4767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rtl="0">
              <a:lnSpc>
                <a:spcPct val="150000"/>
              </a:lnSpc>
            </a:pPr>
            <a:r>
              <a:rPr lang="en-US" sz="2000" b="1" dirty="0"/>
              <a:t>Completed protocols: </a:t>
            </a:r>
          </a:p>
        </p:txBody>
      </p:sp>
    </p:spTree>
    <p:extLst>
      <p:ext uri="{BB962C8B-B14F-4D97-AF65-F5344CB8AC3E}">
        <p14:creationId xmlns:p14="http://schemas.microsoft.com/office/powerpoint/2010/main" val="124947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e-commerce : an application to FA</a:t>
            </a:r>
            <a:endParaRPr lang="en-US" sz="37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67072"/>
          </a:xfrm>
        </p:spPr>
        <p:txBody>
          <a:bodyPr>
            <a:normAutofit/>
          </a:bodyPr>
          <a:lstStyle/>
          <a:p>
            <a:pPr algn="just" rtl="0">
              <a:lnSpc>
                <a:spcPct val="150000"/>
              </a:lnSpc>
            </a:pPr>
            <a:r>
              <a:rPr lang="en-US" sz="2000" dirty="0"/>
              <a:t>Completed protocols: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D2834-1935-4A28-8DB5-E7EA80A2C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73461"/>
            <a:ext cx="7543800" cy="42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7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156" name="Group 4155">
            <a:extLst>
              <a:ext uri="{FF2B5EF4-FFF2-40B4-BE49-F238E27FC236}">
                <a16:creationId xmlns:a16="http://schemas.microsoft.com/office/drawing/2014/main" id="{7DD130A4-11BF-4FA0-BA07-122913FF9076}"/>
              </a:ext>
            </a:extLst>
          </p:cNvPr>
          <p:cNvGrpSpPr/>
          <p:nvPr/>
        </p:nvGrpSpPr>
        <p:grpSpPr>
          <a:xfrm>
            <a:off x="684029" y="2971840"/>
            <a:ext cx="1085620" cy="968469"/>
            <a:chOff x="684029" y="2971840"/>
            <a:chExt cx="1085620" cy="96846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A0A8615-8BD4-4FB5-AA68-DA9134D7B5C4}"/>
                </a:ext>
              </a:extLst>
            </p:cNvPr>
            <p:cNvGrpSpPr/>
            <p:nvPr/>
          </p:nvGrpSpPr>
          <p:grpSpPr>
            <a:xfrm>
              <a:off x="684029" y="2971840"/>
              <a:ext cx="685881" cy="797863"/>
              <a:chOff x="1413704" y="2203903"/>
              <a:chExt cx="1307455" cy="1959983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D581BC4-32EF-4C84-9D74-2BF005D16002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>
                <a:off x="1450809" y="2688016"/>
                <a:ext cx="1270350" cy="147587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3A2D1CA-B720-47BC-A27B-D98A02EC9E22}"/>
                  </a:ext>
                </a:extLst>
              </p:cNvPr>
              <p:cNvSpPr txBox="1"/>
              <p:nvPr/>
            </p:nvSpPr>
            <p:spPr>
              <a:xfrm>
                <a:off x="1413704" y="2203903"/>
                <a:ext cx="473207" cy="24622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000" dirty="0"/>
                  <a:t>Start</a:t>
                </a:r>
                <a:endParaRPr lang="ar-SA" sz="1000" dirty="0"/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994CB53-E887-44AB-B724-BABBF65B8252}"/>
                </a:ext>
              </a:extLst>
            </p:cNvPr>
            <p:cNvSpPr/>
            <p:nvPr/>
          </p:nvSpPr>
          <p:spPr>
            <a:xfrm>
              <a:off x="1369910" y="3599098"/>
              <a:ext cx="399739" cy="341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00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A3C32B5-C8A7-4C0C-B978-C875A07B08F2}"/>
              </a:ext>
            </a:extLst>
          </p:cNvPr>
          <p:cNvGrpSpPr/>
          <p:nvPr/>
        </p:nvGrpSpPr>
        <p:grpSpPr>
          <a:xfrm>
            <a:off x="1739711" y="3519945"/>
            <a:ext cx="991726" cy="423397"/>
            <a:chOff x="6155517" y="3523510"/>
            <a:chExt cx="1801239" cy="104009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1AA7627-9386-490A-95F6-DEC40CFF9A25}"/>
                </a:ext>
              </a:extLst>
            </p:cNvPr>
            <p:cNvSpPr/>
            <p:nvPr/>
          </p:nvSpPr>
          <p:spPr>
            <a:xfrm>
              <a:off x="7194756" y="3725402"/>
              <a:ext cx="7620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0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E7E9E50-73E9-452C-A7AA-D9C96F012291}"/>
                </a:ext>
              </a:extLst>
            </p:cNvPr>
            <p:cNvCxnSpPr>
              <a:cxnSpLocks/>
              <a:stCxn id="76" idx="6"/>
              <a:endCxn id="80" idx="2"/>
            </p:cNvCxnSpPr>
            <p:nvPr/>
          </p:nvCxnSpPr>
          <p:spPr>
            <a:xfrm>
              <a:off x="6209894" y="4137053"/>
              <a:ext cx="984862" cy="744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9272390-EC3B-4A91-B270-A1572EF076DD}"/>
                </a:ext>
              </a:extLst>
            </p:cNvPr>
            <p:cNvSpPr txBox="1"/>
            <p:nvPr/>
          </p:nvSpPr>
          <p:spPr>
            <a:xfrm>
              <a:off x="6155517" y="3523510"/>
              <a:ext cx="664427" cy="60485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/>
                <a:t>P</a:t>
              </a:r>
              <a:endParaRPr lang="ar-SA" sz="10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5B1762A-3578-4FC9-8ECB-50FA55AD9CF7}"/>
              </a:ext>
            </a:extLst>
          </p:cNvPr>
          <p:cNvGrpSpPr/>
          <p:nvPr/>
        </p:nvGrpSpPr>
        <p:grpSpPr>
          <a:xfrm>
            <a:off x="2731435" y="3534212"/>
            <a:ext cx="869268" cy="411577"/>
            <a:chOff x="6377931" y="3596790"/>
            <a:chExt cx="1578825" cy="1011056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B8D70EE-9F7D-4B48-B121-7B558D2F6699}"/>
                </a:ext>
              </a:extLst>
            </p:cNvPr>
            <p:cNvSpPr/>
            <p:nvPr/>
          </p:nvSpPr>
          <p:spPr>
            <a:xfrm>
              <a:off x="7194756" y="3769646"/>
              <a:ext cx="7620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0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9536760-B32D-4786-9DC4-31C5F2C0A4B6}"/>
                </a:ext>
              </a:extLst>
            </p:cNvPr>
            <p:cNvCxnSpPr>
              <a:cxnSpLocks/>
              <a:stCxn id="80" idx="6"/>
              <a:endCxn id="84" idx="2"/>
            </p:cNvCxnSpPr>
            <p:nvPr/>
          </p:nvCxnSpPr>
          <p:spPr>
            <a:xfrm>
              <a:off x="6377931" y="4182734"/>
              <a:ext cx="816824" cy="601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83BF38C-0DDC-4E23-A451-E0D99993F561}"/>
                </a:ext>
              </a:extLst>
            </p:cNvPr>
            <p:cNvSpPr txBox="1"/>
            <p:nvPr/>
          </p:nvSpPr>
          <p:spPr>
            <a:xfrm>
              <a:off x="6526447" y="3596790"/>
              <a:ext cx="460599" cy="60485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S</a:t>
              </a:r>
              <a:endParaRPr lang="ar-SA" sz="1000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E9955BF-A976-4D09-95CA-CF283470CD2A}"/>
              </a:ext>
            </a:extLst>
          </p:cNvPr>
          <p:cNvGrpSpPr/>
          <p:nvPr/>
        </p:nvGrpSpPr>
        <p:grpSpPr>
          <a:xfrm>
            <a:off x="2700388" y="4341010"/>
            <a:ext cx="491773" cy="246221"/>
            <a:chOff x="5463361" y="4085335"/>
            <a:chExt cx="937439" cy="604851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9985DD9-4094-470E-B538-8401A8810567}"/>
                </a:ext>
              </a:extLst>
            </p:cNvPr>
            <p:cNvCxnSpPr>
              <a:cxnSpLocks/>
              <a:stCxn id="99" idx="6"/>
              <a:endCxn id="90" idx="2"/>
            </p:cNvCxnSpPr>
            <p:nvPr/>
          </p:nvCxnSpPr>
          <p:spPr>
            <a:xfrm>
              <a:off x="5463361" y="4567638"/>
              <a:ext cx="937439" cy="299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8E021B-FF24-4B1C-8714-A18CDF9B8BB2}"/>
                </a:ext>
              </a:extLst>
            </p:cNvPr>
            <p:cNvSpPr txBox="1"/>
            <p:nvPr/>
          </p:nvSpPr>
          <p:spPr>
            <a:xfrm>
              <a:off x="5537643" y="4085335"/>
              <a:ext cx="483414" cy="60485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S</a:t>
              </a:r>
              <a:endParaRPr lang="ar-SA" sz="10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4B718E3-9684-4183-9DAA-A65A09B81A3C}"/>
              </a:ext>
            </a:extLst>
          </p:cNvPr>
          <p:cNvGrpSpPr/>
          <p:nvPr/>
        </p:nvGrpSpPr>
        <p:grpSpPr>
          <a:xfrm>
            <a:off x="1770193" y="4341010"/>
            <a:ext cx="547271" cy="246221"/>
            <a:chOff x="1770193" y="4341010"/>
            <a:chExt cx="547271" cy="246221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4D786EF-0A17-45FC-B5F5-E509D5D89E52}"/>
                </a:ext>
              </a:extLst>
            </p:cNvPr>
            <p:cNvCxnSpPr>
              <a:cxnSpLocks/>
              <a:stCxn id="73" idx="6"/>
            </p:cNvCxnSpPr>
            <p:nvPr/>
          </p:nvCxnSpPr>
          <p:spPr>
            <a:xfrm>
              <a:off x="1770193" y="4541102"/>
              <a:ext cx="547271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13BC153-E6C0-4A14-A808-A4EE157AD565}"/>
                </a:ext>
              </a:extLst>
            </p:cNvPr>
            <p:cNvSpPr txBox="1"/>
            <p:nvPr/>
          </p:nvSpPr>
          <p:spPr>
            <a:xfrm>
              <a:off x="1851553" y="4341010"/>
              <a:ext cx="25519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P</a:t>
              </a:r>
              <a:endParaRPr lang="ar-SA" sz="1000" dirty="0"/>
            </a:p>
          </p:txBody>
        </p:sp>
      </p:grpSp>
      <p:grpSp>
        <p:nvGrpSpPr>
          <p:cNvPr id="4158" name="Group 4157">
            <a:extLst>
              <a:ext uri="{FF2B5EF4-FFF2-40B4-BE49-F238E27FC236}">
                <a16:creationId xmlns:a16="http://schemas.microsoft.com/office/drawing/2014/main" id="{25F1FB5B-B8E2-4ECA-8946-3A77190345E8}"/>
              </a:ext>
            </a:extLst>
          </p:cNvPr>
          <p:cNvGrpSpPr/>
          <p:nvPr/>
        </p:nvGrpSpPr>
        <p:grpSpPr>
          <a:xfrm>
            <a:off x="2382129" y="3161745"/>
            <a:ext cx="296335" cy="472871"/>
            <a:chOff x="2382129" y="3161745"/>
            <a:chExt cx="296335" cy="472871"/>
          </a:xfrm>
        </p:grpSpPr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7102A9C1-1463-4947-BD6B-7E37CE325A3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20874" y="3490701"/>
              <a:ext cx="5170" cy="282659"/>
            </a:xfrm>
            <a:prstGeom prst="curvedConnector3">
              <a:avLst>
                <a:gd name="adj1" fmla="val 4276228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023B1EC-28B0-48BE-A72D-38DD0DC97378}"/>
                </a:ext>
              </a:extLst>
            </p:cNvPr>
            <p:cNvSpPr txBox="1"/>
            <p:nvPr/>
          </p:nvSpPr>
          <p:spPr>
            <a:xfrm>
              <a:off x="2413648" y="3161745"/>
              <a:ext cx="264816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p</a:t>
              </a:r>
              <a:endParaRPr lang="ar-SA" sz="10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2A10165-0F8D-49E8-A9BB-419786775A83}"/>
              </a:ext>
            </a:extLst>
          </p:cNvPr>
          <p:cNvGrpSpPr/>
          <p:nvPr/>
        </p:nvGrpSpPr>
        <p:grpSpPr>
          <a:xfrm>
            <a:off x="3261770" y="3182304"/>
            <a:ext cx="290194" cy="437002"/>
            <a:chOff x="3261770" y="3182304"/>
            <a:chExt cx="290194" cy="437002"/>
          </a:xfrm>
        </p:grpSpPr>
        <p:cxnSp>
          <p:nvCxnSpPr>
            <p:cNvPr id="108" name="Connector: Curved 107">
              <a:extLst>
                <a:ext uri="{FF2B5EF4-FFF2-40B4-BE49-F238E27FC236}">
                  <a16:creationId xmlns:a16="http://schemas.microsoft.com/office/drawing/2014/main" id="{473CBBFE-AE00-4575-96CC-4E2E5C22E3F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08050" y="3475391"/>
              <a:ext cx="5170" cy="282659"/>
            </a:xfrm>
            <a:prstGeom prst="curvedConnector3">
              <a:avLst>
                <a:gd name="adj1" fmla="val 4276228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7D916D-EC04-4237-B941-D1971F2F9EED}"/>
                </a:ext>
              </a:extLst>
            </p:cNvPr>
            <p:cNvSpPr txBox="1"/>
            <p:nvPr/>
          </p:nvSpPr>
          <p:spPr>
            <a:xfrm>
              <a:off x="3261770" y="3182304"/>
              <a:ext cx="264816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p</a:t>
              </a:r>
              <a:endParaRPr lang="ar-SA" sz="1000" dirty="0"/>
            </a:p>
          </p:txBody>
        </p:sp>
      </p:grpSp>
      <p:grpSp>
        <p:nvGrpSpPr>
          <p:cNvPr id="4159" name="Group 4158">
            <a:extLst>
              <a:ext uri="{FF2B5EF4-FFF2-40B4-BE49-F238E27FC236}">
                <a16:creationId xmlns:a16="http://schemas.microsoft.com/office/drawing/2014/main" id="{D24807B1-BDE5-4425-BA16-6D471CE94A9A}"/>
              </a:ext>
            </a:extLst>
          </p:cNvPr>
          <p:cNvGrpSpPr/>
          <p:nvPr/>
        </p:nvGrpSpPr>
        <p:grpSpPr>
          <a:xfrm>
            <a:off x="2220898" y="3940728"/>
            <a:ext cx="479490" cy="767222"/>
            <a:chOff x="2220898" y="3940728"/>
            <a:chExt cx="479490" cy="767222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7443D1A-E9AD-4E69-8B41-23CEF46CF3DC}"/>
                </a:ext>
              </a:extLst>
            </p:cNvPr>
            <p:cNvCxnSpPr>
              <a:cxnSpLocks/>
            </p:cNvCxnSpPr>
            <p:nvPr/>
          </p:nvCxnSpPr>
          <p:spPr>
            <a:xfrm>
              <a:off x="2500518" y="3940728"/>
              <a:ext cx="0" cy="41726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C609D48-BBA7-428F-B729-F25ED26991D7}"/>
                </a:ext>
              </a:extLst>
            </p:cNvPr>
            <p:cNvSpPr/>
            <p:nvPr/>
          </p:nvSpPr>
          <p:spPr>
            <a:xfrm>
              <a:off x="2300649" y="4366738"/>
              <a:ext cx="399739" cy="341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0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7F37FE-D04D-40CD-B13C-701129742F78}"/>
                </a:ext>
              </a:extLst>
            </p:cNvPr>
            <p:cNvSpPr txBox="1"/>
            <p:nvPr/>
          </p:nvSpPr>
          <p:spPr>
            <a:xfrm>
              <a:off x="2220898" y="4001968"/>
              <a:ext cx="272832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C</a:t>
              </a:r>
              <a:endParaRPr lang="ar-SA" sz="1000" dirty="0"/>
            </a:p>
          </p:txBody>
        </p:sp>
      </p:grpSp>
      <p:grpSp>
        <p:nvGrpSpPr>
          <p:cNvPr id="4157" name="Group 4156">
            <a:extLst>
              <a:ext uri="{FF2B5EF4-FFF2-40B4-BE49-F238E27FC236}">
                <a16:creationId xmlns:a16="http://schemas.microsoft.com/office/drawing/2014/main" id="{19F33740-A080-450C-965C-B61A4CB68DA8}"/>
              </a:ext>
            </a:extLst>
          </p:cNvPr>
          <p:cNvGrpSpPr/>
          <p:nvPr/>
        </p:nvGrpSpPr>
        <p:grpSpPr>
          <a:xfrm>
            <a:off x="1370453" y="3940310"/>
            <a:ext cx="439830" cy="771398"/>
            <a:chOff x="1370453" y="3940310"/>
            <a:chExt cx="439830" cy="77139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5F9D610-5CBD-4311-B20E-DF0CA28F2625}"/>
                </a:ext>
              </a:extLst>
            </p:cNvPr>
            <p:cNvGrpSpPr/>
            <p:nvPr/>
          </p:nvGrpSpPr>
          <p:grpSpPr>
            <a:xfrm>
              <a:off x="1370453" y="3940310"/>
              <a:ext cx="399739" cy="771398"/>
              <a:chOff x="980772" y="2677028"/>
              <a:chExt cx="762000" cy="1894972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812AD5D-CD61-478F-81FD-ECC0D45CC0D7}"/>
                  </a:ext>
                </a:extLst>
              </p:cNvPr>
              <p:cNvSpPr/>
              <p:nvPr/>
            </p:nvSpPr>
            <p:spPr>
              <a:xfrm>
                <a:off x="980772" y="3733800"/>
                <a:ext cx="7620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sz="1000" dirty="0"/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F668B1E0-E4CF-4BA1-B8B3-3DC55729E7A4}"/>
                  </a:ext>
                </a:extLst>
              </p:cNvPr>
              <p:cNvCxnSpPr>
                <a:cxnSpLocks/>
                <a:stCxn id="76" idx="4"/>
                <a:endCxn id="73" idx="0"/>
              </p:cNvCxnSpPr>
              <p:nvPr/>
            </p:nvCxnSpPr>
            <p:spPr>
              <a:xfrm>
                <a:off x="1360737" y="2677028"/>
                <a:ext cx="1035" cy="105677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6E5D2B0-C0ED-41C0-919B-F489D3F7E853}"/>
                </a:ext>
              </a:extLst>
            </p:cNvPr>
            <p:cNvSpPr txBox="1"/>
            <p:nvPr/>
          </p:nvSpPr>
          <p:spPr>
            <a:xfrm>
              <a:off x="1537451" y="4004844"/>
              <a:ext cx="272832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C</a:t>
              </a:r>
              <a:endParaRPr lang="ar-SA" sz="1000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45852BF-7F15-4F98-9B59-454A636F919C}"/>
              </a:ext>
            </a:extLst>
          </p:cNvPr>
          <p:cNvGrpSpPr/>
          <p:nvPr/>
        </p:nvGrpSpPr>
        <p:grpSpPr>
          <a:xfrm>
            <a:off x="3254032" y="4644473"/>
            <a:ext cx="476939" cy="246221"/>
            <a:chOff x="3254032" y="4644473"/>
            <a:chExt cx="476939" cy="246221"/>
          </a:xfrm>
        </p:grpSpPr>
        <p:cxnSp>
          <p:nvCxnSpPr>
            <p:cNvPr id="110" name="Connector: Curved 109">
              <a:extLst>
                <a:ext uri="{FF2B5EF4-FFF2-40B4-BE49-F238E27FC236}">
                  <a16:creationId xmlns:a16="http://schemas.microsoft.com/office/drawing/2014/main" id="{F464C551-489E-41C6-B5D2-A698C77DA353}"/>
                </a:ext>
              </a:extLst>
            </p:cNvPr>
            <p:cNvCxnSpPr>
              <a:cxnSpLocks/>
              <a:stCxn id="90" idx="5"/>
              <a:endCxn id="90" idx="3"/>
            </p:cNvCxnSpPr>
            <p:nvPr/>
          </p:nvCxnSpPr>
          <p:spPr>
            <a:xfrm rot="5400000">
              <a:off x="3392777" y="4517869"/>
              <a:ext cx="5170" cy="282659"/>
            </a:xfrm>
            <a:prstGeom prst="curvedConnector3">
              <a:avLst>
                <a:gd name="adj1" fmla="val 3927843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CAD4185-A978-49EF-BCF5-94FC68D5B476}"/>
                </a:ext>
              </a:extLst>
            </p:cNvPr>
            <p:cNvSpPr txBox="1"/>
            <p:nvPr/>
          </p:nvSpPr>
          <p:spPr>
            <a:xfrm>
              <a:off x="3466155" y="4644473"/>
              <a:ext cx="264816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p</a:t>
              </a:r>
              <a:endParaRPr lang="ar-SA" sz="1000" dirty="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0EA5415-5DB0-40A2-B0C0-0A99D5081925}"/>
              </a:ext>
            </a:extLst>
          </p:cNvPr>
          <p:cNvGrpSpPr/>
          <p:nvPr/>
        </p:nvGrpSpPr>
        <p:grpSpPr>
          <a:xfrm>
            <a:off x="2139398" y="4677654"/>
            <a:ext cx="510240" cy="336150"/>
            <a:chOff x="2139398" y="4677654"/>
            <a:chExt cx="510240" cy="336150"/>
          </a:xfrm>
        </p:grpSpPr>
        <p:cxnSp>
          <p:nvCxnSpPr>
            <p:cNvPr id="112" name="Connector: Curved 111">
              <a:extLst>
                <a:ext uri="{FF2B5EF4-FFF2-40B4-BE49-F238E27FC236}">
                  <a16:creationId xmlns:a16="http://schemas.microsoft.com/office/drawing/2014/main" id="{15D34128-195B-4039-BE0A-C86D1A5E07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05724" y="4538909"/>
              <a:ext cx="5170" cy="282659"/>
            </a:xfrm>
            <a:prstGeom prst="curvedConnector3">
              <a:avLst>
                <a:gd name="adj1" fmla="val 3927843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4244DFB-B4E1-40B8-868F-6A1EED3E2B53}"/>
                </a:ext>
              </a:extLst>
            </p:cNvPr>
            <p:cNvSpPr txBox="1"/>
            <p:nvPr/>
          </p:nvSpPr>
          <p:spPr>
            <a:xfrm>
              <a:off x="2139398" y="4767583"/>
              <a:ext cx="264816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p</a:t>
              </a:r>
              <a:endParaRPr lang="ar-SA" sz="1000" dirty="0"/>
            </a:p>
          </p:txBody>
        </p:sp>
      </p:grpSp>
      <p:grpSp>
        <p:nvGrpSpPr>
          <p:cNvPr id="4118" name="Group 4117">
            <a:extLst>
              <a:ext uri="{FF2B5EF4-FFF2-40B4-BE49-F238E27FC236}">
                <a16:creationId xmlns:a16="http://schemas.microsoft.com/office/drawing/2014/main" id="{961DB078-BD81-4F4B-AF05-48400B5D4475}"/>
              </a:ext>
            </a:extLst>
          </p:cNvPr>
          <p:cNvGrpSpPr/>
          <p:nvPr/>
        </p:nvGrpSpPr>
        <p:grpSpPr>
          <a:xfrm>
            <a:off x="6238507" y="-34283"/>
            <a:ext cx="3058185" cy="2830782"/>
            <a:chOff x="5609564" y="929932"/>
            <a:chExt cx="3058185" cy="28307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A97FC8E-D53D-4D0D-A510-F53C5CAF05B7}"/>
                </a:ext>
              </a:extLst>
            </p:cNvPr>
            <p:cNvGrpSpPr/>
            <p:nvPr/>
          </p:nvGrpSpPr>
          <p:grpSpPr>
            <a:xfrm>
              <a:off x="5896410" y="1477828"/>
              <a:ext cx="2147888" cy="2282886"/>
              <a:chOff x="2866052" y="2154813"/>
              <a:chExt cx="5592148" cy="380276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CDF5349-3C9D-4973-BA42-9713C5807A66}"/>
                  </a:ext>
                </a:extLst>
              </p:cNvPr>
              <p:cNvGrpSpPr/>
              <p:nvPr/>
            </p:nvGrpSpPr>
            <p:grpSpPr>
              <a:xfrm>
                <a:off x="2866052" y="3706965"/>
                <a:ext cx="2180591" cy="1850150"/>
                <a:chOff x="-275591" y="3733800"/>
                <a:chExt cx="2180591" cy="1850150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B65810E-CC51-495C-AE79-02165DA85C85}"/>
                    </a:ext>
                  </a:extLst>
                </p:cNvPr>
                <p:cNvSpPr/>
                <p:nvPr/>
              </p:nvSpPr>
              <p:spPr>
                <a:xfrm>
                  <a:off x="1143000" y="3733800"/>
                  <a:ext cx="762000" cy="838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1</a:t>
                  </a:r>
                  <a:endParaRPr lang="ar-SA" dirty="0"/>
                </a:p>
              </p:txBody>
            </p: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C586E72E-57A6-4514-939B-3BDC325C0603}"/>
                    </a:ext>
                  </a:extLst>
                </p:cNvPr>
                <p:cNvCxnSpPr/>
                <p:nvPr/>
              </p:nvCxnSpPr>
              <p:spPr>
                <a:xfrm flipV="1">
                  <a:off x="1524000" y="457200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AD17581-B8F6-45C9-AB1F-EB2C6E61D09F}"/>
                    </a:ext>
                  </a:extLst>
                </p:cNvPr>
                <p:cNvSpPr txBox="1"/>
                <p:nvPr/>
              </p:nvSpPr>
              <p:spPr>
                <a:xfrm>
                  <a:off x="-275591" y="4968727"/>
                  <a:ext cx="1837174" cy="615223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dirty="0"/>
                    <a:t>Start</a:t>
                  </a:r>
                  <a:endParaRPr lang="ar-SA" dirty="0"/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6928E-3863-49F3-AA16-6008C27B9817}"/>
                  </a:ext>
                </a:extLst>
              </p:cNvPr>
              <p:cNvSpPr txBox="1"/>
              <p:nvPr/>
            </p:nvSpPr>
            <p:spPr>
              <a:xfrm>
                <a:off x="5234658" y="5342357"/>
                <a:ext cx="2903843" cy="61522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/>
                  <a:t>(c) Bank</a:t>
                </a:r>
                <a:endParaRPr lang="ar-SA" b="1" dirty="0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A022C0D-DFAC-4763-9D5B-D6A02DC27A71}"/>
                  </a:ext>
                </a:extLst>
              </p:cNvPr>
              <p:cNvGrpSpPr/>
              <p:nvPr/>
            </p:nvGrpSpPr>
            <p:grpSpPr>
              <a:xfrm>
                <a:off x="3779190" y="2154813"/>
                <a:ext cx="1272547" cy="1658078"/>
                <a:chOff x="3277746" y="2154813"/>
                <a:chExt cx="1272547" cy="165807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30A503C-8778-40E1-BED1-2D6A19C982A6}"/>
                    </a:ext>
                  </a:extLst>
                </p:cNvPr>
                <p:cNvGrpSpPr/>
                <p:nvPr/>
              </p:nvGrpSpPr>
              <p:grpSpPr>
                <a:xfrm>
                  <a:off x="3788293" y="2154813"/>
                  <a:ext cx="762000" cy="1524000"/>
                  <a:chOff x="1143000" y="3733800"/>
                  <a:chExt cx="762000" cy="1524000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75F1B66E-AD78-4881-AE85-DD025D6FA605}"/>
                      </a:ext>
                    </a:extLst>
                  </p:cNvPr>
                  <p:cNvSpPr/>
                  <p:nvPr/>
                </p:nvSpPr>
                <p:spPr>
                  <a:xfrm>
                    <a:off x="1143000" y="3733800"/>
                    <a:ext cx="762000" cy="838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/>
                      <a:t>2</a:t>
                    </a:r>
                    <a:endParaRPr lang="ar-SA" dirty="0"/>
                  </a:p>
                </p:txBody>
              </p: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117E6409-BAFC-4A88-AE9C-8DF8CC3922B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524000" y="4572000"/>
                    <a:ext cx="0" cy="685800"/>
                  </a:xfrm>
                  <a:prstGeom prst="straightConnector1">
                    <a:avLst/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7C9F5FF-4E80-4773-961E-729106196879}"/>
                    </a:ext>
                  </a:extLst>
                </p:cNvPr>
                <p:cNvSpPr txBox="1"/>
                <p:nvPr/>
              </p:nvSpPr>
              <p:spPr>
                <a:xfrm>
                  <a:off x="3277746" y="3197668"/>
                  <a:ext cx="898137" cy="615223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dirty="0"/>
                    <a:t>C</a:t>
                  </a:r>
                  <a:endParaRPr lang="ar-SA" dirty="0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9FF7066-216A-4BD4-8CFA-31BA775B2D1E}"/>
                  </a:ext>
                </a:extLst>
              </p:cNvPr>
              <p:cNvGrpSpPr/>
              <p:nvPr/>
            </p:nvGrpSpPr>
            <p:grpSpPr>
              <a:xfrm>
                <a:off x="4963358" y="3704304"/>
                <a:ext cx="1773085" cy="1112433"/>
                <a:chOff x="4461914" y="3704304"/>
                <a:chExt cx="1773085" cy="1112433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021D2E3-F896-4CF7-85F8-9EE7BAEA6DB5}"/>
                    </a:ext>
                  </a:extLst>
                </p:cNvPr>
                <p:cNvSpPr/>
                <p:nvPr/>
              </p:nvSpPr>
              <p:spPr>
                <a:xfrm>
                  <a:off x="5472999" y="3704304"/>
                  <a:ext cx="762000" cy="838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3</a:t>
                  </a:r>
                  <a:endParaRPr lang="ar-SA" dirty="0"/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4528F67D-E92F-4386-B4A9-F80A9F283244}"/>
                    </a:ext>
                  </a:extLst>
                </p:cNvPr>
                <p:cNvCxnSpPr>
                  <a:cxnSpLocks/>
                  <a:endCxn id="57" idx="2"/>
                </p:cNvCxnSpPr>
                <p:nvPr/>
              </p:nvCxnSpPr>
              <p:spPr>
                <a:xfrm>
                  <a:off x="4545199" y="4112026"/>
                  <a:ext cx="927800" cy="11378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E6C49A5-8FCE-4A4E-A8F0-5D382FF65656}"/>
                    </a:ext>
                  </a:extLst>
                </p:cNvPr>
                <p:cNvSpPr txBox="1"/>
                <p:nvPr/>
              </p:nvSpPr>
              <p:spPr>
                <a:xfrm>
                  <a:off x="4461914" y="4201514"/>
                  <a:ext cx="860580" cy="615223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dirty="0"/>
                    <a:t>R</a:t>
                  </a:r>
                  <a:endParaRPr lang="ar-SA" dirty="0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F1F4ABC-599C-4852-9CE3-10AC884B4850}"/>
                  </a:ext>
                </a:extLst>
              </p:cNvPr>
              <p:cNvGrpSpPr/>
              <p:nvPr/>
            </p:nvGrpSpPr>
            <p:grpSpPr>
              <a:xfrm>
                <a:off x="6686582" y="3695906"/>
                <a:ext cx="1771618" cy="1154192"/>
                <a:chOff x="6185138" y="3695906"/>
                <a:chExt cx="1771618" cy="1154192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8591115-AA19-4D5B-AA3B-9CD86E36936C}"/>
                    </a:ext>
                  </a:extLst>
                </p:cNvPr>
                <p:cNvSpPr/>
                <p:nvPr/>
              </p:nvSpPr>
              <p:spPr>
                <a:xfrm>
                  <a:off x="7194756" y="3695906"/>
                  <a:ext cx="762000" cy="838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4</a:t>
                  </a:r>
                  <a:endParaRPr lang="ar-SA" dirty="0"/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5B3095FE-2369-44F8-B864-43FBB18E684F}"/>
                    </a:ext>
                  </a:extLst>
                </p:cNvPr>
                <p:cNvCxnSpPr/>
                <p:nvPr/>
              </p:nvCxnSpPr>
              <p:spPr>
                <a:xfrm flipV="1">
                  <a:off x="6234999" y="4112026"/>
                  <a:ext cx="927800" cy="2661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F4AAD8A-677E-46D5-B569-BB17355BEA77}"/>
                    </a:ext>
                  </a:extLst>
                </p:cNvPr>
                <p:cNvSpPr txBox="1"/>
                <p:nvPr/>
              </p:nvSpPr>
              <p:spPr>
                <a:xfrm>
                  <a:off x="6185138" y="4234875"/>
                  <a:ext cx="860579" cy="615223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ar-SA" dirty="0"/>
                </a:p>
              </p:txBody>
            </p:sp>
          </p:grpSp>
        </p:grpSp>
        <p:cxnSp>
          <p:nvCxnSpPr>
            <p:cNvPr id="125" name="Connector: Curved 124">
              <a:extLst>
                <a:ext uri="{FF2B5EF4-FFF2-40B4-BE49-F238E27FC236}">
                  <a16:creationId xmlns:a16="http://schemas.microsoft.com/office/drawing/2014/main" id="{2769EBA5-FE41-4EE8-90BC-77F00518BB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598850" y="1366771"/>
              <a:ext cx="5859" cy="291653"/>
            </a:xfrm>
            <a:prstGeom prst="curvedConnector3">
              <a:avLst>
                <a:gd name="adj1" fmla="val 4276228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8F8F09B-8F8C-4D32-B3A3-6075584171E8}"/>
                </a:ext>
              </a:extLst>
            </p:cNvPr>
            <p:cNvSpPr txBox="1"/>
            <p:nvPr/>
          </p:nvSpPr>
          <p:spPr>
            <a:xfrm>
              <a:off x="6227260" y="929932"/>
              <a:ext cx="60305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p, S</a:t>
              </a:r>
              <a:endParaRPr lang="ar-SA" dirty="0"/>
            </a:p>
          </p:txBody>
        </p:sp>
        <p:cxnSp>
          <p:nvCxnSpPr>
            <p:cNvPr id="130" name="Connector: Curved 129">
              <a:extLst>
                <a:ext uri="{FF2B5EF4-FFF2-40B4-BE49-F238E27FC236}">
                  <a16:creationId xmlns:a16="http://schemas.microsoft.com/office/drawing/2014/main" id="{3BAD38C3-2CE5-4786-B33B-27DC944A2D99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 rot="16200000" flipH="1">
              <a:off x="6306233" y="2661215"/>
              <a:ext cx="355810" cy="12700"/>
            </a:xfrm>
            <a:prstGeom prst="curvedConnector5">
              <a:avLst>
                <a:gd name="adj1" fmla="val 6217"/>
                <a:gd name="adj2" fmla="val -2275409"/>
                <a:gd name="adj3" fmla="val 102073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5EFC535-E02A-4581-BA2B-9FDE764D07A0}"/>
                </a:ext>
              </a:extLst>
            </p:cNvPr>
            <p:cNvSpPr txBox="1"/>
            <p:nvPr/>
          </p:nvSpPr>
          <p:spPr>
            <a:xfrm>
              <a:off x="5609564" y="2543889"/>
              <a:ext cx="57369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p, S</a:t>
              </a:r>
              <a:endParaRPr lang="ar-SA" dirty="0"/>
            </a:p>
          </p:txBody>
        </p:sp>
        <p:cxnSp>
          <p:nvCxnSpPr>
            <p:cNvPr id="138" name="Connector: Curved 137">
              <a:extLst>
                <a:ext uri="{FF2B5EF4-FFF2-40B4-BE49-F238E27FC236}">
                  <a16:creationId xmlns:a16="http://schemas.microsoft.com/office/drawing/2014/main" id="{B57422BE-8094-4915-900F-4E091426EB69}"/>
                </a:ext>
              </a:extLst>
            </p:cNvPr>
            <p:cNvCxnSpPr>
              <a:cxnSpLocks/>
              <a:stCxn id="57" idx="7"/>
            </p:cNvCxnSpPr>
            <p:nvPr/>
          </p:nvCxnSpPr>
          <p:spPr>
            <a:xfrm rot="16200000" flipH="1" flipV="1">
              <a:off x="7154505" y="2358267"/>
              <a:ext cx="62177" cy="309066"/>
            </a:xfrm>
            <a:prstGeom prst="curvedConnector4">
              <a:avLst>
                <a:gd name="adj1" fmla="val -486263"/>
                <a:gd name="adj2" fmla="val 119046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or: Curved 143">
              <a:extLst>
                <a:ext uri="{FF2B5EF4-FFF2-40B4-BE49-F238E27FC236}">
                  <a16:creationId xmlns:a16="http://schemas.microsoft.com/office/drawing/2014/main" id="{803DA8DE-4ACD-41E2-A72D-735EF78BB41F}"/>
                </a:ext>
              </a:extLst>
            </p:cNvPr>
            <p:cNvCxnSpPr>
              <a:cxnSpLocks/>
              <a:stCxn id="61" idx="6"/>
              <a:endCxn id="61" idx="1"/>
            </p:cNvCxnSpPr>
            <p:nvPr/>
          </p:nvCxnSpPr>
          <p:spPr>
            <a:xfrm flipH="1" flipV="1">
              <a:off x="7794483" y="2476671"/>
              <a:ext cx="249815" cy="177905"/>
            </a:xfrm>
            <a:prstGeom prst="curvedConnector4">
              <a:avLst>
                <a:gd name="adj1" fmla="val -91508"/>
                <a:gd name="adj2" fmla="val 269917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F0DBC0E-7AE4-46CF-83FE-2903330406F8}"/>
                </a:ext>
              </a:extLst>
            </p:cNvPr>
            <p:cNvSpPr txBox="1"/>
            <p:nvPr/>
          </p:nvSpPr>
          <p:spPr>
            <a:xfrm>
              <a:off x="6601779" y="1798178"/>
              <a:ext cx="11307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P,C,R,S</a:t>
              </a:r>
              <a:endParaRPr lang="ar-SA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37DA81A-185F-4DA7-84F9-526ACF19C800}"/>
                </a:ext>
              </a:extLst>
            </p:cNvPr>
            <p:cNvSpPr txBox="1"/>
            <p:nvPr/>
          </p:nvSpPr>
          <p:spPr>
            <a:xfrm>
              <a:off x="7510596" y="1815473"/>
              <a:ext cx="115715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P,C,R,S</a:t>
              </a:r>
              <a:endParaRPr lang="ar-SA" dirty="0"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620BC1CF-0A0A-4DCC-BAAE-EB0C4AE324C4}"/>
              </a:ext>
            </a:extLst>
          </p:cNvPr>
          <p:cNvSpPr txBox="1"/>
          <p:nvPr/>
        </p:nvSpPr>
        <p:spPr>
          <a:xfrm>
            <a:off x="1318674" y="2902794"/>
            <a:ext cx="679836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b="1" dirty="0"/>
              <a:t>a	   b	  c	    d	         e	          f	              g    </a:t>
            </a:r>
            <a:r>
              <a:rPr lang="en-US" sz="1000" dirty="0"/>
              <a:t> </a:t>
            </a:r>
            <a:endParaRPr lang="ar-SA" sz="10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BF9D4C6-DEE3-491B-AD1A-0667BD93E621}"/>
              </a:ext>
            </a:extLst>
          </p:cNvPr>
          <p:cNvSpPr txBox="1"/>
          <p:nvPr/>
        </p:nvSpPr>
        <p:spPr>
          <a:xfrm>
            <a:off x="472577" y="3457274"/>
            <a:ext cx="356859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b="1" dirty="0"/>
              <a:t>1</a:t>
            </a:r>
          </a:p>
          <a:p>
            <a:pPr algn="l" rtl="0"/>
            <a:endParaRPr lang="en-US" sz="1600" b="1" dirty="0"/>
          </a:p>
          <a:p>
            <a:pPr algn="l" rtl="0"/>
            <a:endParaRPr lang="en-US" sz="1600" b="1" dirty="0"/>
          </a:p>
          <a:p>
            <a:pPr algn="l" rtl="0"/>
            <a:endParaRPr lang="en-US" sz="1600" b="1" dirty="0"/>
          </a:p>
          <a:p>
            <a:pPr algn="l" rtl="0"/>
            <a:r>
              <a:rPr lang="en-US" sz="1600" b="1" dirty="0"/>
              <a:t>2</a:t>
            </a:r>
          </a:p>
          <a:p>
            <a:pPr algn="l" rtl="0"/>
            <a:endParaRPr lang="en-US" sz="1600" b="1" dirty="0"/>
          </a:p>
          <a:p>
            <a:pPr algn="l" rtl="0"/>
            <a:endParaRPr lang="en-US" sz="1600" b="1" dirty="0"/>
          </a:p>
          <a:p>
            <a:pPr algn="l" rtl="0"/>
            <a:endParaRPr lang="en-US" sz="1600" b="1" dirty="0"/>
          </a:p>
          <a:p>
            <a:pPr algn="l" rtl="0"/>
            <a:r>
              <a:rPr lang="en-US" sz="1600" b="1" dirty="0"/>
              <a:t>3</a:t>
            </a:r>
          </a:p>
          <a:p>
            <a:pPr algn="l" rtl="0"/>
            <a:endParaRPr lang="en-US" sz="1600" b="1" dirty="0"/>
          </a:p>
          <a:p>
            <a:pPr algn="l" rtl="0"/>
            <a:endParaRPr lang="en-US" sz="1600" b="1" dirty="0"/>
          </a:p>
          <a:p>
            <a:pPr algn="l" rtl="0"/>
            <a:r>
              <a:rPr lang="en-US" sz="1600" b="1" dirty="0"/>
              <a:t>4</a:t>
            </a:r>
            <a:endParaRPr lang="ar-SA" sz="16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B853E46-06AB-486C-82DF-1BD89930610A}"/>
              </a:ext>
            </a:extLst>
          </p:cNvPr>
          <p:cNvGrpSpPr/>
          <p:nvPr/>
        </p:nvGrpSpPr>
        <p:grpSpPr>
          <a:xfrm>
            <a:off x="316225" y="84931"/>
            <a:ext cx="4071634" cy="2333120"/>
            <a:chOff x="702584" y="907987"/>
            <a:chExt cx="6606915" cy="5842699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EF79E1C6-4CF4-49E9-B5E7-15FFDEF3AC01}"/>
                </a:ext>
              </a:extLst>
            </p:cNvPr>
            <p:cNvGrpSpPr/>
            <p:nvPr/>
          </p:nvGrpSpPr>
          <p:grpSpPr>
            <a:xfrm>
              <a:off x="702584" y="1796843"/>
              <a:ext cx="1408404" cy="1293166"/>
              <a:chOff x="496596" y="3278834"/>
              <a:chExt cx="1408404" cy="1293166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F833C3D5-7126-4750-87BD-2ACA7AC5D9A1}"/>
                  </a:ext>
                </a:extLst>
              </p:cNvPr>
              <p:cNvSpPr/>
              <p:nvPr/>
            </p:nvSpPr>
            <p:spPr>
              <a:xfrm>
                <a:off x="1143000" y="3733800"/>
                <a:ext cx="7620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a</a:t>
                </a:r>
                <a:endParaRPr lang="ar-SA" dirty="0"/>
              </a:p>
            </p:txBody>
          </p: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8350A222-ECB1-47D5-9903-E686F00AC9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96" y="4137721"/>
                <a:ext cx="641421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0A5AC413-40E8-4ED2-9B48-7E1FAC8F3AFE}"/>
                  </a:ext>
                </a:extLst>
              </p:cNvPr>
              <p:cNvSpPr txBox="1"/>
              <p:nvPr/>
            </p:nvSpPr>
            <p:spPr>
              <a:xfrm>
                <a:off x="536721" y="3278834"/>
                <a:ext cx="705642" cy="36933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Start</a:t>
                </a:r>
                <a:endParaRPr lang="ar-SA" dirty="0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2EBA327-E5DE-4A09-A848-A229C97AD8E3}"/>
                </a:ext>
              </a:extLst>
            </p:cNvPr>
            <p:cNvSpPr txBox="1"/>
            <p:nvPr/>
          </p:nvSpPr>
          <p:spPr>
            <a:xfrm>
              <a:off x="4150316" y="6381353"/>
              <a:ext cx="1114409" cy="36933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/>
                <a:t>(a) Store</a:t>
              </a:r>
              <a:endParaRPr lang="ar-SA" b="1" dirty="0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25B1DCF8-FF03-4280-9D23-08F74BD7B79B}"/>
                </a:ext>
              </a:extLst>
            </p:cNvPr>
            <p:cNvGrpSpPr/>
            <p:nvPr/>
          </p:nvGrpSpPr>
          <p:grpSpPr>
            <a:xfrm>
              <a:off x="2928182" y="3100997"/>
              <a:ext cx="922239" cy="1894972"/>
              <a:chOff x="3626065" y="1098041"/>
              <a:chExt cx="922239" cy="1894972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17D28934-3280-4B1E-91D2-617555B5E9DB}"/>
                  </a:ext>
                </a:extLst>
              </p:cNvPr>
              <p:cNvGrpSpPr/>
              <p:nvPr/>
            </p:nvGrpSpPr>
            <p:grpSpPr>
              <a:xfrm>
                <a:off x="3626065" y="1098041"/>
                <a:ext cx="762000" cy="1894972"/>
                <a:chOff x="980772" y="2677028"/>
                <a:chExt cx="762000" cy="1894972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E65AA047-FD57-46F9-B641-8BC8AB71CD1C}"/>
                    </a:ext>
                  </a:extLst>
                </p:cNvPr>
                <p:cNvSpPr/>
                <p:nvPr/>
              </p:nvSpPr>
              <p:spPr>
                <a:xfrm>
                  <a:off x="980772" y="3733800"/>
                  <a:ext cx="762000" cy="838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c</a:t>
                  </a:r>
                  <a:endParaRPr lang="ar-SA" dirty="0"/>
                </a:p>
              </p:txBody>
            </p:sp>
            <p:cxnSp>
              <p:nvCxnSpPr>
                <p:cNvPr id="207" name="Straight Arrow Connector 206">
                  <a:extLst>
                    <a:ext uri="{FF2B5EF4-FFF2-40B4-BE49-F238E27FC236}">
                      <a16:creationId xmlns:a16="http://schemas.microsoft.com/office/drawing/2014/main" id="{8C52628A-0ED9-4E6D-8A85-FE4D3769EBE2}"/>
                    </a:ext>
                  </a:extLst>
                </p:cNvPr>
                <p:cNvCxnSpPr>
                  <a:cxnSpLocks/>
                  <a:stCxn id="201" idx="4"/>
                  <a:endCxn id="206" idx="0"/>
                </p:cNvCxnSpPr>
                <p:nvPr/>
              </p:nvCxnSpPr>
              <p:spPr>
                <a:xfrm>
                  <a:off x="1360737" y="2677028"/>
                  <a:ext cx="1035" cy="1056772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63FFC20E-5B9E-49DB-B171-B675794694A5}"/>
                  </a:ext>
                </a:extLst>
              </p:cNvPr>
              <p:cNvSpPr txBox="1"/>
              <p:nvPr/>
            </p:nvSpPr>
            <p:spPr>
              <a:xfrm>
                <a:off x="4238603" y="1167085"/>
                <a:ext cx="309701" cy="36933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S</a:t>
                </a:r>
                <a:endParaRPr lang="ar-SA" dirty="0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B7473FDE-00FB-4BBD-A0EB-7392355FE06C}"/>
                </a:ext>
              </a:extLst>
            </p:cNvPr>
            <p:cNvGrpSpPr/>
            <p:nvPr/>
          </p:nvGrpSpPr>
          <p:grpSpPr>
            <a:xfrm>
              <a:off x="2110988" y="1761292"/>
              <a:ext cx="1578159" cy="1339705"/>
              <a:chOff x="4656840" y="3217547"/>
              <a:chExt cx="1578159" cy="1339705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729EE36-888F-4C4F-AA8A-93721A5A71A0}"/>
                  </a:ext>
                </a:extLst>
              </p:cNvPr>
              <p:cNvSpPr/>
              <p:nvPr/>
            </p:nvSpPr>
            <p:spPr>
              <a:xfrm>
                <a:off x="5472999" y="3719052"/>
                <a:ext cx="7620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b</a:t>
                </a:r>
                <a:endParaRPr lang="ar-SA" dirty="0"/>
              </a:p>
            </p:txBody>
          </p: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6490391-5928-4B05-9A7B-9E87F046A185}"/>
                  </a:ext>
                </a:extLst>
              </p:cNvPr>
              <p:cNvCxnSpPr>
                <a:cxnSpLocks/>
                <a:stCxn id="208" idx="6"/>
                <a:endCxn id="201" idx="2"/>
              </p:cNvCxnSpPr>
              <p:nvPr/>
            </p:nvCxnSpPr>
            <p:spPr>
              <a:xfrm>
                <a:off x="4656840" y="4127164"/>
                <a:ext cx="816159" cy="109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E272BC8-CCBC-423A-B6D2-95F441AB23FF}"/>
                  </a:ext>
                </a:extLst>
              </p:cNvPr>
              <p:cNvSpPr txBox="1"/>
              <p:nvPr/>
            </p:nvSpPr>
            <p:spPr>
              <a:xfrm>
                <a:off x="4904492" y="3217547"/>
                <a:ext cx="312906" cy="36933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P</a:t>
                </a:r>
                <a:endParaRPr lang="ar-SA" dirty="0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CF981A78-777B-4807-8980-C56B9FCB8D0E}"/>
                </a:ext>
              </a:extLst>
            </p:cNvPr>
            <p:cNvGrpSpPr/>
            <p:nvPr/>
          </p:nvGrpSpPr>
          <p:grpSpPr>
            <a:xfrm>
              <a:off x="3689147" y="1820956"/>
              <a:ext cx="1833399" cy="1287490"/>
              <a:chOff x="6209894" y="3276112"/>
              <a:chExt cx="1746862" cy="1287490"/>
            </a:xfrm>
          </p:grpSpPr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951059E5-B509-477C-91F6-F957A26ACF89}"/>
                  </a:ext>
                </a:extLst>
              </p:cNvPr>
              <p:cNvSpPr/>
              <p:nvPr/>
            </p:nvSpPr>
            <p:spPr>
              <a:xfrm>
                <a:off x="7194756" y="3725402"/>
                <a:ext cx="7620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d</a:t>
                </a:r>
                <a:endParaRPr lang="ar-SA" dirty="0"/>
              </a:p>
            </p:txBody>
          </p: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FE9F1C6D-2EB4-4223-904D-9D7D5269A491}"/>
                  </a:ext>
                </a:extLst>
              </p:cNvPr>
              <p:cNvCxnSpPr>
                <a:cxnSpLocks/>
                <a:stCxn id="201" idx="6"/>
                <a:endCxn id="198" idx="2"/>
              </p:cNvCxnSpPr>
              <p:nvPr/>
            </p:nvCxnSpPr>
            <p:spPr>
              <a:xfrm>
                <a:off x="6209894" y="4137053"/>
                <a:ext cx="984862" cy="744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C4B77A47-3559-4281-9F62-1F3576F86525}"/>
                  </a:ext>
                </a:extLst>
              </p:cNvPr>
              <p:cNvSpPr txBox="1"/>
              <p:nvPr/>
            </p:nvSpPr>
            <p:spPr>
              <a:xfrm>
                <a:off x="6536404" y="3276112"/>
                <a:ext cx="314936" cy="36933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R</a:t>
                </a:r>
                <a:endParaRPr lang="ar-SA" dirty="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48C034A-AD22-49C8-B663-D2AFDC71BEE6}"/>
                </a:ext>
              </a:extLst>
            </p:cNvPr>
            <p:cNvGrpSpPr/>
            <p:nvPr/>
          </p:nvGrpSpPr>
          <p:grpSpPr>
            <a:xfrm>
              <a:off x="5522544" y="1747417"/>
              <a:ext cx="1657036" cy="1367041"/>
              <a:chOff x="6377931" y="3240805"/>
              <a:chExt cx="1578825" cy="1367041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BA773075-E801-49E2-8447-B26D6BEB0055}"/>
                  </a:ext>
                </a:extLst>
              </p:cNvPr>
              <p:cNvSpPr/>
              <p:nvPr/>
            </p:nvSpPr>
            <p:spPr>
              <a:xfrm>
                <a:off x="7194756" y="3769646"/>
                <a:ext cx="7620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f</a:t>
                </a:r>
                <a:endParaRPr lang="ar-SA" dirty="0"/>
              </a:p>
            </p:txBody>
          </p: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A0F85DAF-D2FE-4C7C-A275-57F84927808D}"/>
                  </a:ext>
                </a:extLst>
              </p:cNvPr>
              <p:cNvCxnSpPr>
                <a:cxnSpLocks/>
                <a:stCxn id="198" idx="6"/>
                <a:endCxn id="195" idx="2"/>
              </p:cNvCxnSpPr>
              <p:nvPr/>
            </p:nvCxnSpPr>
            <p:spPr>
              <a:xfrm>
                <a:off x="6377931" y="4182734"/>
                <a:ext cx="816824" cy="601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0D44918-413B-473A-9788-04311071B455}"/>
                  </a:ext>
                </a:extLst>
              </p:cNvPr>
              <p:cNvSpPr txBox="1"/>
              <p:nvPr/>
            </p:nvSpPr>
            <p:spPr>
              <a:xfrm>
                <a:off x="6628872" y="3240805"/>
                <a:ext cx="314938" cy="3693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T</a:t>
                </a:r>
                <a:endParaRPr lang="ar-SA" dirty="0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E973DAA8-C8AF-4607-9EAB-B5EE7CFAB749}"/>
                </a:ext>
              </a:extLst>
            </p:cNvPr>
            <p:cNvGrpSpPr/>
            <p:nvPr/>
          </p:nvGrpSpPr>
          <p:grpSpPr>
            <a:xfrm>
              <a:off x="6400800" y="3114458"/>
              <a:ext cx="908699" cy="1875271"/>
              <a:chOff x="3788293" y="1191482"/>
              <a:chExt cx="908699" cy="1875271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09D3BF3A-C7C3-4934-A360-C2927DAFC32A}"/>
                  </a:ext>
                </a:extLst>
              </p:cNvPr>
              <p:cNvGrpSpPr/>
              <p:nvPr/>
            </p:nvGrpSpPr>
            <p:grpSpPr>
              <a:xfrm>
                <a:off x="3788293" y="1191482"/>
                <a:ext cx="762000" cy="1875271"/>
                <a:chOff x="1143000" y="2770469"/>
                <a:chExt cx="762000" cy="1875271"/>
              </a:xfrm>
            </p:grpSpPr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4F9CBE56-CC05-4E43-8C81-C9091DF309F3}"/>
                    </a:ext>
                  </a:extLst>
                </p:cNvPr>
                <p:cNvSpPr/>
                <p:nvPr/>
              </p:nvSpPr>
              <p:spPr>
                <a:xfrm>
                  <a:off x="1143000" y="3807540"/>
                  <a:ext cx="762000" cy="838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g</a:t>
                  </a:r>
                  <a:endParaRPr lang="ar-SA" dirty="0"/>
                </a:p>
              </p:txBody>
            </p:sp>
            <p:cxnSp>
              <p:nvCxnSpPr>
                <p:cNvPr id="194" name="Straight Arrow Connector 193">
                  <a:extLst>
                    <a:ext uri="{FF2B5EF4-FFF2-40B4-BE49-F238E27FC236}">
                      <a16:creationId xmlns:a16="http://schemas.microsoft.com/office/drawing/2014/main" id="{D34AEEC8-664D-4FD7-ABEF-61FE989CF084}"/>
                    </a:ext>
                  </a:extLst>
                </p:cNvPr>
                <p:cNvCxnSpPr>
                  <a:cxnSpLocks/>
                  <a:stCxn id="195" idx="4"/>
                  <a:endCxn id="193" idx="0"/>
                </p:cNvCxnSpPr>
                <p:nvPr/>
              </p:nvCxnSpPr>
              <p:spPr>
                <a:xfrm>
                  <a:off x="1521908" y="2770469"/>
                  <a:ext cx="2092" cy="1037071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D14152E6-2C6C-4563-A47A-FC6CAF3E66F6}"/>
                  </a:ext>
                </a:extLst>
              </p:cNvPr>
              <p:cNvSpPr txBox="1"/>
              <p:nvPr/>
            </p:nvSpPr>
            <p:spPr>
              <a:xfrm>
                <a:off x="4387291" y="1281530"/>
                <a:ext cx="309701" cy="36933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S</a:t>
                </a:r>
                <a:endParaRPr lang="ar-SA" dirty="0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1F4D0DC4-65AA-4203-8324-8ABDB0CB5C67}"/>
                </a:ext>
              </a:extLst>
            </p:cNvPr>
            <p:cNvGrpSpPr/>
            <p:nvPr/>
          </p:nvGrpSpPr>
          <p:grpSpPr>
            <a:xfrm>
              <a:off x="5463361" y="3646772"/>
              <a:ext cx="937439" cy="923857"/>
              <a:chOff x="5463361" y="3646772"/>
              <a:chExt cx="937439" cy="923857"/>
            </a:xfrm>
          </p:grpSpPr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888DE20A-5ED9-4ABD-AAA9-2D978277EB64}"/>
                  </a:ext>
                </a:extLst>
              </p:cNvPr>
              <p:cNvCxnSpPr>
                <a:cxnSpLocks/>
                <a:stCxn id="184" idx="6"/>
                <a:endCxn id="193" idx="2"/>
              </p:cNvCxnSpPr>
              <p:nvPr/>
            </p:nvCxnSpPr>
            <p:spPr>
              <a:xfrm>
                <a:off x="5463361" y="4567638"/>
                <a:ext cx="937439" cy="2991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285CD1B-BA5B-4E39-AC8C-A781A698F4F4}"/>
                  </a:ext>
                </a:extLst>
              </p:cNvPr>
              <p:cNvSpPr txBox="1"/>
              <p:nvPr/>
            </p:nvSpPr>
            <p:spPr>
              <a:xfrm>
                <a:off x="5769792" y="3646772"/>
                <a:ext cx="330539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T</a:t>
                </a:r>
                <a:endParaRPr lang="ar-SA" dirty="0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66D6FC29-05C9-4BD0-B0A7-9E62F3D85117}"/>
                </a:ext>
              </a:extLst>
            </p:cNvPr>
            <p:cNvGrpSpPr/>
            <p:nvPr/>
          </p:nvGrpSpPr>
          <p:grpSpPr>
            <a:xfrm>
              <a:off x="5082361" y="3102023"/>
              <a:ext cx="593827" cy="1025017"/>
              <a:chOff x="5082361" y="3102023"/>
              <a:chExt cx="593827" cy="1025017"/>
            </a:xfrm>
          </p:grpSpPr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B6276EB5-2D6C-486E-91E3-34022B8BD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2361" y="3102023"/>
                <a:ext cx="0" cy="1025017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D71496C-507C-4F70-A007-D553E6CE95FC}"/>
                  </a:ext>
                </a:extLst>
              </p:cNvPr>
              <p:cNvSpPr txBox="1"/>
              <p:nvPr/>
            </p:nvSpPr>
            <p:spPr>
              <a:xfrm>
                <a:off x="5366489" y="3188202"/>
                <a:ext cx="309699" cy="3693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S</a:t>
                </a:r>
                <a:endParaRPr lang="ar-SA" dirty="0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CA308392-E757-4264-B3F7-714AE84C0BBB}"/>
                </a:ext>
              </a:extLst>
            </p:cNvPr>
            <p:cNvGrpSpPr/>
            <p:nvPr/>
          </p:nvGrpSpPr>
          <p:grpSpPr>
            <a:xfrm>
              <a:off x="3690182" y="3831438"/>
              <a:ext cx="1773179" cy="1155300"/>
              <a:chOff x="3690182" y="3831438"/>
              <a:chExt cx="1773179" cy="1155300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143FC122-FF5F-4FFE-BB65-CADB800745FE}"/>
                  </a:ext>
                </a:extLst>
              </p:cNvPr>
              <p:cNvSpPr/>
              <p:nvPr/>
            </p:nvSpPr>
            <p:spPr>
              <a:xfrm>
                <a:off x="4701361" y="4148538"/>
                <a:ext cx="7620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e</a:t>
                </a:r>
                <a:endParaRPr lang="ar-SA" dirty="0"/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BF950A46-82C7-4D6B-9D1B-D2BBB38DC116}"/>
                  </a:ext>
                </a:extLst>
              </p:cNvPr>
              <p:cNvCxnSpPr>
                <a:cxnSpLocks/>
                <a:stCxn id="206" idx="6"/>
              </p:cNvCxnSpPr>
              <p:nvPr/>
            </p:nvCxnSpPr>
            <p:spPr>
              <a:xfrm>
                <a:off x="3690182" y="4576869"/>
                <a:ext cx="1043230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15E636F-12E1-4F8B-92A3-4B7ECE4E5FEB}"/>
                  </a:ext>
                </a:extLst>
              </p:cNvPr>
              <p:cNvSpPr txBox="1"/>
              <p:nvPr/>
            </p:nvSpPr>
            <p:spPr>
              <a:xfrm>
                <a:off x="4072447" y="3831438"/>
                <a:ext cx="330539" cy="36933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R</a:t>
                </a:r>
                <a:endParaRPr lang="ar-SA" dirty="0"/>
              </a:p>
            </p:txBody>
          </p:sp>
        </p:grpSp>
        <p:cxnSp>
          <p:nvCxnSpPr>
            <p:cNvPr id="170" name="Connector: Curved 169">
              <a:extLst>
                <a:ext uri="{FF2B5EF4-FFF2-40B4-BE49-F238E27FC236}">
                  <a16:creationId xmlns:a16="http://schemas.microsoft.com/office/drawing/2014/main" id="{A3950751-2EDF-4B69-AD1A-6F07494424A4}"/>
                </a:ext>
              </a:extLst>
            </p:cNvPr>
            <p:cNvCxnSpPr>
              <a:cxnSpLocks/>
              <a:stCxn id="208" idx="7"/>
              <a:endCxn id="208" idx="1"/>
            </p:cNvCxnSpPr>
            <p:nvPr/>
          </p:nvCxnSpPr>
          <p:spPr>
            <a:xfrm rot="16200000" flipV="1">
              <a:off x="1729988" y="2105153"/>
              <a:ext cx="12700" cy="538816"/>
            </a:xfrm>
            <a:prstGeom prst="curvedConnector3">
              <a:avLst>
                <a:gd name="adj1" fmla="val 4276228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83F20B7-C8ED-4BD7-A94F-058AAFE359B2}"/>
                </a:ext>
              </a:extLst>
            </p:cNvPr>
            <p:cNvSpPr txBox="1"/>
            <p:nvPr/>
          </p:nvSpPr>
          <p:spPr>
            <a:xfrm>
              <a:off x="1569254" y="907987"/>
              <a:ext cx="344967" cy="36933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C</a:t>
              </a:r>
              <a:endParaRPr lang="ar-SA" dirty="0"/>
            </a:p>
          </p:txBody>
        </p:sp>
        <p:cxnSp>
          <p:nvCxnSpPr>
            <p:cNvPr id="172" name="Connector: Curved 171">
              <a:extLst>
                <a:ext uri="{FF2B5EF4-FFF2-40B4-BE49-F238E27FC236}">
                  <a16:creationId xmlns:a16="http://schemas.microsoft.com/office/drawing/2014/main" id="{4E226AC5-FF09-4118-BC7C-5A413FB0EDF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13726" y="2083166"/>
              <a:ext cx="12700" cy="538816"/>
            </a:xfrm>
            <a:prstGeom prst="curvedConnector3">
              <a:avLst>
                <a:gd name="adj1" fmla="val 4276228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FB3DF11-CEF7-4E0A-8E9D-8210DFF56C2A}"/>
                </a:ext>
              </a:extLst>
            </p:cNvPr>
            <p:cNvSpPr txBox="1"/>
            <p:nvPr/>
          </p:nvSpPr>
          <p:spPr>
            <a:xfrm>
              <a:off x="3090585" y="1014719"/>
              <a:ext cx="546945" cy="36933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P,C</a:t>
              </a:r>
              <a:endParaRPr lang="ar-SA" dirty="0"/>
            </a:p>
          </p:txBody>
        </p:sp>
        <p:cxnSp>
          <p:nvCxnSpPr>
            <p:cNvPr id="174" name="Connector: Curved 173">
              <a:extLst>
                <a:ext uri="{FF2B5EF4-FFF2-40B4-BE49-F238E27FC236}">
                  <a16:creationId xmlns:a16="http://schemas.microsoft.com/office/drawing/2014/main" id="{89DD300E-C85A-404E-AD8F-F3FD3A58E7C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119741" y="2074288"/>
              <a:ext cx="12700" cy="538816"/>
            </a:xfrm>
            <a:prstGeom prst="curvedConnector3">
              <a:avLst>
                <a:gd name="adj1" fmla="val 4276228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A40C62C-A6B8-40E6-A14F-368C21AE7D07}"/>
                </a:ext>
              </a:extLst>
            </p:cNvPr>
            <p:cNvSpPr txBox="1"/>
            <p:nvPr/>
          </p:nvSpPr>
          <p:spPr>
            <a:xfrm>
              <a:off x="4973360" y="991652"/>
              <a:ext cx="546945" cy="36933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P,C</a:t>
              </a:r>
              <a:endParaRPr lang="ar-SA" dirty="0"/>
            </a:p>
          </p:txBody>
        </p:sp>
        <p:cxnSp>
          <p:nvCxnSpPr>
            <p:cNvPr id="176" name="Connector: Curved 175">
              <a:extLst>
                <a:ext uri="{FF2B5EF4-FFF2-40B4-BE49-F238E27FC236}">
                  <a16:creationId xmlns:a16="http://schemas.microsoft.com/office/drawing/2014/main" id="{33F706B2-1147-4938-9405-FA0CB052574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810914" y="2036680"/>
              <a:ext cx="12700" cy="538816"/>
            </a:xfrm>
            <a:prstGeom prst="curvedConnector3">
              <a:avLst>
                <a:gd name="adj1" fmla="val 4276228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206D6EF-D997-42DF-9ABF-56C23B46AADF}"/>
                </a:ext>
              </a:extLst>
            </p:cNvPr>
            <p:cNvSpPr txBox="1"/>
            <p:nvPr/>
          </p:nvSpPr>
          <p:spPr>
            <a:xfrm>
              <a:off x="6696669" y="991649"/>
              <a:ext cx="546945" cy="36933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P,C</a:t>
              </a:r>
              <a:endParaRPr lang="ar-SA" dirty="0"/>
            </a:p>
          </p:txBody>
        </p:sp>
        <p:cxnSp>
          <p:nvCxnSpPr>
            <p:cNvPr id="178" name="Connector: Curved 177">
              <a:extLst>
                <a:ext uri="{FF2B5EF4-FFF2-40B4-BE49-F238E27FC236}">
                  <a16:creationId xmlns:a16="http://schemas.microsoft.com/office/drawing/2014/main" id="{5F8C1E04-E00B-4704-9FC7-B11552433183}"/>
                </a:ext>
              </a:extLst>
            </p:cNvPr>
            <p:cNvCxnSpPr>
              <a:cxnSpLocks/>
              <a:stCxn id="193" idx="5"/>
              <a:endCxn id="193" idx="3"/>
            </p:cNvCxnSpPr>
            <p:nvPr/>
          </p:nvCxnSpPr>
          <p:spPr>
            <a:xfrm rot="5400000">
              <a:off x="6781800" y="4597569"/>
              <a:ext cx="12700" cy="538816"/>
            </a:xfrm>
            <a:prstGeom prst="curvedConnector3">
              <a:avLst>
                <a:gd name="adj1" fmla="val 3927843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3D6EE72-2928-42A4-B1C5-B796FF2E46AE}"/>
                </a:ext>
              </a:extLst>
            </p:cNvPr>
            <p:cNvSpPr txBox="1"/>
            <p:nvPr/>
          </p:nvSpPr>
          <p:spPr>
            <a:xfrm>
              <a:off x="6514677" y="5449091"/>
              <a:ext cx="54694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P,C</a:t>
              </a:r>
              <a:endParaRPr lang="ar-SA" dirty="0"/>
            </a:p>
          </p:txBody>
        </p:sp>
        <p:cxnSp>
          <p:nvCxnSpPr>
            <p:cNvPr id="180" name="Connector: Curved 179">
              <a:extLst>
                <a:ext uri="{FF2B5EF4-FFF2-40B4-BE49-F238E27FC236}">
                  <a16:creationId xmlns:a16="http://schemas.microsoft.com/office/drawing/2014/main" id="{2B6AF311-3E2A-42FD-BDA0-6CF87322ACB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90861" y="4649255"/>
              <a:ext cx="12700" cy="538816"/>
            </a:xfrm>
            <a:prstGeom prst="curvedConnector3">
              <a:avLst>
                <a:gd name="adj1" fmla="val 3927843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8D966CD-6D5C-42BD-A1C2-D6C124A70C6E}"/>
                </a:ext>
              </a:extLst>
            </p:cNvPr>
            <p:cNvSpPr txBox="1"/>
            <p:nvPr/>
          </p:nvSpPr>
          <p:spPr>
            <a:xfrm>
              <a:off x="4823738" y="5488714"/>
              <a:ext cx="54694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P,C</a:t>
              </a:r>
              <a:endParaRPr lang="ar-SA" dirty="0"/>
            </a:p>
          </p:txBody>
        </p:sp>
        <p:cxnSp>
          <p:nvCxnSpPr>
            <p:cNvPr id="182" name="Connector: Curved 181">
              <a:extLst>
                <a:ext uri="{FF2B5EF4-FFF2-40B4-BE49-F238E27FC236}">
                  <a16:creationId xmlns:a16="http://schemas.microsoft.com/office/drawing/2014/main" id="{12ED9542-B01A-4DC1-8F0D-D4856225CF0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10886" y="4682965"/>
              <a:ext cx="12700" cy="538816"/>
            </a:xfrm>
            <a:prstGeom prst="curvedConnector3">
              <a:avLst>
                <a:gd name="adj1" fmla="val 3927843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54313D8-3E1A-4717-9B76-77F2EBB22983}"/>
                </a:ext>
              </a:extLst>
            </p:cNvPr>
            <p:cNvSpPr txBox="1"/>
            <p:nvPr/>
          </p:nvSpPr>
          <p:spPr>
            <a:xfrm>
              <a:off x="3104496" y="5471462"/>
              <a:ext cx="54694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P,C</a:t>
              </a:r>
              <a:endParaRPr lang="ar-SA" dirty="0"/>
            </a:p>
          </p:txBody>
        </p:sp>
      </p:grpSp>
      <p:sp>
        <p:nvSpPr>
          <p:cNvPr id="211" name="Oval 210">
            <a:extLst>
              <a:ext uri="{FF2B5EF4-FFF2-40B4-BE49-F238E27FC236}">
                <a16:creationId xmlns:a16="http://schemas.microsoft.com/office/drawing/2014/main" id="{ACE3A984-7590-43DA-AD0C-7340821DE429}"/>
              </a:ext>
            </a:extLst>
          </p:cNvPr>
          <p:cNvSpPr/>
          <p:nvPr/>
        </p:nvSpPr>
        <p:spPr>
          <a:xfrm>
            <a:off x="1275280" y="5367200"/>
            <a:ext cx="399739" cy="341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000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A5C5091-0AE5-4470-88A3-08FAFAABA4C7}"/>
              </a:ext>
            </a:extLst>
          </p:cNvPr>
          <p:cNvGrpSpPr/>
          <p:nvPr/>
        </p:nvGrpSpPr>
        <p:grpSpPr>
          <a:xfrm>
            <a:off x="2605215" y="5286623"/>
            <a:ext cx="891512" cy="419248"/>
            <a:chOff x="2605215" y="5286623"/>
            <a:chExt cx="891512" cy="419248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FAB94B1E-0B0F-459F-8D41-8E2A01089179}"/>
                </a:ext>
              </a:extLst>
            </p:cNvPr>
            <p:cNvSpPr/>
            <p:nvPr/>
          </p:nvSpPr>
          <p:spPr>
            <a:xfrm>
              <a:off x="3096988" y="5364659"/>
              <a:ext cx="399739" cy="341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000" dirty="0"/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30D69EE6-24CD-4EE3-A3D9-C3C9037F7163}"/>
                </a:ext>
              </a:extLst>
            </p:cNvPr>
            <p:cNvCxnSpPr>
              <a:cxnSpLocks/>
              <a:stCxn id="215" idx="6"/>
              <a:endCxn id="212" idx="2"/>
            </p:cNvCxnSpPr>
            <p:nvPr/>
          </p:nvCxnSpPr>
          <p:spPr>
            <a:xfrm>
              <a:off x="2605215" y="5534048"/>
              <a:ext cx="491773" cy="1218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2DEBD2F-CFA9-4EB8-BA58-D511ABC2D6F2}"/>
                </a:ext>
              </a:extLst>
            </p:cNvPr>
            <p:cNvSpPr txBox="1"/>
            <p:nvPr/>
          </p:nvSpPr>
          <p:spPr>
            <a:xfrm>
              <a:off x="2686407" y="5286623"/>
              <a:ext cx="253595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/>
                <a:t>S</a:t>
              </a:r>
              <a:endParaRPr lang="ar-SA" sz="10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5E2FADE-DEFF-4E49-92BE-9B32118C0A92}"/>
              </a:ext>
            </a:extLst>
          </p:cNvPr>
          <p:cNvGrpSpPr/>
          <p:nvPr/>
        </p:nvGrpSpPr>
        <p:grpSpPr>
          <a:xfrm>
            <a:off x="1675020" y="5337713"/>
            <a:ext cx="930195" cy="366940"/>
            <a:chOff x="1675020" y="5337713"/>
            <a:chExt cx="930195" cy="366940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72FC562-4057-43FA-AD04-452C470846E3}"/>
                </a:ext>
              </a:extLst>
            </p:cNvPr>
            <p:cNvSpPr/>
            <p:nvPr/>
          </p:nvSpPr>
          <p:spPr>
            <a:xfrm>
              <a:off x="2205476" y="5363441"/>
              <a:ext cx="399739" cy="341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000" dirty="0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445043A8-DE8D-40E8-A2DD-D9E0BCA45019}"/>
                </a:ext>
              </a:extLst>
            </p:cNvPr>
            <p:cNvCxnSpPr>
              <a:cxnSpLocks/>
              <a:stCxn id="211" idx="6"/>
            </p:cNvCxnSpPr>
            <p:nvPr/>
          </p:nvCxnSpPr>
          <p:spPr>
            <a:xfrm>
              <a:off x="1675020" y="5537805"/>
              <a:ext cx="547271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2023ECA-FAEE-49D7-BE19-97D0DDE52771}"/>
                </a:ext>
              </a:extLst>
            </p:cNvPr>
            <p:cNvSpPr txBox="1"/>
            <p:nvPr/>
          </p:nvSpPr>
          <p:spPr>
            <a:xfrm>
              <a:off x="1756380" y="5337713"/>
              <a:ext cx="255199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/>
                <a:t>P</a:t>
              </a:r>
              <a:endParaRPr lang="ar-SA" sz="10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DB3BE7C-B18A-4CCA-8F67-7449FB0E60B8}"/>
              </a:ext>
            </a:extLst>
          </p:cNvPr>
          <p:cNvGrpSpPr/>
          <p:nvPr/>
        </p:nvGrpSpPr>
        <p:grpSpPr>
          <a:xfrm>
            <a:off x="2980157" y="5653317"/>
            <a:ext cx="516570" cy="482653"/>
            <a:chOff x="2980157" y="5653317"/>
            <a:chExt cx="516570" cy="482653"/>
          </a:xfrm>
        </p:grpSpPr>
        <p:cxnSp>
          <p:nvCxnSpPr>
            <p:cNvPr id="218" name="Connector: Curved 217">
              <a:extLst>
                <a:ext uri="{FF2B5EF4-FFF2-40B4-BE49-F238E27FC236}">
                  <a16:creationId xmlns:a16="http://schemas.microsoft.com/office/drawing/2014/main" id="{E7B4A27B-BE55-4BE6-8B1B-05D94C403495}"/>
                </a:ext>
              </a:extLst>
            </p:cNvPr>
            <p:cNvCxnSpPr>
              <a:cxnSpLocks/>
              <a:stCxn id="212" idx="5"/>
              <a:endCxn id="212" idx="3"/>
            </p:cNvCxnSpPr>
            <p:nvPr/>
          </p:nvCxnSpPr>
          <p:spPr>
            <a:xfrm rot="5400000">
              <a:off x="3297604" y="5514572"/>
              <a:ext cx="5170" cy="282659"/>
            </a:xfrm>
            <a:prstGeom prst="curvedConnector3">
              <a:avLst>
                <a:gd name="adj1" fmla="val 3927843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990403D7-AFBB-4D3E-AF0F-0E0193E17D41}"/>
                </a:ext>
              </a:extLst>
            </p:cNvPr>
            <p:cNvSpPr txBox="1"/>
            <p:nvPr/>
          </p:nvSpPr>
          <p:spPr>
            <a:xfrm>
              <a:off x="2980157" y="5889749"/>
              <a:ext cx="51657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/>
                <a:t>P,C</a:t>
              </a:r>
              <a:endParaRPr lang="ar-SA" sz="1000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EC65B60-0C51-4BCC-BC99-A7A11EB4BDCB}"/>
              </a:ext>
            </a:extLst>
          </p:cNvPr>
          <p:cNvGrpSpPr/>
          <p:nvPr/>
        </p:nvGrpSpPr>
        <p:grpSpPr>
          <a:xfrm>
            <a:off x="2271806" y="5674357"/>
            <a:ext cx="467549" cy="440468"/>
            <a:chOff x="2271806" y="5674357"/>
            <a:chExt cx="467549" cy="440468"/>
          </a:xfrm>
        </p:grpSpPr>
        <p:cxnSp>
          <p:nvCxnSpPr>
            <p:cNvPr id="219" name="Connector: Curved 218">
              <a:extLst>
                <a:ext uri="{FF2B5EF4-FFF2-40B4-BE49-F238E27FC236}">
                  <a16:creationId xmlns:a16="http://schemas.microsoft.com/office/drawing/2014/main" id="{176828AE-DB83-44F3-BDEC-EFBDA16140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10551" y="5535612"/>
              <a:ext cx="5170" cy="282659"/>
            </a:xfrm>
            <a:prstGeom prst="curvedConnector3">
              <a:avLst>
                <a:gd name="adj1" fmla="val 3927843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954B060-98CC-46CA-B4B6-CCC33C2AE74C}"/>
                </a:ext>
              </a:extLst>
            </p:cNvPr>
            <p:cNvSpPr txBox="1"/>
            <p:nvPr/>
          </p:nvSpPr>
          <p:spPr>
            <a:xfrm>
              <a:off x="2304798" y="5868604"/>
              <a:ext cx="43455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/>
                <a:t>P,C</a:t>
              </a:r>
              <a:endParaRPr lang="ar-SA" sz="10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9A2629C-50DE-42AD-A070-DB4AA3480209}"/>
              </a:ext>
            </a:extLst>
          </p:cNvPr>
          <p:cNvGrpSpPr/>
          <p:nvPr/>
        </p:nvGrpSpPr>
        <p:grpSpPr>
          <a:xfrm>
            <a:off x="1336800" y="5695502"/>
            <a:ext cx="297809" cy="440468"/>
            <a:chOff x="1335559" y="5744085"/>
            <a:chExt cx="297809" cy="440468"/>
          </a:xfrm>
        </p:grpSpPr>
        <p:cxnSp>
          <p:nvCxnSpPr>
            <p:cNvPr id="223" name="Connector: Curved 222">
              <a:extLst>
                <a:ext uri="{FF2B5EF4-FFF2-40B4-BE49-F238E27FC236}">
                  <a16:creationId xmlns:a16="http://schemas.microsoft.com/office/drawing/2014/main" id="{C42D0001-4709-4440-938C-9E913E2502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74304" y="5605340"/>
              <a:ext cx="5170" cy="282659"/>
            </a:xfrm>
            <a:prstGeom prst="curvedConnector3">
              <a:avLst>
                <a:gd name="adj1" fmla="val 3927843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C1370E24-C95D-40DE-B061-502D1CF0BFA2}"/>
                </a:ext>
              </a:extLst>
            </p:cNvPr>
            <p:cNvSpPr txBox="1"/>
            <p:nvPr/>
          </p:nvSpPr>
          <p:spPr>
            <a:xfrm>
              <a:off x="1368552" y="5938332"/>
              <a:ext cx="264816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/>
                <a:t>C</a:t>
              </a:r>
              <a:endParaRPr lang="ar-SA" sz="1000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829DE36-780E-477C-B2BA-8EF11E49485D}"/>
              </a:ext>
            </a:extLst>
          </p:cNvPr>
          <p:cNvGrpSpPr/>
          <p:nvPr/>
        </p:nvGrpSpPr>
        <p:grpSpPr>
          <a:xfrm>
            <a:off x="3192161" y="3945789"/>
            <a:ext cx="458775" cy="763379"/>
            <a:chOff x="3192161" y="3945789"/>
            <a:chExt cx="458775" cy="76337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500D09-9483-4E9B-A748-CF29F3BC838D}"/>
                </a:ext>
              </a:extLst>
            </p:cNvPr>
            <p:cNvGrpSpPr/>
            <p:nvPr/>
          </p:nvGrpSpPr>
          <p:grpSpPr>
            <a:xfrm>
              <a:off x="3192161" y="3945789"/>
              <a:ext cx="458775" cy="763379"/>
              <a:chOff x="3788293" y="1191482"/>
              <a:chExt cx="874536" cy="1875271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FE58A243-2C7E-4696-8F34-8FA8406598BA}"/>
                  </a:ext>
                </a:extLst>
              </p:cNvPr>
              <p:cNvGrpSpPr/>
              <p:nvPr/>
            </p:nvGrpSpPr>
            <p:grpSpPr>
              <a:xfrm>
                <a:off x="3788293" y="1191482"/>
                <a:ext cx="762000" cy="1875271"/>
                <a:chOff x="1143000" y="2770469"/>
                <a:chExt cx="762000" cy="1875271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BDC6E88-AA61-4EA4-B9EB-F09B876A47A9}"/>
                    </a:ext>
                  </a:extLst>
                </p:cNvPr>
                <p:cNvSpPr/>
                <p:nvPr/>
              </p:nvSpPr>
              <p:spPr>
                <a:xfrm>
                  <a:off x="1143000" y="3807540"/>
                  <a:ext cx="762000" cy="838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SA" sz="1000" dirty="0"/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0A68E0B7-1669-4714-8A21-AD876B81A478}"/>
                    </a:ext>
                  </a:extLst>
                </p:cNvPr>
                <p:cNvCxnSpPr>
                  <a:cxnSpLocks/>
                  <a:stCxn id="84" idx="4"/>
                  <a:endCxn id="90" idx="0"/>
                </p:cNvCxnSpPr>
                <p:nvPr/>
              </p:nvCxnSpPr>
              <p:spPr>
                <a:xfrm>
                  <a:off x="1521908" y="2770469"/>
                  <a:ext cx="2092" cy="1037071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3B0358F-45B5-4CA9-8BB1-D859090F73FE}"/>
                  </a:ext>
                </a:extLst>
              </p:cNvPr>
              <p:cNvSpPr txBox="1"/>
              <p:nvPr/>
            </p:nvSpPr>
            <p:spPr>
              <a:xfrm>
                <a:off x="4142745" y="1336553"/>
                <a:ext cx="520084" cy="60485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000" dirty="0"/>
                  <a:t>C</a:t>
                </a:r>
                <a:endParaRPr lang="ar-SA" sz="1000" dirty="0"/>
              </a:p>
            </p:txBody>
          </p:sp>
        </p:grpSp>
        <p:sp>
          <p:nvSpPr>
            <p:cNvPr id="4124" name="Oval 4123">
              <a:extLst>
                <a:ext uri="{FF2B5EF4-FFF2-40B4-BE49-F238E27FC236}">
                  <a16:creationId xmlns:a16="http://schemas.microsoft.com/office/drawing/2014/main" id="{867887E3-BEA2-4D1A-B288-ABCDCF2DF12D}"/>
                </a:ext>
              </a:extLst>
            </p:cNvPr>
            <p:cNvSpPr/>
            <p:nvPr/>
          </p:nvSpPr>
          <p:spPr>
            <a:xfrm>
              <a:off x="3245696" y="4410934"/>
              <a:ext cx="264816" cy="23444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102FEEA-D3ED-4DB0-84F3-F2959F3750F8}"/>
              </a:ext>
            </a:extLst>
          </p:cNvPr>
          <p:cNvGrpSpPr/>
          <p:nvPr/>
        </p:nvGrpSpPr>
        <p:grpSpPr>
          <a:xfrm>
            <a:off x="5258848" y="4890694"/>
            <a:ext cx="625405" cy="589281"/>
            <a:chOff x="5258848" y="4890694"/>
            <a:chExt cx="625405" cy="589281"/>
          </a:xfrm>
        </p:grpSpPr>
        <p:cxnSp>
          <p:nvCxnSpPr>
            <p:cNvPr id="229" name="Connector: Curved 228">
              <a:extLst>
                <a:ext uri="{FF2B5EF4-FFF2-40B4-BE49-F238E27FC236}">
                  <a16:creationId xmlns:a16="http://schemas.microsoft.com/office/drawing/2014/main" id="{D2BB1944-1DA8-41F5-A214-DE7B8EC4FB45}"/>
                </a:ext>
              </a:extLst>
            </p:cNvPr>
            <p:cNvCxnSpPr>
              <a:cxnSpLocks/>
              <a:stCxn id="226" idx="6"/>
              <a:endCxn id="226" idx="0"/>
            </p:cNvCxnSpPr>
            <p:nvPr/>
          </p:nvCxnSpPr>
          <p:spPr>
            <a:xfrm flipH="1" flipV="1">
              <a:off x="5258848" y="5309369"/>
              <a:ext cx="199869" cy="170606"/>
            </a:xfrm>
            <a:prstGeom prst="curvedConnector4">
              <a:avLst>
                <a:gd name="adj1" fmla="val -114375"/>
                <a:gd name="adj2" fmla="val 233993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291EC9ED-07A7-4ED3-8499-706793AE8C62}"/>
                </a:ext>
              </a:extLst>
            </p:cNvPr>
            <p:cNvSpPr txBox="1"/>
            <p:nvPr/>
          </p:nvSpPr>
          <p:spPr>
            <a:xfrm>
              <a:off x="5367683" y="4890694"/>
              <a:ext cx="51657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/>
                <a:t>P,C</a:t>
              </a:r>
              <a:endParaRPr lang="ar-SA" sz="100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9EA6B59-FDB3-4438-9CA0-5929F7100AF2}"/>
              </a:ext>
            </a:extLst>
          </p:cNvPr>
          <p:cNvGrpSpPr/>
          <p:nvPr/>
        </p:nvGrpSpPr>
        <p:grpSpPr>
          <a:xfrm>
            <a:off x="4233796" y="5619067"/>
            <a:ext cx="467549" cy="440468"/>
            <a:chOff x="4233796" y="5619067"/>
            <a:chExt cx="467549" cy="440468"/>
          </a:xfrm>
        </p:grpSpPr>
        <p:cxnSp>
          <p:nvCxnSpPr>
            <p:cNvPr id="230" name="Connector: Curved 229">
              <a:extLst>
                <a:ext uri="{FF2B5EF4-FFF2-40B4-BE49-F238E27FC236}">
                  <a16:creationId xmlns:a16="http://schemas.microsoft.com/office/drawing/2014/main" id="{0437FB65-F0EB-446F-AC54-3C1E9D34A56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72541" y="5480322"/>
              <a:ext cx="5170" cy="282659"/>
            </a:xfrm>
            <a:prstGeom prst="curvedConnector3">
              <a:avLst>
                <a:gd name="adj1" fmla="val 3927843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2FE9E102-1DFD-4E19-A183-3462F4465254}"/>
                </a:ext>
              </a:extLst>
            </p:cNvPr>
            <p:cNvSpPr txBox="1"/>
            <p:nvPr/>
          </p:nvSpPr>
          <p:spPr>
            <a:xfrm>
              <a:off x="4266788" y="5813314"/>
              <a:ext cx="43455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/>
                <a:t>P,C</a:t>
              </a:r>
              <a:endParaRPr lang="ar-SA" sz="10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8566FED-D21C-45C9-9F96-52EDD30CEC20}"/>
              </a:ext>
            </a:extLst>
          </p:cNvPr>
          <p:cNvGrpSpPr/>
          <p:nvPr/>
        </p:nvGrpSpPr>
        <p:grpSpPr>
          <a:xfrm>
            <a:off x="4582936" y="5231333"/>
            <a:ext cx="875781" cy="419248"/>
            <a:chOff x="4582936" y="5231333"/>
            <a:chExt cx="875781" cy="419248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C3A8F185-D4E8-49D0-AC2E-E6A6198B3EEE}"/>
                </a:ext>
              </a:extLst>
            </p:cNvPr>
            <p:cNvSpPr/>
            <p:nvPr/>
          </p:nvSpPr>
          <p:spPr>
            <a:xfrm>
              <a:off x="5058978" y="5309369"/>
              <a:ext cx="399739" cy="341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000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C7D9EAD3-AB6D-4012-AAA6-BDECCBADAC60}"/>
                </a:ext>
              </a:extLst>
            </p:cNvPr>
            <p:cNvGrpSpPr/>
            <p:nvPr/>
          </p:nvGrpSpPr>
          <p:grpSpPr>
            <a:xfrm>
              <a:off x="4582936" y="5231333"/>
              <a:ext cx="491773" cy="247439"/>
              <a:chOff x="4582936" y="5231333"/>
              <a:chExt cx="491773" cy="247439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0E366E2-313A-4E39-B24D-CC3545270F80}"/>
                  </a:ext>
                </a:extLst>
              </p:cNvPr>
              <p:cNvSpPr txBox="1"/>
              <p:nvPr/>
            </p:nvSpPr>
            <p:spPr>
              <a:xfrm>
                <a:off x="4648397" y="5231333"/>
                <a:ext cx="253595" cy="24622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000" dirty="0"/>
                  <a:t>S</a:t>
                </a:r>
                <a:endParaRPr lang="ar-SA" sz="1000" dirty="0"/>
              </a:p>
            </p:txBody>
          </p: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325420FA-4FEB-4240-B92B-18A85598A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2936" y="5477554"/>
                <a:ext cx="491773" cy="121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BA60B76-17EE-4006-B81C-3A0320C33434}"/>
              </a:ext>
            </a:extLst>
          </p:cNvPr>
          <p:cNvGrpSpPr/>
          <p:nvPr/>
        </p:nvGrpSpPr>
        <p:grpSpPr>
          <a:xfrm>
            <a:off x="2405346" y="4950302"/>
            <a:ext cx="1762120" cy="528455"/>
            <a:chOff x="2405346" y="4950302"/>
            <a:chExt cx="1762120" cy="528455"/>
          </a:xfrm>
        </p:grpSpPr>
        <p:cxnSp>
          <p:nvCxnSpPr>
            <p:cNvPr id="4126" name="Connector: Curved 4125">
              <a:extLst>
                <a:ext uri="{FF2B5EF4-FFF2-40B4-BE49-F238E27FC236}">
                  <a16:creationId xmlns:a16="http://schemas.microsoft.com/office/drawing/2014/main" id="{32497FF1-7C13-4A45-90A3-5B4BEB2343B3}"/>
                </a:ext>
              </a:extLst>
            </p:cNvPr>
            <p:cNvCxnSpPr>
              <a:stCxn id="215" idx="0"/>
              <a:endCxn id="228" idx="2"/>
            </p:cNvCxnSpPr>
            <p:nvPr/>
          </p:nvCxnSpPr>
          <p:spPr>
            <a:xfrm rot="16200000" flipH="1">
              <a:off x="3228748" y="4540039"/>
              <a:ext cx="115316" cy="1762120"/>
            </a:xfrm>
            <a:prstGeom prst="curvedConnector4">
              <a:avLst>
                <a:gd name="adj1" fmla="val -198238"/>
                <a:gd name="adj2" fmla="val 61530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FF53F7B5-96CE-4CE4-BE56-7E8FBA154E38}"/>
                </a:ext>
              </a:extLst>
            </p:cNvPr>
            <p:cNvSpPr txBox="1"/>
            <p:nvPr/>
          </p:nvSpPr>
          <p:spPr>
            <a:xfrm>
              <a:off x="2806792" y="4950302"/>
              <a:ext cx="266420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R</a:t>
              </a:r>
              <a:endParaRPr lang="ar-SA" sz="100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50BFAB3-44EC-4C1A-A2E5-C5B39B7A3325}"/>
              </a:ext>
            </a:extLst>
          </p:cNvPr>
          <p:cNvGrpSpPr/>
          <p:nvPr/>
        </p:nvGrpSpPr>
        <p:grpSpPr>
          <a:xfrm>
            <a:off x="3496727" y="5535265"/>
            <a:ext cx="1620791" cy="768369"/>
            <a:chOff x="3496727" y="5535265"/>
            <a:chExt cx="1620791" cy="768369"/>
          </a:xfrm>
        </p:grpSpPr>
        <p:cxnSp>
          <p:nvCxnSpPr>
            <p:cNvPr id="4129" name="Connector: Curved 4128">
              <a:extLst>
                <a:ext uri="{FF2B5EF4-FFF2-40B4-BE49-F238E27FC236}">
                  <a16:creationId xmlns:a16="http://schemas.microsoft.com/office/drawing/2014/main" id="{D640996E-6754-4340-9BC5-F0010BB1F027}"/>
                </a:ext>
              </a:extLst>
            </p:cNvPr>
            <p:cNvCxnSpPr>
              <a:cxnSpLocks/>
              <a:stCxn id="212" idx="6"/>
              <a:endCxn id="226" idx="3"/>
            </p:cNvCxnSpPr>
            <p:nvPr/>
          </p:nvCxnSpPr>
          <p:spPr>
            <a:xfrm>
              <a:off x="3496727" y="5535265"/>
              <a:ext cx="1620791" cy="65347"/>
            </a:xfrm>
            <a:prstGeom prst="curvedConnector4">
              <a:avLst>
                <a:gd name="adj1" fmla="val 22715"/>
                <a:gd name="adj2" fmla="val 856073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4A6E277-0FAA-48C9-84EA-CDD046508849}"/>
                </a:ext>
              </a:extLst>
            </p:cNvPr>
            <p:cNvSpPr txBox="1"/>
            <p:nvPr/>
          </p:nvSpPr>
          <p:spPr>
            <a:xfrm>
              <a:off x="4140714" y="6057413"/>
              <a:ext cx="266420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R</a:t>
              </a:r>
              <a:endParaRPr lang="ar-SA" sz="1000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AA6B230-4D54-45DF-8813-A96E114D50E8}"/>
              </a:ext>
            </a:extLst>
          </p:cNvPr>
          <p:cNvGrpSpPr/>
          <p:nvPr/>
        </p:nvGrpSpPr>
        <p:grpSpPr>
          <a:xfrm>
            <a:off x="2669997" y="3893372"/>
            <a:ext cx="1897208" cy="1755991"/>
            <a:chOff x="2669997" y="3893372"/>
            <a:chExt cx="1897208" cy="1755991"/>
          </a:xfrm>
        </p:grpSpPr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C3E1A294-BEF5-4CA1-AFEC-77D3F90B05DE}"/>
                </a:ext>
              </a:extLst>
            </p:cNvPr>
            <p:cNvSpPr/>
            <p:nvPr/>
          </p:nvSpPr>
          <p:spPr>
            <a:xfrm>
              <a:off x="4167466" y="5308151"/>
              <a:ext cx="399739" cy="341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000" dirty="0"/>
            </a:p>
          </p:txBody>
        </p:sp>
        <p:cxnSp>
          <p:nvCxnSpPr>
            <p:cNvPr id="4139" name="Connector: Curved 4138">
              <a:extLst>
                <a:ext uri="{FF2B5EF4-FFF2-40B4-BE49-F238E27FC236}">
                  <a16:creationId xmlns:a16="http://schemas.microsoft.com/office/drawing/2014/main" id="{B82F2807-8516-497E-909D-5F34B52E4052}"/>
                </a:ext>
              </a:extLst>
            </p:cNvPr>
            <p:cNvCxnSpPr>
              <a:stCxn id="80" idx="5"/>
              <a:endCxn id="228" idx="1"/>
            </p:cNvCxnSpPr>
            <p:nvPr/>
          </p:nvCxnSpPr>
          <p:spPr>
            <a:xfrm rot="16200000" flipH="1">
              <a:off x="2715628" y="3847741"/>
              <a:ext cx="1464747" cy="1556010"/>
            </a:xfrm>
            <a:prstGeom prst="curvedConnector3">
              <a:avLst>
                <a:gd name="adj1" fmla="val 73159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CC0BBD7-2679-497B-B03A-3647EBF041EE}"/>
                </a:ext>
              </a:extLst>
            </p:cNvPr>
            <p:cNvSpPr txBox="1"/>
            <p:nvPr/>
          </p:nvSpPr>
          <p:spPr>
            <a:xfrm>
              <a:off x="3839806" y="4880552"/>
              <a:ext cx="266420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R</a:t>
              </a:r>
              <a:endParaRPr lang="ar-SA" sz="1000" dirty="0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2E2FC6D-2C0F-48EE-9988-7CBDABAB1601}"/>
              </a:ext>
            </a:extLst>
          </p:cNvPr>
          <p:cNvGrpSpPr/>
          <p:nvPr/>
        </p:nvGrpSpPr>
        <p:grpSpPr>
          <a:xfrm>
            <a:off x="3539262" y="3895820"/>
            <a:ext cx="1578255" cy="1463518"/>
            <a:chOff x="3539262" y="3895820"/>
            <a:chExt cx="1578255" cy="1463518"/>
          </a:xfrm>
        </p:grpSpPr>
        <p:cxnSp>
          <p:nvCxnSpPr>
            <p:cNvPr id="4142" name="Connector: Curved 4141">
              <a:extLst>
                <a:ext uri="{FF2B5EF4-FFF2-40B4-BE49-F238E27FC236}">
                  <a16:creationId xmlns:a16="http://schemas.microsoft.com/office/drawing/2014/main" id="{999D79C3-ED83-426B-81CA-424B360DF6BF}"/>
                </a:ext>
              </a:extLst>
            </p:cNvPr>
            <p:cNvCxnSpPr>
              <a:cxnSpLocks/>
              <a:stCxn id="84" idx="5"/>
              <a:endCxn id="226" idx="1"/>
            </p:cNvCxnSpPr>
            <p:nvPr/>
          </p:nvCxnSpPr>
          <p:spPr>
            <a:xfrm rot="16200000" flipH="1">
              <a:off x="3596631" y="3838451"/>
              <a:ext cx="1463518" cy="157825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4A9D9095-7DD6-419B-8D1A-EDD70C24D887}"/>
                </a:ext>
              </a:extLst>
            </p:cNvPr>
            <p:cNvSpPr txBox="1"/>
            <p:nvPr/>
          </p:nvSpPr>
          <p:spPr>
            <a:xfrm>
              <a:off x="4418300" y="4398252"/>
              <a:ext cx="266420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R</a:t>
              </a:r>
              <a:endParaRPr lang="ar-SA" sz="1000" dirty="0"/>
            </a:p>
          </p:txBody>
        </p: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75DF62B9-A419-4B83-BE5F-DA9EBE06FD88}"/>
              </a:ext>
            </a:extLst>
          </p:cNvPr>
          <p:cNvSpPr txBox="1"/>
          <p:nvPr/>
        </p:nvSpPr>
        <p:spPr>
          <a:xfrm>
            <a:off x="6225373" y="3877947"/>
            <a:ext cx="27623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solidFill>
                  <a:srgbClr val="FF0000"/>
                </a:solidFill>
              </a:rPr>
              <a:t>Product Automation to validate protocol</a:t>
            </a:r>
            <a:endParaRPr lang="ar-S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0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10853</TotalTime>
  <Words>610</Words>
  <Application>Microsoft Office PowerPoint</Application>
  <PresentationFormat>On-screen Show (4:3)</PresentationFormat>
  <Paragraphs>216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Lucida Sans Unicode</vt:lpstr>
      <vt:lpstr>Verdana</vt:lpstr>
      <vt:lpstr>Wingdings 2</vt:lpstr>
      <vt:lpstr>Wingdings 3</vt:lpstr>
      <vt:lpstr>Concourse</vt:lpstr>
      <vt:lpstr>Chapter 2</vt:lpstr>
      <vt:lpstr>Outline</vt:lpstr>
      <vt:lpstr>Finite Automaton (FA)</vt:lpstr>
      <vt:lpstr>e-commerce : an application to FA</vt:lpstr>
      <vt:lpstr>e-commerce : an application to FA</vt:lpstr>
      <vt:lpstr>e-commerce : an application to FA</vt:lpstr>
      <vt:lpstr>e-commerce : an application to FA</vt:lpstr>
      <vt:lpstr>e-commerce : an application to FA</vt:lpstr>
      <vt:lpstr>PowerPoint Presentation</vt:lpstr>
      <vt:lpstr>e-commerce : an application to FA</vt:lpstr>
      <vt:lpstr>e-commerce : an application to FA</vt:lpstr>
      <vt:lpstr>Outline</vt:lpstr>
      <vt:lpstr>Finite Automaton (FA)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Theory course</dc:title>
  <dc:creator>mohd</dc:creator>
  <cp:lastModifiedBy>basem o. alijla</cp:lastModifiedBy>
  <cp:revision>235</cp:revision>
  <dcterms:created xsi:type="dcterms:W3CDTF">2015-02-28T08:06:15Z</dcterms:created>
  <dcterms:modified xsi:type="dcterms:W3CDTF">2021-03-05T12:29:03Z</dcterms:modified>
</cp:coreProperties>
</file>