
<file path=[Content_Types].xml><?xml version="1.0" encoding="utf-8"?>
<Types xmlns="http://schemas.openxmlformats.org/package/2006/content-types">
  <Override PartName="/ppt/slideLayouts/slideLayout8.xml" ContentType="application/vnd.openxmlformats-officedocument.presentationml.slideLayout+xml"/>
  <Default Extension="docx" ContentType="application/vnd.openxmlformats-officedocument.wordprocessingml.document"/>
  <Override PartName="/ppt/notesSlides/notesSlide31.xml" ContentType="application/vnd.openxmlformats-officedocument.presentationml.notesSlide+xml"/>
  <Override PartName="/ppt/diagrams/quickStyle7.xml" ContentType="application/vnd.openxmlformats-officedocument.drawingml.diagramStyle+xml"/>
  <Override PartName="/ppt/diagrams/colors12.xml" ContentType="application/vnd.openxmlformats-officedocument.drawingml.diagramColors+xml"/>
  <Override PartName="/ppt/slides/slide28.xml" ContentType="application/vnd.openxmlformats-officedocument.presentationml.slide+xml"/>
  <Override PartName="/ppt/diagrams/drawing2.xml" ContentType="application/vnd.ms-office.drawingml.diagramDrawing+xml"/>
  <Override PartName="/ppt/diagrams/drawing4.xml" ContentType="application/vnd.ms-office.drawingml.diagramDrawing+xml"/>
  <Override PartName="/ppt/diagrams/colors1.xml" ContentType="application/vnd.openxmlformats-officedocument.drawingml.diagramColors+xml"/>
  <Override PartName="/docProps/app.xml" ContentType="application/vnd.openxmlformats-officedocument.extended-properties+xml"/>
  <Override PartName="/ppt/notesSlides/notesSlide9.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diagrams/layout8.xml" ContentType="application/vnd.openxmlformats-officedocument.drawingml.diagramLayout+xml"/>
  <Override PartName="/ppt/slides/slide47.xml" ContentType="application/vnd.openxmlformats-officedocument.presentationml.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diagrams/drawing7.xml" ContentType="application/vnd.ms-office.drawingml.diagramDrawing+xml"/>
  <Override PartName="/ppt/diagrams/drawing5.xml" ContentType="application/vnd.ms-office.drawingml.diagramDrawing+xml"/>
  <Override PartName="/ppt/slides/slide1.xml" ContentType="application/vnd.openxmlformats-officedocument.presentationml.slide+xml"/>
  <Override PartName="/ppt/tableStyles.xml" ContentType="application/vnd.openxmlformats-officedocument.presentationml.tableStyles+xml"/>
  <Override PartName="/ppt/diagrams/data1.xml" ContentType="application/vnd.openxmlformats-officedocument.drawingml.diagramData+xml"/>
  <Default Extension="wmf" ContentType="image/x-wmf"/>
  <Override PartName="/ppt/notesSlides/notesSlide15.xml" ContentType="application/vnd.openxmlformats-officedocument.presentationml.notesSlide+xml"/>
  <Override PartName="/ppt/diagrams/quickStyle8.xml" ContentType="application/vnd.openxmlformats-officedocument.drawingml.diagramStyle+xml"/>
  <Override PartName="/ppt/handoutMasters/handoutMaster1.xml" ContentType="application/vnd.openxmlformats-officedocument.presentationml.handoutMaster+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diagrams/colors10.xml" ContentType="application/vnd.openxmlformats-officedocument.drawingml.diagramColors+xml"/>
  <Override PartName="/ppt/notesSlides/notesSlide35.xml" ContentType="application/vnd.openxmlformats-officedocument.presentationml.notesSlide+xml"/>
  <Override PartName="/ppt/diagrams/quickStyle9.xml" ContentType="application/vnd.openxmlformats-officedocument.drawingml.diagramStyle+xml"/>
  <Override PartName="/ppt/slides/slide20.xml" ContentType="application/vnd.openxmlformats-officedocument.presentationml.slide+xml"/>
  <Override PartName="/ppt/slides/slide17.xml" ContentType="application/vnd.openxmlformats-officedocument.presentationml.slide+xml"/>
  <Override PartName="/ppt/diagrams/data6.xml" ContentType="application/vnd.openxmlformats-officedocument.drawingml.diagramData+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43.xml" ContentType="application/vnd.openxmlformats-officedocument.presentationml.slide+xml"/>
  <Override PartName="/ppt/diagrams/drawing12.xml" ContentType="application/vnd.ms-office.drawingml.diagramDrawing+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diagrams/quickStyle5.xml" ContentType="application/vnd.openxmlformats-officedocument.drawingml.diagramStyle+xml"/>
  <Default Extension="vml" ContentType="application/vnd.openxmlformats-officedocument.vmlDrawing"/>
  <Override PartName="/ppt/diagrams/data11.xml" ContentType="application/vnd.openxmlformats-officedocument.drawingml.diagramData+xml"/>
  <Default Extension="png" ContentType="image/png"/>
  <Override PartName="/docProps/core.xml" ContentType="application/vnd.openxmlformats-package.core-properties+xml"/>
  <Override PartName="/ppt/slides/slide31.xml" ContentType="application/vnd.openxmlformats-officedocument.presentationml.slide+xml"/>
  <Override PartName="/ppt/diagrams/quickStyle12.xml" ContentType="application/vnd.openxmlformats-officedocument.drawingml.diagramStyle+xml"/>
  <Default Extension="bin" ContentType="application/vnd.openxmlformats-officedocument.presentationml.printerSettings"/>
  <Override PartName="/ppt/notesSlides/notesSlide24.xml" ContentType="application/vnd.openxmlformats-officedocument.presentationml.notesSlide+xml"/>
  <Override PartName="/ppt/notesSlides/notesSlide47.xml" ContentType="application/vnd.openxmlformats-officedocument.presentationml.notes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quickStyle10.xml" ContentType="application/vnd.openxmlformats-officedocument.drawingml.diagramStyle+xml"/>
  <Override PartName="/ppt/notesSlides/notesSlide40.xml" ContentType="application/vnd.openxmlformats-officedocument.presentationml.notesSlide+xml"/>
  <Override PartName="/ppt/slides/slide45.xml" ContentType="application/vnd.openxmlformats-officedocument.presentationml.slide+xml"/>
  <Override PartName="/ppt/notesSlides/notesSlide38.xml" ContentType="application/vnd.openxmlformats-officedocument.presentationml.notesSlide+xml"/>
  <Override PartName="/ppt/diagrams/layout10.xml" ContentType="application/vnd.openxmlformats-officedocument.drawingml.diagramLayout+xml"/>
  <Override PartName="/ppt/notesSlides/notesSlide21.xml" ContentType="application/vnd.openxmlformats-officedocument.presentationml.notesSlide+xml"/>
  <Override PartName="/ppt/diagrams/colors11.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Slides/notesSlide36.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slides/slide40.xml" ContentType="application/vnd.openxmlformats-officedocument.presentationml.slide+xml"/>
  <Override PartName="/ppt/diagrams/quickStyle4.xml" ContentType="application/vnd.openxmlformats-officedocument.drawingml.diagramStyle+xml"/>
  <Override PartName="/ppt/notesSlides/notesSlide50.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diagrams/data8.xml" ContentType="application/vnd.openxmlformats-officedocument.drawingml.diagramData+xml"/>
  <Override PartName="/ppt/diagrams/colors3.xml" ContentType="application/vnd.openxmlformats-officedocument.drawingml.diagramColors+xml"/>
  <Override PartName="/ppt/diagrams/data9.xml" ContentType="application/vnd.openxmlformats-officedocument.drawingml.diagramData+xml"/>
  <Override PartName="/ppt/slides/slide49.xml" ContentType="application/vnd.openxmlformats-officedocument.presentationml.slide+xml"/>
  <Override PartName="/ppt/diagrams/layout5.xml" ContentType="application/vnd.openxmlformats-officedocument.drawingml.diagramLayout+xml"/>
  <Override PartName="/ppt/slides/slide48.xml" ContentType="application/vnd.openxmlformats-officedocument.presentationml.slide+xml"/>
  <Override PartName="/ppt/diagrams/quickStyle6.xml" ContentType="application/vnd.openxmlformats-officedocument.drawingml.diagramStyle+xml"/>
  <Override PartName="/ppt/diagrams/layout7.xml" ContentType="application/vnd.openxmlformats-officedocument.drawingml.diagramLayout+xml"/>
  <Override PartName="/ppt/presentation.xml" ContentType="application/vnd.openxmlformats-officedocument.presentationml.presentation.main+xml"/>
  <Default Extension="jpeg" ContentType="image/jpeg"/>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15.xml" ContentType="application/vnd.openxmlformats-officedocument.presentationml.slide+xml"/>
  <Override PartName="/ppt/notesSlides/notesSlide49.xml" ContentType="application/vnd.openxmlformats-officedocument.presentationml.notesSlide+xml"/>
  <Override PartName="/ppt/diagrams/layout9.xml" ContentType="application/vnd.openxmlformats-officedocument.drawingml.diagramLayout+xml"/>
  <Override PartName="/ppt/diagrams/colors13.xml" ContentType="application/vnd.openxmlformats-officedocument.drawingml.diagramColors+xml"/>
  <Override PartName="/ppt/slides/slide9.xml" ContentType="application/vnd.openxmlformats-officedocument.presentationml.slide+xml"/>
  <Override PartName="/ppt/diagrams/colors5.xml" ContentType="application/vnd.openxmlformats-officedocument.drawingml.diagramColors+xml"/>
  <Default Extension="rels" ContentType="application/vnd.openxmlformats-package.relationships+xml"/>
  <Override PartName="/ppt/slides/slide39.xml" ContentType="application/vnd.openxmlformats-officedocument.presentationml.slide+xml"/>
  <Override PartName="/ppt/slides/slide32.xml" ContentType="application/vnd.openxmlformats-officedocument.presentationml.slide+xml"/>
  <Override PartName="/ppt/diagrams/colors6.xml" ContentType="application/vnd.openxmlformats-officedocument.drawingml.diagramColors+xml"/>
  <Override PartName="/ppt/slides/slide16.xml" ContentType="application/vnd.openxmlformats-officedocument.presentationml.slide+xml"/>
  <Default Extension="gif" ContentType="image/gif"/>
  <Override PartName="/ppt/slides/slide38.xml" ContentType="application/vnd.openxmlformats-officedocument.presentationml.slide+xml"/>
  <Override PartName="/ppt/slides/slide29.xml" ContentType="application/vnd.openxmlformats-officedocument.presentationml.slide+xml"/>
  <Override PartName="/ppt/notesSlides/notesSlide22.xml" ContentType="application/vnd.openxmlformats-officedocument.presentationml.notesSlide+xml"/>
  <Override PartName="/ppt/diagrams/data13.xml" ContentType="application/vnd.openxmlformats-officedocument.drawingml.diagramData+xml"/>
  <Override PartName="/ppt/slides/slide2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diagrams/layout1.xml" ContentType="application/vnd.openxmlformats-officedocument.drawingml.diagramLayout+xml"/>
  <Override PartName="/ppt/diagrams/quickStyle11.xml" ContentType="application/vnd.openxmlformats-officedocument.drawingml.diagramStyle+xml"/>
  <Override PartName="/ppt/notesSlides/notesSlide16.xml" ContentType="application/vnd.openxmlformats-officedocument.presentationml.notesSlide+xml"/>
  <Override PartName="/ppt/diagrams/colors7.xml" ContentType="application/vnd.openxmlformats-officedocument.drawingml.diagramColors+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slides/slide7.xml" ContentType="application/vnd.openxmlformats-officedocument.presentationml.slide+xml"/>
  <Override PartName="/ppt/viewProps.xml" ContentType="application/vnd.openxmlformats-officedocument.presentationml.viewProps+xml"/>
  <Override PartName="/ppt/diagrams/quickStyle3.xml" ContentType="application/vnd.openxmlformats-officedocument.drawingml.diagramStyle+xml"/>
  <Override PartName="/ppt/diagrams/layout4.xml" ContentType="application/vnd.openxmlformats-officedocument.drawingml.diagramLayout+xml"/>
  <Override PartName="/ppt/diagrams/layout11.xml" ContentType="application/vnd.openxmlformats-officedocument.drawingml.diagramLayout+xml"/>
  <Override PartName="/ppt/diagrams/drawing13.xml" ContentType="application/vnd.ms-office.drawingml.diagramDrawing+xml"/>
  <Override PartName="/ppt/notesSlides/notesSlide4.xml" ContentType="application/vnd.openxmlformats-officedocument.presentationml.notesSlide+xml"/>
  <Override PartName="/ppt/notesSlides/notesSlide41.xml" ContentType="application/vnd.openxmlformats-officedocument.presentationml.notesSlide+xml"/>
  <Override PartName="/ppt/diagrams/drawing11.xml" ContentType="application/vnd.ms-office.drawingml.diagramDrawing+xml"/>
  <Override PartName="/ppt/slides/slide13.xml" ContentType="application/vnd.openxmlformats-officedocument.presentationml.slide+xml"/>
  <Override PartName="/ppt/notesSlides/notesSlide17.xml" ContentType="application/vnd.openxmlformats-officedocument.presentationml.notesSlide+xml"/>
  <Override PartName="/ppt/diagrams/data10.xml" ContentType="application/vnd.openxmlformats-officedocument.drawingml.diagramData+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diagrams/data3.xml" ContentType="application/vnd.openxmlformats-officedocument.drawingml.diagramData+xml"/>
  <Override PartName="/ppt/diagrams/quickStyle1.xml" ContentType="application/vnd.openxmlformats-officedocument.drawingml.diagramStyl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9.xml" ContentType="application/vnd.openxmlformats-officedocument.drawingml.diagramColors+xml"/>
  <Override PartName="/ppt/diagrams/layout12.xml" ContentType="application/vnd.openxmlformats-officedocument.drawingml.diagram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slides/slide27.xml" ContentType="application/vnd.openxmlformats-officedocument.presentationml.slide+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diagrams/drawing10.xml" ContentType="application/vnd.ms-office.drawingml.diagramDrawing+xml"/>
  <Override PartName="/ppt/slides/slide12.xml" ContentType="application/vnd.openxmlformats-officedocument.presentationml.slide+xml"/>
  <Override PartName="/ppt/slides/slide46.xml" ContentType="application/vnd.openxmlformats-officedocument.presentationml.slide+xml"/>
  <Override PartName="/ppt/diagrams/data7.xml" ContentType="application/vnd.openxmlformats-officedocument.drawingml.diagramData+xml"/>
  <Override PartName="/ppt/diagrams/colors8.xml" ContentType="application/vnd.openxmlformats-officedocument.drawingml.diagramColors+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diagrams/layout13.xml" ContentType="application/vnd.openxmlformats-officedocument.drawingml.diagramLayout+xml"/>
  <Override PartName="/ppt/slides/slide35.xml" ContentType="application/vnd.openxmlformats-officedocument.presentationml.slide+xml"/>
  <Override PartName="/ppt/slides/slide42.xml" ContentType="application/vnd.openxmlformats-officedocument.presentationml.slide+xml"/>
  <Override PartName="/ppt/diagrams/colors4.xml" ContentType="application/vnd.openxmlformats-officedocument.drawingml.diagramColors+xml"/>
  <Override PartName="/ppt/notesSlides/notesSlide34.xml" ContentType="application/vnd.openxmlformats-officedocument.presentationml.notesSlide+xml"/>
  <Override PartName="/ppt/diagrams/drawing9.xml" ContentType="application/vnd.ms-office.drawingml.diagramDrawing+xml"/>
  <Override PartName="/ppt/slideLayouts/slideLayout5.xml" ContentType="application/vnd.openxmlformats-officedocument.presentationml.slideLayout+xml"/>
  <Override PartName="/ppt/slides/slide50.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diagrams/drawing3.xml" ContentType="application/vnd.ms-office.drawingml.diagramDrawing+xml"/>
  <Override PartName="/ppt/slides/slide34.xml" ContentType="application/vnd.openxmlformats-officedocument.presentationml.slide+xml"/>
  <Override PartName="/ppt/diagrams/data5.xml" ContentType="application/vnd.openxmlformats-officedocument.drawingml.diagramData+xml"/>
  <Override PartName="/ppt/notesSlides/notesSlide12.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drawing6.xml" ContentType="application/vnd.ms-office.drawingml.diagramDrawing+xml"/>
  <Override PartName="/ppt/slideLayouts/slideLayout1.xml" ContentType="application/vnd.openxmlformats-officedocument.presentationml.slideLayout+xml"/>
  <Override PartName="/ppt/theme/theme1.xml" ContentType="application/vnd.openxmlformats-officedocument.theme+xml"/>
  <Override PartName="/ppt/slides/slide5.xml" ContentType="application/vnd.openxmlformats-officedocument.presentationml.slide+xml"/>
  <Override PartName="/ppt/diagrams/layout6.xml" ContentType="application/vnd.openxmlformats-officedocument.drawingml.diagramLayout+xml"/>
  <Override PartName="/ppt/slideLayouts/slideLayout7.xml" ContentType="application/vnd.openxmlformats-officedocument.presentationml.slideLayout+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slides/slide4.xml" ContentType="application/vnd.openxmlformats-officedocument.presentationml.slide+xml"/>
  <Override PartName="/ppt/diagrams/drawing8.xml" ContentType="application/vnd.ms-office.drawingml.diagramDrawing+xml"/>
  <Override PartName="/ppt/slides/slide8.xml" ContentType="application/vnd.openxmlformats-officedocument.presentationml.slide+xml"/>
  <Override PartName="/ppt/diagrams/quickStyle13.xml" ContentType="application/vnd.openxmlformats-officedocument.drawingml.diagramStyle+xml"/>
  <Override PartName="/ppt/diagrams/drawing1.xml" ContentType="application/vnd.ms-office.drawingml.diagramDrawing+xml"/>
  <Override PartName="/ppt/slides/slide24.xml" ContentType="application/vnd.openxmlformats-officedocument.presentationml.slide+xml"/>
  <Override PartName="/ppt/diagrams/layout3.xml" ContentType="application/vnd.openxmlformats-officedocument.drawingml.diagramLayout+xml"/>
  <Override PartName="/ppt/notesSlides/notesSlide30.xml" ContentType="application/vnd.openxmlformats-officedocument.presentationml.notesSlide+xml"/>
  <Override PartName="/ppt/diagrams/colors2.xml" ContentType="application/vnd.openxmlformats-officedocument.drawingml.diagramColors+xml"/>
  <Default Extension="pdf" ContentType="application/pdf"/>
  <Override PartName="/ppt/slides/slide6.xml" ContentType="application/vnd.openxmlformats-officedocument.presentationml.slide+xml"/>
  <Override PartName="/ppt/notesSlides/notesSlide20.xml" ContentType="application/vnd.openxmlformats-officedocument.presentationml.notesSlide+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3" r:id="rId1"/>
  </p:sldMasterIdLst>
  <p:notesMasterIdLst>
    <p:notesMasterId r:id="rId54"/>
  </p:notesMasterIdLst>
  <p:handoutMasterIdLst>
    <p:handoutMasterId r:id="rId55"/>
  </p:handoutMasterIdLst>
  <p:sldIdLst>
    <p:sldId id="353" r:id="rId2"/>
    <p:sldId id="354" r:id="rId3"/>
    <p:sldId id="369" r:id="rId4"/>
    <p:sldId id="368" r:id="rId5"/>
    <p:sldId id="370" r:id="rId6"/>
    <p:sldId id="371" r:id="rId7"/>
    <p:sldId id="372" r:id="rId8"/>
    <p:sldId id="373" r:id="rId9"/>
    <p:sldId id="268" r:id="rId10"/>
    <p:sldId id="375" r:id="rId11"/>
    <p:sldId id="382" r:id="rId12"/>
    <p:sldId id="270" r:id="rId13"/>
    <p:sldId id="271" r:id="rId14"/>
    <p:sldId id="329" r:id="rId15"/>
    <p:sldId id="272" r:id="rId16"/>
    <p:sldId id="273" r:id="rId17"/>
    <p:sldId id="383" r:id="rId18"/>
    <p:sldId id="340" r:id="rId19"/>
    <p:sldId id="279" r:id="rId20"/>
    <p:sldId id="280" r:id="rId21"/>
    <p:sldId id="281" r:id="rId22"/>
    <p:sldId id="284" r:id="rId23"/>
    <p:sldId id="381" r:id="rId24"/>
    <p:sldId id="351" r:id="rId25"/>
    <p:sldId id="290" r:id="rId26"/>
    <p:sldId id="291" r:id="rId27"/>
    <p:sldId id="292" r:id="rId28"/>
    <p:sldId id="293" r:id="rId29"/>
    <p:sldId id="357" r:id="rId30"/>
    <p:sldId id="295" r:id="rId31"/>
    <p:sldId id="385" r:id="rId32"/>
    <p:sldId id="358" r:id="rId33"/>
    <p:sldId id="359" r:id="rId34"/>
    <p:sldId id="297" r:id="rId35"/>
    <p:sldId id="298" r:id="rId36"/>
    <p:sldId id="299" r:id="rId37"/>
    <p:sldId id="300" r:id="rId38"/>
    <p:sldId id="386" r:id="rId39"/>
    <p:sldId id="304" r:id="rId40"/>
    <p:sldId id="360" r:id="rId41"/>
    <p:sldId id="307" r:id="rId42"/>
    <p:sldId id="309" r:id="rId43"/>
    <p:sldId id="310" r:id="rId44"/>
    <p:sldId id="312" r:id="rId45"/>
    <p:sldId id="362" r:id="rId46"/>
    <p:sldId id="388" r:id="rId47"/>
    <p:sldId id="361" r:id="rId48"/>
    <p:sldId id="363" r:id="rId49"/>
    <p:sldId id="366" r:id="rId50"/>
    <p:sldId id="389" r:id="rId51"/>
    <p:sldId id="364" r:id="rId52"/>
    <p:sldId id="355" r:id="rId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Times New Roman"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Times New Roman" pitchFamily="-110" charset="0"/>
        <a:ea typeface="ＭＳ Ｐゴシック" pitchFamily="-110" charset="-128"/>
        <a:cs typeface="ＭＳ Ｐゴシック" pitchFamily="-110"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FF00"/>
    <a:srgbClr val="080808"/>
    <a:srgbClr val="FFFF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0074" autoAdjust="0"/>
  </p:normalViewPr>
  <p:slideViewPr>
    <p:cSldViewPr>
      <p:cViewPr varScale="1">
        <p:scale>
          <a:sx n="93" d="100"/>
          <a:sy n="93" d="100"/>
        </p:scale>
        <p:origin x="-132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08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60" Type="http://schemas.openxmlformats.org/officeDocument/2006/relationships/tableStyles" Target="tableStyles.xml"/><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slide" Target="slides/slide42.xml"/><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slide" Target="slides/slide44.xml"/><Relationship Id="rId58" Type="http://schemas.openxmlformats.org/officeDocument/2006/relationships/viewProps" Target="viewProps.xml"/><Relationship Id="rId42" Type="http://schemas.openxmlformats.org/officeDocument/2006/relationships/slide" Target="slides/slide41.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slide" Target="slides/slide45.xml"/><Relationship Id="rId57" Type="http://schemas.openxmlformats.org/officeDocument/2006/relationships/presProps" Target="presProps.xml"/><Relationship Id="rId59" Type="http://schemas.openxmlformats.org/officeDocument/2006/relationships/theme" Target="theme/theme1.xml"/><Relationship Id="rId35" Type="http://schemas.openxmlformats.org/officeDocument/2006/relationships/slide" Target="slides/slide34.xml"/><Relationship Id="rId51" Type="http://schemas.openxmlformats.org/officeDocument/2006/relationships/slide" Target="slides/slide50.xml"/><Relationship Id="rId55" Type="http://schemas.openxmlformats.org/officeDocument/2006/relationships/handoutMaster" Target="handoutMasters/handoutMaster1.xml"/><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printerSettings" Target="printerSettings/printerSettings1.bin"/><Relationship Id="rId48" Type="http://schemas.openxmlformats.org/officeDocument/2006/relationships/slide" Target="slides/slide47.xml"/><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slide" Target="slides/slide51.xml"/><Relationship Id="rId54" Type="http://schemas.openxmlformats.org/officeDocument/2006/relationships/notesMaster" Target="notesMasters/notesMaster1.xml"/><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53" Type="http://schemas.openxmlformats.org/officeDocument/2006/relationships/slide" Target="slides/slide52.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slide" Target="slides/slide40.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_rels/viewProps.xml.rels><?xml version="1.0" encoding="UTF-8" standalone="yes"?>
<Relationships xmlns="http://schemas.openxmlformats.org/package/2006/relationships"><Relationship Id="rId14" Type="http://schemas.openxmlformats.org/officeDocument/2006/relationships/slide" Target="slides/slide28.xml"/><Relationship Id="rId20" Type="http://schemas.openxmlformats.org/officeDocument/2006/relationships/slide" Target="slides/slide41.xml"/><Relationship Id="rId4" Type="http://schemas.openxmlformats.org/officeDocument/2006/relationships/slide" Target="slides/slide15.xml"/><Relationship Id="rId21" Type="http://schemas.openxmlformats.org/officeDocument/2006/relationships/slide" Target="slides/slide42.xml"/><Relationship Id="rId22" Type="http://schemas.openxmlformats.org/officeDocument/2006/relationships/slide" Target="slides/slide43.xml"/><Relationship Id="rId23" Type="http://schemas.openxmlformats.org/officeDocument/2006/relationships/slide" Target="slides/slide44.xml"/><Relationship Id="rId7" Type="http://schemas.openxmlformats.org/officeDocument/2006/relationships/slide" Target="slides/slide19.xml"/><Relationship Id="rId11" Type="http://schemas.openxmlformats.org/officeDocument/2006/relationships/slide" Target="slides/slide25.xml"/><Relationship Id="rId1" Type="http://schemas.openxmlformats.org/officeDocument/2006/relationships/slide" Target="slides/slide12.xml"/><Relationship Id="rId6" Type="http://schemas.openxmlformats.org/officeDocument/2006/relationships/slide" Target="slides/slide18.xml"/><Relationship Id="rId16" Type="http://schemas.openxmlformats.org/officeDocument/2006/relationships/slide" Target="slides/slide34.xml"/><Relationship Id="rId8" Type="http://schemas.openxmlformats.org/officeDocument/2006/relationships/slide" Target="slides/slide20.xml"/><Relationship Id="rId13" Type="http://schemas.openxmlformats.org/officeDocument/2006/relationships/slide" Target="slides/slide27.xml"/><Relationship Id="rId10" Type="http://schemas.openxmlformats.org/officeDocument/2006/relationships/slide" Target="slides/slide22.xml"/><Relationship Id="rId5" Type="http://schemas.openxmlformats.org/officeDocument/2006/relationships/slide" Target="slides/slide16.xml"/><Relationship Id="rId15" Type="http://schemas.openxmlformats.org/officeDocument/2006/relationships/slide" Target="slides/slide30.xml"/><Relationship Id="rId12" Type="http://schemas.openxmlformats.org/officeDocument/2006/relationships/slide" Target="slides/slide26.xml"/><Relationship Id="rId17" Type="http://schemas.openxmlformats.org/officeDocument/2006/relationships/slide" Target="slides/slide35.xml"/><Relationship Id="rId19" Type="http://schemas.openxmlformats.org/officeDocument/2006/relationships/slide" Target="slides/slide37.xml"/><Relationship Id="rId2" Type="http://schemas.openxmlformats.org/officeDocument/2006/relationships/slide" Target="slides/slide13.xml"/><Relationship Id="rId9" Type="http://schemas.openxmlformats.org/officeDocument/2006/relationships/slide" Target="slides/slide21.xml"/><Relationship Id="rId3" Type="http://schemas.openxmlformats.org/officeDocument/2006/relationships/slide" Target="slides/slide14.xml"/><Relationship Id="rId1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F4016-30B0-412D-9986-00B7EF93BF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C54CD0E-AF95-4254-BD7A-2FA62B493369}">
      <dgm:prSet phldrT="[Text]"/>
      <dgm:spPr/>
      <dgm:t>
        <a:bodyPr/>
        <a:lstStyle/>
        <a:p>
          <a:pPr algn="ctr"/>
          <a:r>
            <a:rPr lang="en-US" dirty="0" smtClean="0">
              <a:ea typeface="+mn-ea"/>
              <a:cs typeface="+mn-cs"/>
            </a:rPr>
            <a:t>IP</a:t>
          </a:r>
          <a:endParaRPr lang="en-US" dirty="0"/>
        </a:p>
      </dgm:t>
    </dgm:pt>
    <dgm:pt modelId="{B21BA0EF-1229-4736-AA8C-357148AC7435}" type="parTrans" cxnId="{F5C4A843-4A6F-4D9F-8FF7-6AF2FFBEA54F}">
      <dgm:prSet/>
      <dgm:spPr/>
      <dgm:t>
        <a:bodyPr/>
        <a:lstStyle/>
        <a:p>
          <a:endParaRPr lang="en-US"/>
        </a:p>
      </dgm:t>
    </dgm:pt>
    <dgm:pt modelId="{272B7204-6C59-44DB-8259-9043ED698F7B}" type="sibTrans" cxnId="{F5C4A843-4A6F-4D9F-8FF7-6AF2FFBEA54F}">
      <dgm:prSet/>
      <dgm:spPr/>
      <dgm:t>
        <a:bodyPr/>
        <a:lstStyle/>
        <a:p>
          <a:endParaRPr lang="en-US"/>
        </a:p>
      </dgm:t>
    </dgm:pt>
    <dgm:pt modelId="{B66300C9-A53E-4A11-83E5-498071193EBD}">
      <dgm:prSet phldrT="[Text]"/>
      <dgm:spPr/>
      <dgm:t>
        <a:bodyPr/>
        <a:lstStyle/>
        <a:p>
          <a:r>
            <a:rPr lang="en-US" dirty="0" smtClean="0"/>
            <a:t>initially developed for the DARPA internet project</a:t>
          </a:r>
          <a:endParaRPr lang="en-US" dirty="0"/>
        </a:p>
      </dgm:t>
    </dgm:pt>
    <dgm:pt modelId="{77966BA4-55E0-4A95-B01D-62E37A4F77DA}" type="parTrans" cxnId="{AB0F50A0-0D8C-4B7A-9096-47C9356E2488}">
      <dgm:prSet/>
      <dgm:spPr/>
      <dgm:t>
        <a:bodyPr/>
        <a:lstStyle/>
        <a:p>
          <a:endParaRPr lang="en-US"/>
        </a:p>
      </dgm:t>
    </dgm:pt>
    <dgm:pt modelId="{47B53135-E372-49EB-9A73-EDD04B797818}" type="sibTrans" cxnId="{AB0F50A0-0D8C-4B7A-9096-47C9356E2488}">
      <dgm:prSet/>
      <dgm:spPr/>
      <dgm:t>
        <a:bodyPr/>
        <a:lstStyle/>
        <a:p>
          <a:endParaRPr lang="en-US"/>
        </a:p>
      </dgm:t>
    </dgm:pt>
    <dgm:pt modelId="{71DAF426-3486-4DE7-BFA4-F6536C4E7C9C}">
      <dgm:prSet/>
      <dgm:spPr/>
      <dgm:t>
        <a:bodyPr/>
        <a:lstStyle/>
        <a:p>
          <a:r>
            <a:rPr lang="en-US" dirty="0" smtClean="0"/>
            <a:t>protocol is needed to access a particular network</a:t>
          </a:r>
        </a:p>
      </dgm:t>
    </dgm:pt>
    <dgm:pt modelId="{BC8FA0FD-A011-41CE-B894-4019762FEF0D}" type="parTrans" cxnId="{14890541-8FB7-451B-BAD7-A26245475076}">
      <dgm:prSet/>
      <dgm:spPr/>
      <dgm:t>
        <a:bodyPr/>
        <a:lstStyle/>
        <a:p>
          <a:endParaRPr lang="en-US"/>
        </a:p>
      </dgm:t>
    </dgm:pt>
    <dgm:pt modelId="{331A3D47-9F3E-40BD-A240-6FC93ED277BB}" type="sibTrans" cxnId="{14890541-8FB7-451B-BAD7-A26245475076}">
      <dgm:prSet/>
      <dgm:spPr/>
      <dgm:t>
        <a:bodyPr/>
        <a:lstStyle/>
        <a:p>
          <a:endParaRPr lang="en-US"/>
        </a:p>
      </dgm:t>
    </dgm:pt>
    <dgm:pt modelId="{E6680F50-F0C3-4CA5-8E62-9F6F15AF02BE}" type="pres">
      <dgm:prSet presAssocID="{73CF4016-30B0-412D-9986-00B7EF93BF35}" presName="linear" presStyleCnt="0">
        <dgm:presLayoutVars>
          <dgm:animLvl val="lvl"/>
          <dgm:resizeHandles val="exact"/>
        </dgm:presLayoutVars>
      </dgm:prSet>
      <dgm:spPr/>
      <dgm:t>
        <a:bodyPr/>
        <a:lstStyle/>
        <a:p>
          <a:endParaRPr lang="en-US"/>
        </a:p>
      </dgm:t>
    </dgm:pt>
    <dgm:pt modelId="{53AD34D2-7393-4FA4-90D6-EE283957169D}" type="pres">
      <dgm:prSet presAssocID="{8C54CD0E-AF95-4254-BD7A-2FA62B493369}" presName="parentText" presStyleLbl="node1" presStyleIdx="0" presStyleCnt="1" custScaleX="14019">
        <dgm:presLayoutVars>
          <dgm:chMax val="0"/>
          <dgm:bulletEnabled val="1"/>
        </dgm:presLayoutVars>
      </dgm:prSet>
      <dgm:spPr/>
      <dgm:t>
        <a:bodyPr/>
        <a:lstStyle/>
        <a:p>
          <a:endParaRPr lang="en-US"/>
        </a:p>
      </dgm:t>
    </dgm:pt>
    <dgm:pt modelId="{0490F6D6-EED4-40C4-8A52-A86B0116BC68}" type="pres">
      <dgm:prSet presAssocID="{8C54CD0E-AF95-4254-BD7A-2FA62B493369}" presName="childText" presStyleLbl="revTx" presStyleIdx="0" presStyleCnt="1">
        <dgm:presLayoutVars>
          <dgm:bulletEnabled val="1"/>
        </dgm:presLayoutVars>
      </dgm:prSet>
      <dgm:spPr/>
      <dgm:t>
        <a:bodyPr/>
        <a:lstStyle/>
        <a:p>
          <a:endParaRPr lang="en-US"/>
        </a:p>
      </dgm:t>
    </dgm:pt>
  </dgm:ptLst>
  <dgm:cxnLst>
    <dgm:cxn modelId="{AB0F50A0-0D8C-4B7A-9096-47C9356E2488}" srcId="{8C54CD0E-AF95-4254-BD7A-2FA62B493369}" destId="{B66300C9-A53E-4A11-83E5-498071193EBD}" srcOrd="0" destOrd="0" parTransId="{77966BA4-55E0-4A95-B01D-62E37A4F77DA}" sibTransId="{47B53135-E372-49EB-9A73-EDD04B797818}"/>
    <dgm:cxn modelId="{F5C4A843-4A6F-4D9F-8FF7-6AF2FFBEA54F}" srcId="{73CF4016-30B0-412D-9986-00B7EF93BF35}" destId="{8C54CD0E-AF95-4254-BD7A-2FA62B493369}" srcOrd="0" destOrd="0" parTransId="{B21BA0EF-1229-4736-AA8C-357148AC7435}" sibTransId="{272B7204-6C59-44DB-8259-9043ED698F7B}"/>
    <dgm:cxn modelId="{524803A9-0BE2-4D43-8464-81FBD92F78FC}" type="presOf" srcId="{73CF4016-30B0-412D-9986-00B7EF93BF35}" destId="{E6680F50-F0C3-4CA5-8E62-9F6F15AF02BE}" srcOrd="0" destOrd="0" presId="urn:microsoft.com/office/officeart/2005/8/layout/vList2"/>
    <dgm:cxn modelId="{43B67EE4-3D12-4E0E-A21D-157158976764}" type="presOf" srcId="{71DAF426-3486-4DE7-BFA4-F6536C4E7C9C}" destId="{0490F6D6-EED4-40C4-8A52-A86B0116BC68}" srcOrd="0" destOrd="1" presId="urn:microsoft.com/office/officeart/2005/8/layout/vList2"/>
    <dgm:cxn modelId="{14890541-8FB7-451B-BAD7-A26245475076}" srcId="{8C54CD0E-AF95-4254-BD7A-2FA62B493369}" destId="{71DAF426-3486-4DE7-BFA4-F6536C4E7C9C}" srcOrd="1" destOrd="0" parTransId="{BC8FA0FD-A011-41CE-B894-4019762FEF0D}" sibTransId="{331A3D47-9F3E-40BD-A240-6FC93ED277BB}"/>
    <dgm:cxn modelId="{8F946DAE-E155-4AEC-80EC-35FFAF4A115B}" type="presOf" srcId="{B66300C9-A53E-4A11-83E5-498071193EBD}" destId="{0490F6D6-EED4-40C4-8A52-A86B0116BC68}" srcOrd="0" destOrd="0" presId="urn:microsoft.com/office/officeart/2005/8/layout/vList2"/>
    <dgm:cxn modelId="{CAE663B0-AACA-4EB5-AA6E-89C719B4FBBF}" type="presOf" srcId="{8C54CD0E-AF95-4254-BD7A-2FA62B493369}" destId="{53AD34D2-7393-4FA4-90D6-EE283957169D}" srcOrd="0" destOrd="0" presId="urn:microsoft.com/office/officeart/2005/8/layout/vList2"/>
    <dgm:cxn modelId="{3B6EF533-C4CA-4919-9481-F30D51C37E24}" type="presParOf" srcId="{E6680F50-F0C3-4CA5-8E62-9F6F15AF02BE}" destId="{53AD34D2-7393-4FA4-90D6-EE283957169D}" srcOrd="0" destOrd="0" presId="urn:microsoft.com/office/officeart/2005/8/layout/vList2"/>
    <dgm:cxn modelId="{039C8A9C-B99E-4CCE-B8DD-57671F251ECE}" type="presParOf" srcId="{E6680F50-F0C3-4CA5-8E62-9F6F15AF02BE}" destId="{0490F6D6-EED4-40C4-8A52-A86B0116BC6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93E476-634E-4E8E-BD74-B43D8F63F88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7FB56A6-AEE1-4EEF-ABB7-399D573EFA3F}">
      <dgm:prSet phldrT="[Text]"/>
      <dgm:spPr/>
      <dgm:t>
        <a:bodyPr/>
        <a:lstStyle/>
        <a:p>
          <a:r>
            <a:rPr kumimoji="1" lang="en-US" dirty="0" smtClean="0"/>
            <a:t>three types of addresses:</a:t>
          </a:r>
          <a:endParaRPr lang="en-US" dirty="0"/>
        </a:p>
      </dgm:t>
    </dgm:pt>
    <dgm:pt modelId="{958D2922-B87B-4D62-9A41-6097614F04A7}" type="parTrans" cxnId="{FFEADC84-3E2B-4EF2-8BF2-442C14C700C8}">
      <dgm:prSet/>
      <dgm:spPr/>
      <dgm:t>
        <a:bodyPr/>
        <a:lstStyle/>
        <a:p>
          <a:endParaRPr lang="en-US"/>
        </a:p>
      </dgm:t>
    </dgm:pt>
    <dgm:pt modelId="{66256F0E-F84D-49C7-BEE2-CF6F3032AA03}" type="sibTrans" cxnId="{FFEADC84-3E2B-4EF2-8BF2-442C14C700C8}">
      <dgm:prSet/>
      <dgm:spPr/>
      <dgm:t>
        <a:bodyPr/>
        <a:lstStyle/>
        <a:p>
          <a:endParaRPr lang="en-US"/>
        </a:p>
      </dgm:t>
    </dgm:pt>
    <dgm:pt modelId="{3F140696-AD30-4EA8-8FAA-FABA674001BD}">
      <dgm:prSet/>
      <dgm:spPr/>
      <dgm:t>
        <a:bodyPr/>
        <a:lstStyle/>
        <a:p>
          <a:r>
            <a:rPr kumimoji="1" lang="en-US" dirty="0" smtClean="0"/>
            <a:t>unicast - single interface address</a:t>
          </a:r>
          <a:endParaRPr lang="en-US" dirty="0"/>
        </a:p>
      </dgm:t>
    </dgm:pt>
    <dgm:pt modelId="{3EE53258-2A9A-4A70-A75D-49F59DAA3910}" type="parTrans" cxnId="{5392C0FA-27AE-4606-AB27-D4B3F97657F5}">
      <dgm:prSet/>
      <dgm:spPr/>
      <dgm:t>
        <a:bodyPr/>
        <a:lstStyle/>
        <a:p>
          <a:endParaRPr lang="en-US"/>
        </a:p>
      </dgm:t>
    </dgm:pt>
    <dgm:pt modelId="{FFC6C0C1-14FA-48BD-8846-43D69A17B6A1}" type="sibTrans" cxnId="{5392C0FA-27AE-4606-AB27-D4B3F97657F5}">
      <dgm:prSet/>
      <dgm:spPr/>
      <dgm:t>
        <a:bodyPr/>
        <a:lstStyle/>
        <a:p>
          <a:endParaRPr lang="en-US"/>
        </a:p>
      </dgm:t>
    </dgm:pt>
    <dgm:pt modelId="{BB6B1855-FE36-4203-9509-C84B338857A7}">
      <dgm:prSet/>
      <dgm:spPr/>
      <dgm:t>
        <a:bodyPr/>
        <a:lstStyle/>
        <a:p>
          <a:r>
            <a:rPr kumimoji="1" lang="en-US" dirty="0" smtClean="0"/>
            <a:t>anycast - one of a set of interface addresses</a:t>
          </a:r>
        </a:p>
      </dgm:t>
    </dgm:pt>
    <dgm:pt modelId="{A3154228-C09A-4C16-8FC8-0F1F25DAFEEF}" type="parTrans" cxnId="{0D5688CD-530F-4117-9366-FB5ADA9E38E8}">
      <dgm:prSet/>
      <dgm:spPr/>
      <dgm:t>
        <a:bodyPr/>
        <a:lstStyle/>
        <a:p>
          <a:endParaRPr lang="en-US"/>
        </a:p>
      </dgm:t>
    </dgm:pt>
    <dgm:pt modelId="{2F277E16-4454-4786-9A65-83B06D51261B}" type="sibTrans" cxnId="{0D5688CD-530F-4117-9366-FB5ADA9E38E8}">
      <dgm:prSet/>
      <dgm:spPr/>
      <dgm:t>
        <a:bodyPr/>
        <a:lstStyle/>
        <a:p>
          <a:endParaRPr lang="en-US"/>
        </a:p>
      </dgm:t>
    </dgm:pt>
    <dgm:pt modelId="{B3EE1F09-D200-4761-B09C-E2D7CE42F3B2}">
      <dgm:prSet/>
      <dgm:spPr/>
      <dgm:t>
        <a:bodyPr/>
        <a:lstStyle/>
        <a:p>
          <a:r>
            <a:rPr kumimoji="1" lang="en-US" dirty="0" smtClean="0"/>
            <a:t>multicast - all of a set of interfaces</a:t>
          </a:r>
        </a:p>
      </dgm:t>
    </dgm:pt>
    <dgm:pt modelId="{AD7E4393-E358-4BE9-9842-B5A744C808FB}" type="parTrans" cxnId="{556B5744-5C69-44F1-995D-97942D6E27CE}">
      <dgm:prSet/>
      <dgm:spPr/>
      <dgm:t>
        <a:bodyPr/>
        <a:lstStyle/>
        <a:p>
          <a:endParaRPr lang="en-US"/>
        </a:p>
      </dgm:t>
    </dgm:pt>
    <dgm:pt modelId="{94FB12C9-6CEF-494A-84C8-CC679AB1033E}" type="sibTrans" cxnId="{556B5744-5C69-44F1-995D-97942D6E27CE}">
      <dgm:prSet/>
      <dgm:spPr/>
      <dgm:t>
        <a:bodyPr/>
        <a:lstStyle/>
        <a:p>
          <a:endParaRPr lang="en-US"/>
        </a:p>
      </dgm:t>
    </dgm:pt>
    <dgm:pt modelId="{73FEB909-0185-470E-BBB6-43C9BD67170A}" type="pres">
      <dgm:prSet presAssocID="{6093E476-634E-4E8E-BD74-B43D8F63F886}" presName="linear" presStyleCnt="0">
        <dgm:presLayoutVars>
          <dgm:dir/>
          <dgm:animLvl val="lvl"/>
          <dgm:resizeHandles val="exact"/>
        </dgm:presLayoutVars>
      </dgm:prSet>
      <dgm:spPr/>
      <dgm:t>
        <a:bodyPr/>
        <a:lstStyle/>
        <a:p>
          <a:endParaRPr lang="en-US"/>
        </a:p>
      </dgm:t>
    </dgm:pt>
    <dgm:pt modelId="{0CD38EB2-64B2-4CB2-86F2-97A21F24092B}" type="pres">
      <dgm:prSet presAssocID="{E7FB56A6-AEE1-4EEF-ABB7-399D573EFA3F}" presName="parentLin" presStyleCnt="0"/>
      <dgm:spPr/>
    </dgm:pt>
    <dgm:pt modelId="{3891F61E-49B5-4538-B97E-76353C273F33}" type="pres">
      <dgm:prSet presAssocID="{E7FB56A6-AEE1-4EEF-ABB7-399D573EFA3F}" presName="parentLeftMargin" presStyleLbl="node1" presStyleIdx="0" presStyleCnt="1"/>
      <dgm:spPr/>
      <dgm:t>
        <a:bodyPr/>
        <a:lstStyle/>
        <a:p>
          <a:endParaRPr lang="en-US"/>
        </a:p>
      </dgm:t>
    </dgm:pt>
    <dgm:pt modelId="{6DC963C9-26C7-466F-9E79-E260B845B30A}" type="pres">
      <dgm:prSet presAssocID="{E7FB56A6-AEE1-4EEF-ABB7-399D573EFA3F}" presName="parentText" presStyleLbl="node1" presStyleIdx="0" presStyleCnt="1">
        <dgm:presLayoutVars>
          <dgm:chMax val="0"/>
          <dgm:bulletEnabled val="1"/>
        </dgm:presLayoutVars>
      </dgm:prSet>
      <dgm:spPr/>
      <dgm:t>
        <a:bodyPr/>
        <a:lstStyle/>
        <a:p>
          <a:endParaRPr lang="en-US"/>
        </a:p>
      </dgm:t>
    </dgm:pt>
    <dgm:pt modelId="{7BCBA470-DCF5-42F9-A123-8B8DB2163074}" type="pres">
      <dgm:prSet presAssocID="{E7FB56A6-AEE1-4EEF-ABB7-399D573EFA3F}" presName="negativeSpace" presStyleCnt="0"/>
      <dgm:spPr/>
    </dgm:pt>
    <dgm:pt modelId="{3A9E254A-96F0-4DA1-A8F8-F4F7B84A117F}" type="pres">
      <dgm:prSet presAssocID="{E7FB56A6-AEE1-4EEF-ABB7-399D573EFA3F}" presName="childText" presStyleLbl="conFgAcc1" presStyleIdx="0" presStyleCnt="1">
        <dgm:presLayoutVars>
          <dgm:bulletEnabled val="1"/>
        </dgm:presLayoutVars>
      </dgm:prSet>
      <dgm:spPr/>
      <dgm:t>
        <a:bodyPr/>
        <a:lstStyle/>
        <a:p>
          <a:endParaRPr lang="en-US"/>
        </a:p>
      </dgm:t>
    </dgm:pt>
  </dgm:ptLst>
  <dgm:cxnLst>
    <dgm:cxn modelId="{E4CB47DF-EE20-4755-8616-7471E2304075}" type="presOf" srcId="{BB6B1855-FE36-4203-9509-C84B338857A7}" destId="{3A9E254A-96F0-4DA1-A8F8-F4F7B84A117F}" srcOrd="0" destOrd="1" presId="urn:microsoft.com/office/officeart/2005/8/layout/list1"/>
    <dgm:cxn modelId="{AFDEFEE1-C5F4-4A03-9A1E-C12A5F4FE6BA}" type="presOf" srcId="{3F140696-AD30-4EA8-8FAA-FABA674001BD}" destId="{3A9E254A-96F0-4DA1-A8F8-F4F7B84A117F}" srcOrd="0" destOrd="0" presId="urn:microsoft.com/office/officeart/2005/8/layout/list1"/>
    <dgm:cxn modelId="{FFEADC84-3E2B-4EF2-8BF2-442C14C700C8}" srcId="{6093E476-634E-4E8E-BD74-B43D8F63F886}" destId="{E7FB56A6-AEE1-4EEF-ABB7-399D573EFA3F}" srcOrd="0" destOrd="0" parTransId="{958D2922-B87B-4D62-9A41-6097614F04A7}" sibTransId="{66256F0E-F84D-49C7-BEE2-CF6F3032AA03}"/>
    <dgm:cxn modelId="{5392C0FA-27AE-4606-AB27-D4B3F97657F5}" srcId="{E7FB56A6-AEE1-4EEF-ABB7-399D573EFA3F}" destId="{3F140696-AD30-4EA8-8FAA-FABA674001BD}" srcOrd="0" destOrd="0" parTransId="{3EE53258-2A9A-4A70-A75D-49F59DAA3910}" sibTransId="{FFC6C0C1-14FA-48BD-8846-43D69A17B6A1}"/>
    <dgm:cxn modelId="{0D5688CD-530F-4117-9366-FB5ADA9E38E8}" srcId="{E7FB56A6-AEE1-4EEF-ABB7-399D573EFA3F}" destId="{BB6B1855-FE36-4203-9509-C84B338857A7}" srcOrd="1" destOrd="0" parTransId="{A3154228-C09A-4C16-8FC8-0F1F25DAFEEF}" sibTransId="{2F277E16-4454-4786-9A65-83B06D51261B}"/>
    <dgm:cxn modelId="{D860F6D8-3358-4F87-B73B-B32A6D0F8CA4}" type="presOf" srcId="{E7FB56A6-AEE1-4EEF-ABB7-399D573EFA3F}" destId="{6DC963C9-26C7-466F-9E79-E260B845B30A}" srcOrd="1" destOrd="0" presId="urn:microsoft.com/office/officeart/2005/8/layout/list1"/>
    <dgm:cxn modelId="{9C26C308-1325-458B-850D-76884C0DA457}" type="presOf" srcId="{6093E476-634E-4E8E-BD74-B43D8F63F886}" destId="{73FEB909-0185-470E-BBB6-43C9BD67170A}" srcOrd="0" destOrd="0" presId="urn:microsoft.com/office/officeart/2005/8/layout/list1"/>
    <dgm:cxn modelId="{AC0847DB-E0F0-40E3-A8BE-3745557BE023}" type="presOf" srcId="{B3EE1F09-D200-4761-B09C-E2D7CE42F3B2}" destId="{3A9E254A-96F0-4DA1-A8F8-F4F7B84A117F}" srcOrd="0" destOrd="2" presId="urn:microsoft.com/office/officeart/2005/8/layout/list1"/>
    <dgm:cxn modelId="{475646B3-0E9F-4E8C-954D-9A5DD539CBAD}" type="presOf" srcId="{E7FB56A6-AEE1-4EEF-ABB7-399D573EFA3F}" destId="{3891F61E-49B5-4538-B97E-76353C273F33}" srcOrd="0" destOrd="0" presId="urn:microsoft.com/office/officeart/2005/8/layout/list1"/>
    <dgm:cxn modelId="{556B5744-5C69-44F1-995D-97942D6E27CE}" srcId="{E7FB56A6-AEE1-4EEF-ABB7-399D573EFA3F}" destId="{B3EE1F09-D200-4761-B09C-E2D7CE42F3B2}" srcOrd="2" destOrd="0" parTransId="{AD7E4393-E358-4BE9-9842-B5A744C808FB}" sibTransId="{94FB12C9-6CEF-494A-84C8-CC679AB1033E}"/>
    <dgm:cxn modelId="{2F9ADFCC-A2D8-42E8-A52E-D0653652FCF2}" type="presParOf" srcId="{73FEB909-0185-470E-BBB6-43C9BD67170A}" destId="{0CD38EB2-64B2-4CB2-86F2-97A21F24092B}" srcOrd="0" destOrd="0" presId="urn:microsoft.com/office/officeart/2005/8/layout/list1"/>
    <dgm:cxn modelId="{4511353A-BEEA-437D-A023-A96467F1C9F8}" type="presParOf" srcId="{0CD38EB2-64B2-4CB2-86F2-97A21F24092B}" destId="{3891F61E-49B5-4538-B97E-76353C273F33}" srcOrd="0" destOrd="0" presId="urn:microsoft.com/office/officeart/2005/8/layout/list1"/>
    <dgm:cxn modelId="{3E100A14-4D4B-47DB-9EE6-794F6A505CBE}" type="presParOf" srcId="{0CD38EB2-64B2-4CB2-86F2-97A21F24092B}" destId="{6DC963C9-26C7-466F-9E79-E260B845B30A}" srcOrd="1" destOrd="0" presId="urn:microsoft.com/office/officeart/2005/8/layout/list1"/>
    <dgm:cxn modelId="{69181F3F-8470-44C4-BE64-55EF95C71EA3}" type="presParOf" srcId="{73FEB909-0185-470E-BBB6-43C9BD67170A}" destId="{7BCBA470-DCF5-42F9-A123-8B8DB2163074}" srcOrd="1" destOrd="0" presId="urn:microsoft.com/office/officeart/2005/8/layout/list1"/>
    <dgm:cxn modelId="{05FD0B93-224C-4ACA-9EF3-17F6366B79F6}" type="presParOf" srcId="{73FEB909-0185-470E-BBB6-43C9BD67170A}" destId="{3A9E254A-96F0-4DA1-A8F8-F4F7B84A117F}"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9D5D21-486C-438C-9CB5-C390A4574247}" type="doc">
      <dgm:prSet loTypeId="urn:diagrams.loki3.com/BracketList+Icon" loCatId="list" qsTypeId="urn:microsoft.com/office/officeart/2005/8/quickstyle/simple1" qsCatId="simple" csTypeId="urn:microsoft.com/office/officeart/2005/8/colors/accent2_2" csCatId="accent2" phldr="1"/>
      <dgm:spPr/>
      <dgm:t>
        <a:bodyPr/>
        <a:lstStyle/>
        <a:p>
          <a:endParaRPr lang="en-US"/>
        </a:p>
      </dgm:t>
    </dgm:pt>
    <dgm:pt modelId="{8CCCEAE3-4C8B-47A1-8E0D-A0482215319C}">
      <dgm:prSet phldrT="[Text]"/>
      <dgm:spPr/>
      <dgm:t>
        <a:bodyPr/>
        <a:lstStyle/>
        <a:p>
          <a:r>
            <a:rPr kumimoji="1" lang="en-US" dirty="0" smtClean="0">
              <a:ea typeface="+mn-ea"/>
              <a:cs typeface="+mn-cs"/>
            </a:rPr>
            <a:t>header includes</a:t>
          </a:r>
          <a:endParaRPr lang="en-US" dirty="0"/>
        </a:p>
      </dgm:t>
    </dgm:pt>
    <dgm:pt modelId="{72C4E6CE-7C2C-4E7D-A200-8384C10970BC}" type="parTrans" cxnId="{53AE094B-7002-4E7D-BA6A-875B57C7BF9C}">
      <dgm:prSet/>
      <dgm:spPr/>
      <dgm:t>
        <a:bodyPr/>
        <a:lstStyle/>
        <a:p>
          <a:endParaRPr lang="en-US"/>
        </a:p>
      </dgm:t>
    </dgm:pt>
    <dgm:pt modelId="{7742BCEF-7223-41E9-A56E-FC7D94D5CEE8}" type="sibTrans" cxnId="{53AE094B-7002-4E7D-BA6A-875B57C7BF9C}">
      <dgm:prSet/>
      <dgm:spPr/>
      <dgm:t>
        <a:bodyPr/>
        <a:lstStyle/>
        <a:p>
          <a:endParaRPr lang="en-US"/>
        </a:p>
      </dgm:t>
    </dgm:pt>
    <dgm:pt modelId="{0B033D98-B37A-4DBF-93DA-07572EC00E8A}">
      <dgm:prSet phldrT="[Text]"/>
      <dgm:spPr>
        <a:solidFill>
          <a:schemeClr val="tx2"/>
        </a:solidFill>
      </dgm:spPr>
      <dgm:t>
        <a:bodyPr/>
        <a:lstStyle/>
        <a:p>
          <a:r>
            <a:rPr kumimoji="1" lang="en-US" b="1" i="0" dirty="0" smtClean="0">
              <a:solidFill>
                <a:schemeClr val="bg1"/>
              </a:solidFill>
            </a:rPr>
            <a:t>next header</a:t>
          </a:r>
          <a:endParaRPr lang="en-US" b="1" i="0" dirty="0">
            <a:solidFill>
              <a:schemeClr val="bg1"/>
            </a:solidFill>
          </a:endParaRPr>
        </a:p>
      </dgm:t>
    </dgm:pt>
    <dgm:pt modelId="{7BC54288-E6AF-4457-9F2C-A561AC21848A}" type="parTrans" cxnId="{B50B5728-E1FA-4501-BB43-00367E7B3CFD}">
      <dgm:prSet/>
      <dgm:spPr/>
      <dgm:t>
        <a:bodyPr/>
        <a:lstStyle/>
        <a:p>
          <a:endParaRPr lang="en-US"/>
        </a:p>
      </dgm:t>
    </dgm:pt>
    <dgm:pt modelId="{E9840AAB-EFBF-452A-A338-D18B4064A643}" type="sibTrans" cxnId="{B50B5728-E1FA-4501-BB43-00367E7B3CFD}">
      <dgm:prSet/>
      <dgm:spPr/>
      <dgm:t>
        <a:bodyPr/>
        <a:lstStyle/>
        <a:p>
          <a:endParaRPr lang="en-US"/>
        </a:p>
      </dgm:t>
    </dgm:pt>
    <dgm:pt modelId="{BEDC3735-DCBA-4878-BC30-C3BF5FD50FFC}">
      <dgm:prSet phldrT="[Text]"/>
      <dgm:spPr/>
      <dgm:t>
        <a:bodyPr/>
        <a:lstStyle/>
        <a:p>
          <a:r>
            <a:rPr kumimoji="1" lang="en-US" dirty="0" smtClean="0">
              <a:ea typeface="+mn-ea"/>
              <a:cs typeface="+mn-cs"/>
            </a:rPr>
            <a:t>Type 0 routing provides a list of addresses</a:t>
          </a:r>
          <a:endParaRPr lang="en-US" dirty="0"/>
        </a:p>
      </dgm:t>
    </dgm:pt>
    <dgm:pt modelId="{BEC75CF8-E69E-4405-BEF3-99B1E8B86B50}" type="parTrans" cxnId="{D8B1DB98-DE69-45FC-9C17-20D6D363F31B}">
      <dgm:prSet/>
      <dgm:spPr/>
      <dgm:t>
        <a:bodyPr/>
        <a:lstStyle/>
        <a:p>
          <a:endParaRPr lang="en-US"/>
        </a:p>
      </dgm:t>
    </dgm:pt>
    <dgm:pt modelId="{C9B20205-6B18-4D56-8D52-03741E732BDF}" type="sibTrans" cxnId="{D8B1DB98-DE69-45FC-9C17-20D6D363F31B}">
      <dgm:prSet/>
      <dgm:spPr/>
      <dgm:t>
        <a:bodyPr/>
        <a:lstStyle/>
        <a:p>
          <a:endParaRPr lang="en-US"/>
        </a:p>
      </dgm:t>
    </dgm:pt>
    <dgm:pt modelId="{5EC79B33-448B-48B5-9C07-06CB0A798B18}">
      <dgm:prSet phldrT="[Text]"/>
      <dgm:spPr>
        <a:solidFill>
          <a:schemeClr val="tx2"/>
        </a:solidFill>
      </dgm:spPr>
      <dgm:t>
        <a:bodyPr/>
        <a:lstStyle/>
        <a:p>
          <a:r>
            <a:rPr kumimoji="1" lang="en-US" b="1" i="0" dirty="0" smtClean="0">
              <a:solidFill>
                <a:schemeClr val="bg1"/>
              </a:solidFill>
            </a:rPr>
            <a:t>initial destination address is first on list</a:t>
          </a:r>
          <a:endParaRPr lang="en-US" b="1" i="0" dirty="0">
            <a:solidFill>
              <a:schemeClr val="bg1"/>
            </a:solidFill>
          </a:endParaRPr>
        </a:p>
      </dgm:t>
    </dgm:pt>
    <dgm:pt modelId="{95AA5D03-BF39-482A-8665-94F50DCEBF3F}" type="parTrans" cxnId="{4531101F-9254-4CB1-84E0-909902DDCD32}">
      <dgm:prSet/>
      <dgm:spPr/>
      <dgm:t>
        <a:bodyPr/>
        <a:lstStyle/>
        <a:p>
          <a:endParaRPr lang="en-US"/>
        </a:p>
      </dgm:t>
    </dgm:pt>
    <dgm:pt modelId="{8EA100E0-605A-4F46-AB2F-D2AE1A41C1F7}" type="sibTrans" cxnId="{4531101F-9254-4CB1-84E0-909902DDCD32}">
      <dgm:prSet/>
      <dgm:spPr/>
      <dgm:t>
        <a:bodyPr/>
        <a:lstStyle/>
        <a:p>
          <a:endParaRPr lang="en-US"/>
        </a:p>
      </dgm:t>
    </dgm:pt>
    <dgm:pt modelId="{B7E0708D-BC36-43D6-B256-FFFA99690698}">
      <dgm:prSet/>
      <dgm:spPr>
        <a:solidFill>
          <a:schemeClr val="tx2"/>
        </a:solidFill>
      </dgm:spPr>
      <dgm:t>
        <a:bodyPr/>
        <a:lstStyle/>
        <a:p>
          <a:r>
            <a:rPr kumimoji="1" lang="en-US" b="1" i="0" dirty="0" smtClean="0">
              <a:solidFill>
                <a:schemeClr val="bg1"/>
              </a:solidFill>
            </a:rPr>
            <a:t>header extension length</a:t>
          </a:r>
          <a:endParaRPr kumimoji="1" lang="en-US" b="1" i="0" dirty="0">
            <a:solidFill>
              <a:schemeClr val="bg1"/>
            </a:solidFill>
          </a:endParaRPr>
        </a:p>
      </dgm:t>
    </dgm:pt>
    <dgm:pt modelId="{9034C702-1BFA-4779-A451-C150BFC9EC90}" type="parTrans" cxnId="{632AA912-4F40-4A79-B0E0-860762AE2EDB}">
      <dgm:prSet/>
      <dgm:spPr/>
      <dgm:t>
        <a:bodyPr/>
        <a:lstStyle/>
        <a:p>
          <a:endParaRPr lang="en-US"/>
        </a:p>
      </dgm:t>
    </dgm:pt>
    <dgm:pt modelId="{D974F927-6C2C-411D-9B3C-7839651DBFAF}" type="sibTrans" cxnId="{632AA912-4F40-4A79-B0E0-860762AE2EDB}">
      <dgm:prSet/>
      <dgm:spPr/>
      <dgm:t>
        <a:bodyPr/>
        <a:lstStyle/>
        <a:p>
          <a:endParaRPr lang="en-US"/>
        </a:p>
      </dgm:t>
    </dgm:pt>
    <dgm:pt modelId="{B6F97CD0-181C-438E-97C3-9BC72F9FD7DD}">
      <dgm:prSet/>
      <dgm:spPr>
        <a:solidFill>
          <a:schemeClr val="tx2"/>
        </a:solidFill>
      </dgm:spPr>
      <dgm:t>
        <a:bodyPr/>
        <a:lstStyle/>
        <a:p>
          <a:r>
            <a:rPr kumimoji="1" lang="en-US" b="1" i="0" dirty="0" smtClean="0">
              <a:solidFill>
                <a:schemeClr val="bg1"/>
              </a:solidFill>
            </a:rPr>
            <a:t>routing type</a:t>
          </a:r>
          <a:endParaRPr kumimoji="1" lang="en-US" b="1" i="0" dirty="0">
            <a:solidFill>
              <a:schemeClr val="bg1"/>
            </a:solidFill>
          </a:endParaRPr>
        </a:p>
      </dgm:t>
    </dgm:pt>
    <dgm:pt modelId="{75D5F358-1892-4E45-A886-69B240F1C9ED}" type="parTrans" cxnId="{E4C56ACD-18AA-4A85-9912-F8A3FA6D49B2}">
      <dgm:prSet/>
      <dgm:spPr/>
      <dgm:t>
        <a:bodyPr/>
        <a:lstStyle/>
        <a:p>
          <a:endParaRPr lang="en-US"/>
        </a:p>
      </dgm:t>
    </dgm:pt>
    <dgm:pt modelId="{195402F5-1AF1-4216-9E02-47650F48D6B2}" type="sibTrans" cxnId="{E4C56ACD-18AA-4A85-9912-F8A3FA6D49B2}">
      <dgm:prSet/>
      <dgm:spPr/>
      <dgm:t>
        <a:bodyPr/>
        <a:lstStyle/>
        <a:p>
          <a:endParaRPr lang="en-US"/>
        </a:p>
      </dgm:t>
    </dgm:pt>
    <dgm:pt modelId="{E70F4908-EC29-407B-9098-34972AB477E9}">
      <dgm:prSet/>
      <dgm:spPr>
        <a:solidFill>
          <a:schemeClr val="tx2"/>
        </a:solidFill>
      </dgm:spPr>
      <dgm:t>
        <a:bodyPr/>
        <a:lstStyle/>
        <a:p>
          <a:r>
            <a:rPr kumimoji="1" lang="en-US" b="1" i="0" dirty="0" smtClean="0">
              <a:solidFill>
                <a:schemeClr val="bg1"/>
              </a:solidFill>
            </a:rPr>
            <a:t>segments left</a:t>
          </a:r>
          <a:endParaRPr kumimoji="1" lang="en-US" b="1" i="0" dirty="0">
            <a:solidFill>
              <a:schemeClr val="bg1"/>
            </a:solidFill>
          </a:endParaRPr>
        </a:p>
      </dgm:t>
    </dgm:pt>
    <dgm:pt modelId="{CFC4C215-AF96-4D35-A984-1A79DA516B02}" type="parTrans" cxnId="{3C0D3FE0-8BFE-4E91-B709-581E75972A42}">
      <dgm:prSet/>
      <dgm:spPr/>
      <dgm:t>
        <a:bodyPr/>
        <a:lstStyle/>
        <a:p>
          <a:endParaRPr lang="en-US"/>
        </a:p>
      </dgm:t>
    </dgm:pt>
    <dgm:pt modelId="{E6124716-E097-4A69-AAE4-3DC7219A11F6}" type="sibTrans" cxnId="{3C0D3FE0-8BFE-4E91-B709-581E75972A42}">
      <dgm:prSet/>
      <dgm:spPr/>
      <dgm:t>
        <a:bodyPr/>
        <a:lstStyle/>
        <a:p>
          <a:endParaRPr lang="en-US"/>
        </a:p>
      </dgm:t>
    </dgm:pt>
    <dgm:pt modelId="{3EE8DDDF-E7B7-4F37-BD7E-1EA119EB282C}">
      <dgm:prSet/>
      <dgm:spPr>
        <a:solidFill>
          <a:schemeClr val="tx2"/>
        </a:solidFill>
      </dgm:spPr>
      <dgm:t>
        <a:bodyPr/>
        <a:lstStyle/>
        <a:p>
          <a:r>
            <a:rPr kumimoji="1" lang="en-US" b="1" i="0" dirty="0" smtClean="0">
              <a:solidFill>
                <a:schemeClr val="bg1"/>
              </a:solidFill>
            </a:rPr>
            <a:t>current destination address is next on list</a:t>
          </a:r>
          <a:endParaRPr kumimoji="1" lang="en-US" b="1" i="0" dirty="0">
            <a:solidFill>
              <a:schemeClr val="bg1"/>
            </a:solidFill>
          </a:endParaRPr>
        </a:p>
      </dgm:t>
    </dgm:pt>
    <dgm:pt modelId="{DC5138EE-BE69-4A88-8FD6-A9B1AC5FE4E9}" type="parTrans" cxnId="{DB7BA5D5-9627-4F6D-88D5-C0CB1818EB56}">
      <dgm:prSet/>
      <dgm:spPr/>
      <dgm:t>
        <a:bodyPr/>
        <a:lstStyle/>
        <a:p>
          <a:endParaRPr lang="en-US"/>
        </a:p>
      </dgm:t>
    </dgm:pt>
    <dgm:pt modelId="{EE891733-DC48-456B-90AA-CC8C16832533}" type="sibTrans" cxnId="{DB7BA5D5-9627-4F6D-88D5-C0CB1818EB56}">
      <dgm:prSet/>
      <dgm:spPr/>
      <dgm:t>
        <a:bodyPr/>
        <a:lstStyle/>
        <a:p>
          <a:endParaRPr lang="en-US"/>
        </a:p>
      </dgm:t>
    </dgm:pt>
    <dgm:pt modelId="{994D9FA3-DF4E-4F73-B5E2-A53823AD9EB2}">
      <dgm:prSet/>
      <dgm:spPr>
        <a:solidFill>
          <a:schemeClr val="tx2"/>
        </a:solidFill>
      </dgm:spPr>
      <dgm:t>
        <a:bodyPr/>
        <a:lstStyle/>
        <a:p>
          <a:r>
            <a:rPr kumimoji="1" lang="en-US" b="1" i="0" dirty="0" smtClean="0">
              <a:solidFill>
                <a:schemeClr val="bg1"/>
              </a:solidFill>
            </a:rPr>
            <a:t>final destination address will be last in list</a:t>
          </a:r>
          <a:endParaRPr lang="en-US" b="1" i="0" dirty="0">
            <a:solidFill>
              <a:schemeClr val="bg1"/>
            </a:solidFill>
          </a:endParaRPr>
        </a:p>
      </dgm:t>
    </dgm:pt>
    <dgm:pt modelId="{59393DFF-0E9D-4A47-99BE-87799325AE33}" type="parTrans" cxnId="{71E3E1FA-9EA8-4C31-AF5C-BAB75E6AFA55}">
      <dgm:prSet/>
      <dgm:spPr/>
      <dgm:t>
        <a:bodyPr/>
        <a:lstStyle/>
        <a:p>
          <a:endParaRPr lang="en-US"/>
        </a:p>
      </dgm:t>
    </dgm:pt>
    <dgm:pt modelId="{CA8DE0FF-E25C-4606-A55C-F6E2690865B0}" type="sibTrans" cxnId="{71E3E1FA-9EA8-4C31-AF5C-BAB75E6AFA55}">
      <dgm:prSet/>
      <dgm:spPr/>
      <dgm:t>
        <a:bodyPr/>
        <a:lstStyle/>
        <a:p>
          <a:endParaRPr lang="en-US"/>
        </a:p>
      </dgm:t>
    </dgm:pt>
    <dgm:pt modelId="{F58CCA73-4035-4C5C-9041-68B618A020BB}" type="pres">
      <dgm:prSet presAssocID="{7D9D5D21-486C-438C-9CB5-C390A4574247}" presName="Name0" presStyleCnt="0">
        <dgm:presLayoutVars>
          <dgm:dir/>
          <dgm:animLvl val="lvl"/>
          <dgm:resizeHandles val="exact"/>
        </dgm:presLayoutVars>
      </dgm:prSet>
      <dgm:spPr/>
      <dgm:t>
        <a:bodyPr/>
        <a:lstStyle/>
        <a:p>
          <a:endParaRPr lang="en-US"/>
        </a:p>
      </dgm:t>
    </dgm:pt>
    <dgm:pt modelId="{C7A35F96-96C0-49B1-B02F-D218A0A3B4F7}" type="pres">
      <dgm:prSet presAssocID="{8CCCEAE3-4C8B-47A1-8E0D-A0482215319C}" presName="linNode" presStyleCnt="0"/>
      <dgm:spPr/>
    </dgm:pt>
    <dgm:pt modelId="{FA02F088-6294-44C2-9A4C-AF42F69B70CF}" type="pres">
      <dgm:prSet presAssocID="{8CCCEAE3-4C8B-47A1-8E0D-A0482215319C}" presName="parTx" presStyleLbl="revTx" presStyleIdx="0" presStyleCnt="2">
        <dgm:presLayoutVars>
          <dgm:chMax val="1"/>
          <dgm:bulletEnabled val="1"/>
        </dgm:presLayoutVars>
      </dgm:prSet>
      <dgm:spPr/>
      <dgm:t>
        <a:bodyPr/>
        <a:lstStyle/>
        <a:p>
          <a:endParaRPr lang="en-US"/>
        </a:p>
      </dgm:t>
    </dgm:pt>
    <dgm:pt modelId="{6F295992-B942-45A8-A11A-39E7D440D074}" type="pres">
      <dgm:prSet presAssocID="{8CCCEAE3-4C8B-47A1-8E0D-A0482215319C}" presName="bracket" presStyleLbl="parChTrans1D1" presStyleIdx="0" presStyleCnt="2"/>
      <dgm:spPr/>
    </dgm:pt>
    <dgm:pt modelId="{F9D23939-3E88-4159-9FA3-02DC56DDB913}" type="pres">
      <dgm:prSet presAssocID="{8CCCEAE3-4C8B-47A1-8E0D-A0482215319C}" presName="spH" presStyleCnt="0"/>
      <dgm:spPr/>
    </dgm:pt>
    <dgm:pt modelId="{441BBC4E-4F95-4835-A440-A9A9DE55F34C}" type="pres">
      <dgm:prSet presAssocID="{8CCCEAE3-4C8B-47A1-8E0D-A0482215319C}" presName="desTx" presStyleLbl="node1" presStyleIdx="0" presStyleCnt="2">
        <dgm:presLayoutVars>
          <dgm:bulletEnabled val="1"/>
        </dgm:presLayoutVars>
      </dgm:prSet>
      <dgm:spPr/>
      <dgm:t>
        <a:bodyPr/>
        <a:lstStyle/>
        <a:p>
          <a:endParaRPr lang="en-US"/>
        </a:p>
      </dgm:t>
    </dgm:pt>
    <dgm:pt modelId="{F0B2FBA9-4567-494D-AD3E-D377010193C1}" type="pres">
      <dgm:prSet presAssocID="{7742BCEF-7223-41E9-A56E-FC7D94D5CEE8}" presName="spV" presStyleCnt="0"/>
      <dgm:spPr/>
    </dgm:pt>
    <dgm:pt modelId="{07AA478A-A390-48B0-B96F-BDE305DF4174}" type="pres">
      <dgm:prSet presAssocID="{BEDC3735-DCBA-4878-BC30-C3BF5FD50FFC}" presName="linNode" presStyleCnt="0"/>
      <dgm:spPr/>
    </dgm:pt>
    <dgm:pt modelId="{3F88DC23-C0EC-45FC-8627-031C5788553C}" type="pres">
      <dgm:prSet presAssocID="{BEDC3735-DCBA-4878-BC30-C3BF5FD50FFC}" presName="parTx" presStyleLbl="revTx" presStyleIdx="1" presStyleCnt="2">
        <dgm:presLayoutVars>
          <dgm:chMax val="1"/>
          <dgm:bulletEnabled val="1"/>
        </dgm:presLayoutVars>
      </dgm:prSet>
      <dgm:spPr/>
      <dgm:t>
        <a:bodyPr/>
        <a:lstStyle/>
        <a:p>
          <a:endParaRPr lang="en-US"/>
        </a:p>
      </dgm:t>
    </dgm:pt>
    <dgm:pt modelId="{6DC07E9E-705C-4BF7-A6EB-592FE223328D}" type="pres">
      <dgm:prSet presAssocID="{BEDC3735-DCBA-4878-BC30-C3BF5FD50FFC}" presName="bracket" presStyleLbl="parChTrans1D1" presStyleIdx="1" presStyleCnt="2"/>
      <dgm:spPr/>
    </dgm:pt>
    <dgm:pt modelId="{76F89D6E-835E-4AC2-8583-91B40CC4A1E0}" type="pres">
      <dgm:prSet presAssocID="{BEDC3735-DCBA-4878-BC30-C3BF5FD50FFC}" presName="spH" presStyleCnt="0"/>
      <dgm:spPr/>
    </dgm:pt>
    <dgm:pt modelId="{2255AF86-3EED-4235-A47B-BE0F778DD55D}" type="pres">
      <dgm:prSet presAssocID="{BEDC3735-DCBA-4878-BC30-C3BF5FD50FFC}" presName="desTx" presStyleLbl="node1" presStyleIdx="1" presStyleCnt="2">
        <dgm:presLayoutVars>
          <dgm:bulletEnabled val="1"/>
        </dgm:presLayoutVars>
      </dgm:prSet>
      <dgm:spPr/>
      <dgm:t>
        <a:bodyPr/>
        <a:lstStyle/>
        <a:p>
          <a:endParaRPr lang="en-US"/>
        </a:p>
      </dgm:t>
    </dgm:pt>
  </dgm:ptLst>
  <dgm:cxnLst>
    <dgm:cxn modelId="{66F0536A-F997-4B72-8E09-6A5A84A33220}" type="presOf" srcId="{E70F4908-EC29-407B-9098-34972AB477E9}" destId="{441BBC4E-4F95-4835-A440-A9A9DE55F34C}" srcOrd="0" destOrd="3" presId="urn:diagrams.loki3.com/BracketList+Icon"/>
    <dgm:cxn modelId="{FFAE2102-CD32-47B8-A32B-A1D4AF935E2F}" type="presOf" srcId="{5EC79B33-448B-48B5-9C07-06CB0A798B18}" destId="{2255AF86-3EED-4235-A47B-BE0F778DD55D}" srcOrd="0" destOrd="0" presId="urn:diagrams.loki3.com/BracketList+Icon"/>
    <dgm:cxn modelId="{4531101F-9254-4CB1-84E0-909902DDCD32}" srcId="{BEDC3735-DCBA-4878-BC30-C3BF5FD50FFC}" destId="{5EC79B33-448B-48B5-9C07-06CB0A798B18}" srcOrd="0" destOrd="0" parTransId="{95AA5D03-BF39-482A-8665-94F50DCEBF3F}" sibTransId="{8EA100E0-605A-4F46-AB2F-D2AE1A41C1F7}"/>
    <dgm:cxn modelId="{D8B1DB98-DE69-45FC-9C17-20D6D363F31B}" srcId="{7D9D5D21-486C-438C-9CB5-C390A4574247}" destId="{BEDC3735-DCBA-4878-BC30-C3BF5FD50FFC}" srcOrd="1" destOrd="0" parTransId="{BEC75CF8-E69E-4405-BEF3-99B1E8B86B50}" sibTransId="{C9B20205-6B18-4D56-8D52-03741E732BDF}"/>
    <dgm:cxn modelId="{F4785F33-0249-4267-9425-14CF07A01F16}" type="presOf" srcId="{994D9FA3-DF4E-4F73-B5E2-A53823AD9EB2}" destId="{2255AF86-3EED-4235-A47B-BE0F778DD55D}" srcOrd="0" destOrd="2" presId="urn:diagrams.loki3.com/BracketList+Icon"/>
    <dgm:cxn modelId="{E4C56ACD-18AA-4A85-9912-F8A3FA6D49B2}" srcId="{8CCCEAE3-4C8B-47A1-8E0D-A0482215319C}" destId="{B6F97CD0-181C-438E-97C3-9BC72F9FD7DD}" srcOrd="2" destOrd="0" parTransId="{75D5F358-1892-4E45-A886-69B240F1C9ED}" sibTransId="{195402F5-1AF1-4216-9E02-47650F48D6B2}"/>
    <dgm:cxn modelId="{F0EF60E1-ADE5-4187-A910-19C3B78A125B}" type="presOf" srcId="{8CCCEAE3-4C8B-47A1-8E0D-A0482215319C}" destId="{FA02F088-6294-44C2-9A4C-AF42F69B70CF}" srcOrd="0" destOrd="0" presId="urn:diagrams.loki3.com/BracketList+Icon"/>
    <dgm:cxn modelId="{22339A63-E006-433F-B4DA-507F344AA227}" type="presOf" srcId="{7D9D5D21-486C-438C-9CB5-C390A4574247}" destId="{F58CCA73-4035-4C5C-9041-68B618A020BB}" srcOrd="0" destOrd="0" presId="urn:diagrams.loki3.com/BracketList+Icon"/>
    <dgm:cxn modelId="{B50B5728-E1FA-4501-BB43-00367E7B3CFD}" srcId="{8CCCEAE3-4C8B-47A1-8E0D-A0482215319C}" destId="{0B033D98-B37A-4DBF-93DA-07572EC00E8A}" srcOrd="0" destOrd="0" parTransId="{7BC54288-E6AF-4457-9F2C-A561AC21848A}" sibTransId="{E9840AAB-EFBF-452A-A338-D18B4064A643}"/>
    <dgm:cxn modelId="{AE426813-5B02-43E8-BAEB-48F24F588F9C}" type="presOf" srcId="{0B033D98-B37A-4DBF-93DA-07572EC00E8A}" destId="{441BBC4E-4F95-4835-A440-A9A9DE55F34C}" srcOrd="0" destOrd="0" presId="urn:diagrams.loki3.com/BracketList+Icon"/>
    <dgm:cxn modelId="{762B2E69-0D6F-4C0F-9A59-BA2754BC0455}" type="presOf" srcId="{BEDC3735-DCBA-4878-BC30-C3BF5FD50FFC}" destId="{3F88DC23-C0EC-45FC-8627-031C5788553C}" srcOrd="0" destOrd="0" presId="urn:diagrams.loki3.com/BracketList+Icon"/>
    <dgm:cxn modelId="{632AA912-4F40-4A79-B0E0-860762AE2EDB}" srcId="{8CCCEAE3-4C8B-47A1-8E0D-A0482215319C}" destId="{B7E0708D-BC36-43D6-B256-FFFA99690698}" srcOrd="1" destOrd="0" parTransId="{9034C702-1BFA-4779-A451-C150BFC9EC90}" sibTransId="{D974F927-6C2C-411D-9B3C-7839651DBFAF}"/>
    <dgm:cxn modelId="{71E3E1FA-9EA8-4C31-AF5C-BAB75E6AFA55}" srcId="{BEDC3735-DCBA-4878-BC30-C3BF5FD50FFC}" destId="{994D9FA3-DF4E-4F73-B5E2-A53823AD9EB2}" srcOrd="2" destOrd="0" parTransId="{59393DFF-0E9D-4A47-99BE-87799325AE33}" sibTransId="{CA8DE0FF-E25C-4606-A55C-F6E2690865B0}"/>
    <dgm:cxn modelId="{DF6C39E0-9F63-41F5-AC05-2DA083DD44AF}" type="presOf" srcId="{B6F97CD0-181C-438E-97C3-9BC72F9FD7DD}" destId="{441BBC4E-4F95-4835-A440-A9A9DE55F34C}" srcOrd="0" destOrd="2" presId="urn:diagrams.loki3.com/BracketList+Icon"/>
    <dgm:cxn modelId="{53AE094B-7002-4E7D-BA6A-875B57C7BF9C}" srcId="{7D9D5D21-486C-438C-9CB5-C390A4574247}" destId="{8CCCEAE3-4C8B-47A1-8E0D-A0482215319C}" srcOrd="0" destOrd="0" parTransId="{72C4E6CE-7C2C-4E7D-A200-8384C10970BC}" sibTransId="{7742BCEF-7223-41E9-A56E-FC7D94D5CEE8}"/>
    <dgm:cxn modelId="{DB7BA5D5-9627-4F6D-88D5-C0CB1818EB56}" srcId="{BEDC3735-DCBA-4878-BC30-C3BF5FD50FFC}" destId="{3EE8DDDF-E7B7-4F37-BD7E-1EA119EB282C}" srcOrd="1" destOrd="0" parTransId="{DC5138EE-BE69-4A88-8FD6-A9B1AC5FE4E9}" sibTransId="{EE891733-DC48-456B-90AA-CC8C16832533}"/>
    <dgm:cxn modelId="{F5E66664-AE6F-4DCB-9140-5A2EE70EEE78}" type="presOf" srcId="{B7E0708D-BC36-43D6-B256-FFFA99690698}" destId="{441BBC4E-4F95-4835-A440-A9A9DE55F34C}" srcOrd="0" destOrd="1" presId="urn:diagrams.loki3.com/BracketList+Icon"/>
    <dgm:cxn modelId="{5DEE0C0A-FEBB-4F7D-B657-CCE2332C65C8}" type="presOf" srcId="{3EE8DDDF-E7B7-4F37-BD7E-1EA119EB282C}" destId="{2255AF86-3EED-4235-A47B-BE0F778DD55D}" srcOrd="0" destOrd="1" presId="urn:diagrams.loki3.com/BracketList+Icon"/>
    <dgm:cxn modelId="{3C0D3FE0-8BFE-4E91-B709-581E75972A42}" srcId="{8CCCEAE3-4C8B-47A1-8E0D-A0482215319C}" destId="{E70F4908-EC29-407B-9098-34972AB477E9}" srcOrd="3" destOrd="0" parTransId="{CFC4C215-AF96-4D35-A984-1A79DA516B02}" sibTransId="{E6124716-E097-4A69-AAE4-3DC7219A11F6}"/>
    <dgm:cxn modelId="{1DD9AAB3-B8BF-48DE-B5F3-2863434A9420}" type="presParOf" srcId="{F58CCA73-4035-4C5C-9041-68B618A020BB}" destId="{C7A35F96-96C0-49B1-B02F-D218A0A3B4F7}" srcOrd="0" destOrd="0" presId="urn:diagrams.loki3.com/BracketList+Icon"/>
    <dgm:cxn modelId="{EDD4AA78-5F7F-448C-8516-89BA8A0DDCDA}" type="presParOf" srcId="{C7A35F96-96C0-49B1-B02F-D218A0A3B4F7}" destId="{FA02F088-6294-44C2-9A4C-AF42F69B70CF}" srcOrd="0" destOrd="0" presId="urn:diagrams.loki3.com/BracketList+Icon"/>
    <dgm:cxn modelId="{11B2B5F4-BD05-4A77-9A24-452C68604AC5}" type="presParOf" srcId="{C7A35F96-96C0-49B1-B02F-D218A0A3B4F7}" destId="{6F295992-B942-45A8-A11A-39E7D440D074}" srcOrd="1" destOrd="0" presId="urn:diagrams.loki3.com/BracketList+Icon"/>
    <dgm:cxn modelId="{C8FCD2A7-094E-40A8-B347-71AC5B9D1860}" type="presParOf" srcId="{C7A35F96-96C0-49B1-B02F-D218A0A3B4F7}" destId="{F9D23939-3E88-4159-9FA3-02DC56DDB913}" srcOrd="2" destOrd="0" presId="urn:diagrams.loki3.com/BracketList+Icon"/>
    <dgm:cxn modelId="{A2B3271A-240F-42C4-85CB-9B6F2CDF591C}" type="presParOf" srcId="{C7A35F96-96C0-49B1-B02F-D218A0A3B4F7}" destId="{441BBC4E-4F95-4835-A440-A9A9DE55F34C}" srcOrd="3" destOrd="0" presId="urn:diagrams.loki3.com/BracketList+Icon"/>
    <dgm:cxn modelId="{7D65FAB0-65A7-4DBA-B7B5-BC273E5F97DF}" type="presParOf" srcId="{F58CCA73-4035-4C5C-9041-68B618A020BB}" destId="{F0B2FBA9-4567-494D-AD3E-D377010193C1}" srcOrd="1" destOrd="0" presId="urn:diagrams.loki3.com/BracketList+Icon"/>
    <dgm:cxn modelId="{6F69CACF-F0E0-47DF-922E-14744E92A5DA}" type="presParOf" srcId="{F58CCA73-4035-4C5C-9041-68B618A020BB}" destId="{07AA478A-A390-48B0-B96F-BDE305DF4174}" srcOrd="2" destOrd="0" presId="urn:diagrams.loki3.com/BracketList+Icon"/>
    <dgm:cxn modelId="{28E93866-BA5A-4D56-B2CA-6AC861F48599}" type="presParOf" srcId="{07AA478A-A390-48B0-B96F-BDE305DF4174}" destId="{3F88DC23-C0EC-45FC-8627-031C5788553C}" srcOrd="0" destOrd="0" presId="urn:diagrams.loki3.com/BracketList+Icon"/>
    <dgm:cxn modelId="{EDC691EF-A8CB-4B62-865F-CC59350790C0}" type="presParOf" srcId="{07AA478A-A390-48B0-B96F-BDE305DF4174}" destId="{6DC07E9E-705C-4BF7-A6EB-592FE223328D}" srcOrd="1" destOrd="0" presId="urn:diagrams.loki3.com/BracketList+Icon"/>
    <dgm:cxn modelId="{48E613A4-E603-449F-ACB9-5B27FABB2B03}" type="presParOf" srcId="{07AA478A-A390-48B0-B96F-BDE305DF4174}" destId="{76F89D6E-835E-4AC2-8583-91B40CC4A1E0}" srcOrd="2" destOrd="0" presId="urn:diagrams.loki3.com/BracketList+Icon"/>
    <dgm:cxn modelId="{C588F9A9-5E49-45AD-8177-12AD4954BF70}" type="presParOf" srcId="{07AA478A-A390-48B0-B96F-BDE305DF4174}" destId="{2255AF86-3EED-4235-A47B-BE0F778DD55D}" srcOrd="3" destOrd="0" presId="urn:diagrams.loki3.com/BracketList+Icon"/>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6887FE-0867-1946-AC21-D9794833870B}"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729A542-15B2-4945-B739-645A525B6624}">
      <dgm:prSet/>
      <dgm:spPr/>
      <dgm:t>
        <a:bodyPr/>
        <a:lstStyle/>
        <a:p>
          <a:pPr rtl="0"/>
          <a:r>
            <a:rPr lang="en-US" dirty="0" smtClean="0"/>
            <a:t>carries optional information for destination node</a:t>
          </a:r>
          <a:endParaRPr lang="en-US" dirty="0"/>
        </a:p>
      </dgm:t>
    </dgm:pt>
    <dgm:pt modelId="{194E2CD7-CBE6-4543-BE58-567624EFA573}" type="parTrans" cxnId="{1D119B3D-8DA1-9146-AF02-56443EA5A075}">
      <dgm:prSet/>
      <dgm:spPr/>
      <dgm:t>
        <a:bodyPr/>
        <a:lstStyle/>
        <a:p>
          <a:endParaRPr lang="en-US"/>
        </a:p>
      </dgm:t>
    </dgm:pt>
    <dgm:pt modelId="{C76BC103-0A32-E641-862E-C0DB1EE90528}" type="sibTrans" cxnId="{1D119B3D-8DA1-9146-AF02-56443EA5A075}">
      <dgm:prSet/>
      <dgm:spPr/>
      <dgm:t>
        <a:bodyPr/>
        <a:lstStyle/>
        <a:p>
          <a:endParaRPr lang="en-US"/>
        </a:p>
      </dgm:t>
    </dgm:pt>
    <dgm:pt modelId="{5F1B0C25-948D-C941-B7EE-7BD1091D8FC9}">
      <dgm:prSet/>
      <dgm:spPr/>
      <dgm:t>
        <a:bodyPr/>
        <a:lstStyle/>
        <a:p>
          <a:pPr rtl="0"/>
          <a:r>
            <a:rPr lang="en-US" dirty="0" smtClean="0"/>
            <a:t>format same as hop-by-hop header</a:t>
          </a:r>
          <a:endParaRPr lang="en-US" dirty="0"/>
        </a:p>
      </dgm:t>
    </dgm:pt>
    <dgm:pt modelId="{BE587537-F639-FC4F-933D-FC821161E7EB}" type="parTrans" cxnId="{53112F8E-BFDA-CC41-9F09-B2B5B2033FC2}">
      <dgm:prSet/>
      <dgm:spPr/>
      <dgm:t>
        <a:bodyPr/>
        <a:lstStyle/>
        <a:p>
          <a:endParaRPr lang="en-US"/>
        </a:p>
      </dgm:t>
    </dgm:pt>
    <dgm:pt modelId="{17E6B282-3C3E-9C41-9B81-2F2F786D7BF2}" type="sibTrans" cxnId="{53112F8E-BFDA-CC41-9F09-B2B5B2033FC2}">
      <dgm:prSet/>
      <dgm:spPr/>
      <dgm:t>
        <a:bodyPr/>
        <a:lstStyle/>
        <a:p>
          <a:endParaRPr lang="en-US"/>
        </a:p>
      </dgm:t>
    </dgm:pt>
    <dgm:pt modelId="{045D2BC9-5009-1941-9C27-9387826DA959}" type="pres">
      <dgm:prSet presAssocID="{8E6887FE-0867-1946-AC21-D9794833870B}" presName="diagram" presStyleCnt="0">
        <dgm:presLayoutVars>
          <dgm:dir/>
          <dgm:resizeHandles val="exact"/>
        </dgm:presLayoutVars>
      </dgm:prSet>
      <dgm:spPr/>
      <dgm:t>
        <a:bodyPr/>
        <a:lstStyle/>
        <a:p>
          <a:endParaRPr lang="en-US"/>
        </a:p>
      </dgm:t>
    </dgm:pt>
    <dgm:pt modelId="{064FF569-36E4-6847-B3F9-92669440236B}" type="pres">
      <dgm:prSet presAssocID="{B729A542-15B2-4945-B739-645A525B6624}" presName="arrow" presStyleLbl="node1" presStyleIdx="0" presStyleCnt="2">
        <dgm:presLayoutVars>
          <dgm:bulletEnabled val="1"/>
        </dgm:presLayoutVars>
      </dgm:prSet>
      <dgm:spPr/>
      <dgm:t>
        <a:bodyPr/>
        <a:lstStyle/>
        <a:p>
          <a:endParaRPr lang="en-US"/>
        </a:p>
      </dgm:t>
    </dgm:pt>
    <dgm:pt modelId="{25109C51-F449-244E-941D-3337649586E7}" type="pres">
      <dgm:prSet presAssocID="{5F1B0C25-948D-C941-B7EE-7BD1091D8FC9}" presName="arrow" presStyleLbl="node1" presStyleIdx="1" presStyleCnt="2">
        <dgm:presLayoutVars>
          <dgm:bulletEnabled val="1"/>
        </dgm:presLayoutVars>
      </dgm:prSet>
      <dgm:spPr/>
      <dgm:t>
        <a:bodyPr/>
        <a:lstStyle/>
        <a:p>
          <a:endParaRPr lang="en-US"/>
        </a:p>
      </dgm:t>
    </dgm:pt>
  </dgm:ptLst>
  <dgm:cxnLst>
    <dgm:cxn modelId="{1D119B3D-8DA1-9146-AF02-56443EA5A075}" srcId="{8E6887FE-0867-1946-AC21-D9794833870B}" destId="{B729A542-15B2-4945-B739-645A525B6624}" srcOrd="0" destOrd="0" parTransId="{194E2CD7-CBE6-4543-BE58-567624EFA573}" sibTransId="{C76BC103-0A32-E641-862E-C0DB1EE90528}"/>
    <dgm:cxn modelId="{7805C9F5-BFA6-D244-B738-D3AB80654C70}" type="presOf" srcId="{5F1B0C25-948D-C941-B7EE-7BD1091D8FC9}" destId="{25109C51-F449-244E-941D-3337649586E7}" srcOrd="0" destOrd="0" presId="urn:microsoft.com/office/officeart/2005/8/layout/arrow5"/>
    <dgm:cxn modelId="{108255C2-2476-7549-A6F3-E9CE493D896F}" type="presOf" srcId="{8E6887FE-0867-1946-AC21-D9794833870B}" destId="{045D2BC9-5009-1941-9C27-9387826DA959}" srcOrd="0" destOrd="0" presId="urn:microsoft.com/office/officeart/2005/8/layout/arrow5"/>
    <dgm:cxn modelId="{53112F8E-BFDA-CC41-9F09-B2B5B2033FC2}" srcId="{8E6887FE-0867-1946-AC21-D9794833870B}" destId="{5F1B0C25-948D-C941-B7EE-7BD1091D8FC9}" srcOrd="1" destOrd="0" parTransId="{BE587537-F639-FC4F-933D-FC821161E7EB}" sibTransId="{17E6B282-3C3E-9C41-9B81-2F2F786D7BF2}"/>
    <dgm:cxn modelId="{C986C54F-15EE-3A4A-9751-767917080901}" type="presOf" srcId="{B729A542-15B2-4945-B739-645A525B6624}" destId="{064FF569-36E4-6847-B3F9-92669440236B}" srcOrd="0" destOrd="0" presId="urn:microsoft.com/office/officeart/2005/8/layout/arrow5"/>
    <dgm:cxn modelId="{B4628CEE-8E1A-CD41-BC73-7562F78D925C}" type="presParOf" srcId="{045D2BC9-5009-1941-9C27-9387826DA959}" destId="{064FF569-36E4-6847-B3F9-92669440236B}" srcOrd="0" destOrd="0" presId="urn:microsoft.com/office/officeart/2005/8/layout/arrow5"/>
    <dgm:cxn modelId="{4EDC9C32-8D16-9345-A4D2-B5EC02288E16}" type="presParOf" srcId="{045D2BC9-5009-1941-9C27-9387826DA959}" destId="{25109C51-F449-244E-941D-3337649586E7}"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1C4885-B60E-4D3E-BC52-E32A82D17073}"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7B830833-BFEF-4831-8D20-67115E9CE054}">
      <dgm:prSet phldrT="[Text]"/>
      <dgm:spPr/>
      <dgm:t>
        <a:bodyPr/>
        <a:lstStyle/>
        <a:p>
          <a:r>
            <a:rPr lang="en-US" dirty="0" smtClean="0"/>
            <a:t>authentication header</a:t>
          </a:r>
          <a:endParaRPr lang="en-US" dirty="0"/>
        </a:p>
      </dgm:t>
    </dgm:pt>
    <dgm:pt modelId="{BF747071-907A-4A08-9200-74997ABF9273}" type="parTrans" cxnId="{A54BA718-5845-4E59-9BB9-EBD7C5E70DA6}">
      <dgm:prSet/>
      <dgm:spPr/>
      <dgm:t>
        <a:bodyPr/>
        <a:lstStyle/>
        <a:p>
          <a:endParaRPr lang="en-US"/>
        </a:p>
      </dgm:t>
    </dgm:pt>
    <dgm:pt modelId="{B3C50654-E7DB-46D8-BBE3-9751BDA9A16A}" type="sibTrans" cxnId="{A54BA718-5845-4E59-9BB9-EBD7C5E70DA6}">
      <dgm:prSet/>
      <dgm:spPr/>
      <dgm:t>
        <a:bodyPr/>
        <a:lstStyle/>
        <a:p>
          <a:endParaRPr lang="en-US"/>
        </a:p>
      </dgm:t>
    </dgm:pt>
    <dgm:pt modelId="{12D3E4C1-33C5-43B7-8C15-D9C698A2D911}">
      <dgm:prSet phldrT="[Text]"/>
      <dgm:spPr/>
      <dgm:t>
        <a:bodyPr/>
        <a:lstStyle/>
        <a:p>
          <a:r>
            <a:rPr lang="en-US" dirty="0" smtClean="0"/>
            <a:t>for authentication only</a:t>
          </a:r>
          <a:endParaRPr lang="en-US" dirty="0"/>
        </a:p>
      </dgm:t>
    </dgm:pt>
    <dgm:pt modelId="{C81EA123-D49F-412A-BFA1-48894E8BB5C5}" type="parTrans" cxnId="{59A5BFEE-C10D-442F-8446-786AEF98CAE7}">
      <dgm:prSet/>
      <dgm:spPr/>
      <dgm:t>
        <a:bodyPr/>
        <a:lstStyle/>
        <a:p>
          <a:endParaRPr lang="en-US"/>
        </a:p>
      </dgm:t>
    </dgm:pt>
    <dgm:pt modelId="{0B5B2C4F-3038-4A36-8ECC-756C811CA168}" type="sibTrans" cxnId="{59A5BFEE-C10D-442F-8446-786AEF98CAE7}">
      <dgm:prSet/>
      <dgm:spPr/>
      <dgm:t>
        <a:bodyPr/>
        <a:lstStyle/>
        <a:p>
          <a:endParaRPr lang="en-US"/>
        </a:p>
      </dgm:t>
    </dgm:pt>
    <dgm:pt modelId="{328D8A83-5DDD-43A3-966B-900B9D15B36A}">
      <dgm:prSet phldrT="[Text]"/>
      <dgm:spPr/>
      <dgm:t>
        <a:bodyPr/>
        <a:lstStyle/>
        <a:p>
          <a:r>
            <a:rPr lang="en-US" dirty="0" smtClean="0"/>
            <a:t>Encapsulating Security Payload (ESP)</a:t>
          </a:r>
          <a:endParaRPr lang="en-US" dirty="0"/>
        </a:p>
      </dgm:t>
    </dgm:pt>
    <dgm:pt modelId="{6CBFEB07-CA58-492F-9859-1B579408A45B}" type="parTrans" cxnId="{E95F5ACC-B9C5-4384-B938-55C0E3FF80F1}">
      <dgm:prSet/>
      <dgm:spPr/>
      <dgm:t>
        <a:bodyPr/>
        <a:lstStyle/>
        <a:p>
          <a:endParaRPr lang="en-US"/>
        </a:p>
      </dgm:t>
    </dgm:pt>
    <dgm:pt modelId="{646FFB7F-4336-4875-BE95-5BE5B093CCED}" type="sibTrans" cxnId="{E95F5ACC-B9C5-4384-B938-55C0E3FF80F1}">
      <dgm:prSet/>
      <dgm:spPr/>
      <dgm:t>
        <a:bodyPr/>
        <a:lstStyle/>
        <a:p>
          <a:endParaRPr lang="en-US"/>
        </a:p>
      </dgm:t>
    </dgm:pt>
    <dgm:pt modelId="{1BEA9CAC-1E81-4CEA-BFE4-C8EC679269EC}">
      <dgm:prSet phldrT="[Text]"/>
      <dgm:spPr/>
      <dgm:t>
        <a:bodyPr/>
        <a:lstStyle/>
        <a:p>
          <a:r>
            <a:rPr lang="en-US" dirty="0" smtClean="0"/>
            <a:t>for combined authentication/encryption </a:t>
          </a:r>
          <a:endParaRPr lang="en-US" dirty="0"/>
        </a:p>
      </dgm:t>
    </dgm:pt>
    <dgm:pt modelId="{8D5D192A-9044-4A02-96E4-022FA00572F3}" type="parTrans" cxnId="{6F87D1B0-638F-4844-8B0B-B5D4D59840CB}">
      <dgm:prSet/>
      <dgm:spPr/>
      <dgm:t>
        <a:bodyPr/>
        <a:lstStyle/>
        <a:p>
          <a:endParaRPr lang="en-US"/>
        </a:p>
      </dgm:t>
    </dgm:pt>
    <dgm:pt modelId="{D36EA10A-8676-4A7C-BAA7-97104AB5A2CE}" type="sibTrans" cxnId="{6F87D1B0-638F-4844-8B0B-B5D4D59840CB}">
      <dgm:prSet/>
      <dgm:spPr/>
      <dgm:t>
        <a:bodyPr/>
        <a:lstStyle/>
        <a:p>
          <a:endParaRPr lang="en-US"/>
        </a:p>
      </dgm:t>
    </dgm:pt>
    <dgm:pt modelId="{795C540A-6981-4E69-A3DF-E790F8D2324B}">
      <dgm:prSet phldrT="[Text]"/>
      <dgm:spPr/>
      <dgm:t>
        <a:bodyPr/>
        <a:lstStyle/>
        <a:p>
          <a:r>
            <a:rPr lang="en-US" dirty="0" smtClean="0"/>
            <a:t>a key exchange function</a:t>
          </a:r>
          <a:endParaRPr lang="en-US" dirty="0"/>
        </a:p>
      </dgm:t>
    </dgm:pt>
    <dgm:pt modelId="{8571904D-F0F4-44B6-88A4-9924B6A69502}" type="parTrans" cxnId="{11133CA8-E581-4478-870A-25E4686E90C5}">
      <dgm:prSet/>
      <dgm:spPr/>
      <dgm:t>
        <a:bodyPr/>
        <a:lstStyle/>
        <a:p>
          <a:endParaRPr lang="en-US"/>
        </a:p>
      </dgm:t>
    </dgm:pt>
    <dgm:pt modelId="{D3D99118-7D7B-4D5D-B158-4ADC27A6C6E4}" type="sibTrans" cxnId="{11133CA8-E581-4478-870A-25E4686E90C5}">
      <dgm:prSet/>
      <dgm:spPr/>
      <dgm:t>
        <a:bodyPr/>
        <a:lstStyle/>
        <a:p>
          <a:endParaRPr lang="en-US"/>
        </a:p>
      </dgm:t>
    </dgm:pt>
    <dgm:pt modelId="{A979423B-4D4F-44B8-BBF0-A45E62269155}">
      <dgm:prSet/>
      <dgm:spPr/>
      <dgm:t>
        <a:bodyPr/>
        <a:lstStyle/>
        <a:p>
          <a:r>
            <a:rPr lang="en-US" dirty="0" smtClean="0"/>
            <a:t>manual or automated</a:t>
          </a:r>
          <a:endParaRPr lang="en-US" dirty="0"/>
        </a:p>
      </dgm:t>
    </dgm:pt>
    <dgm:pt modelId="{845A97A9-3B83-4ACC-9ECA-71C44C081919}" type="parTrans" cxnId="{1D28049D-4C5E-4DF4-BC3B-9280E3B87227}">
      <dgm:prSet/>
      <dgm:spPr/>
      <dgm:t>
        <a:bodyPr/>
        <a:lstStyle/>
        <a:p>
          <a:endParaRPr lang="en-US"/>
        </a:p>
      </dgm:t>
    </dgm:pt>
    <dgm:pt modelId="{01415BEB-6882-4642-A112-5CC994E65A31}" type="sibTrans" cxnId="{1D28049D-4C5E-4DF4-BC3B-9280E3B87227}">
      <dgm:prSet/>
      <dgm:spPr/>
      <dgm:t>
        <a:bodyPr/>
        <a:lstStyle/>
        <a:p>
          <a:endParaRPr lang="en-US"/>
        </a:p>
      </dgm:t>
    </dgm:pt>
    <dgm:pt modelId="{860E35AD-0B85-4071-8253-49C569A27551}">
      <dgm:prSet/>
      <dgm:spPr/>
      <dgm:t>
        <a:bodyPr/>
        <a:lstStyle/>
        <a:p>
          <a:r>
            <a:rPr lang="en-US" dirty="0" smtClean="0"/>
            <a:t>VPNs usually need combined function</a:t>
          </a:r>
          <a:endParaRPr lang="en-US" dirty="0"/>
        </a:p>
      </dgm:t>
    </dgm:pt>
    <dgm:pt modelId="{1CFB0CDF-90A5-4F14-9435-FF9A9CF84049}" type="parTrans" cxnId="{2D5D451B-0138-4B59-9E5D-94738EDE3358}">
      <dgm:prSet/>
      <dgm:spPr/>
      <dgm:t>
        <a:bodyPr/>
        <a:lstStyle/>
        <a:p>
          <a:endParaRPr lang="en-US"/>
        </a:p>
      </dgm:t>
    </dgm:pt>
    <dgm:pt modelId="{F2DFCD2F-187C-450F-AE4B-9D49A6F0DC8B}" type="sibTrans" cxnId="{2D5D451B-0138-4B59-9E5D-94738EDE3358}">
      <dgm:prSet/>
      <dgm:spPr/>
      <dgm:t>
        <a:bodyPr/>
        <a:lstStyle/>
        <a:p>
          <a:endParaRPr lang="en-US"/>
        </a:p>
      </dgm:t>
    </dgm:pt>
    <dgm:pt modelId="{4CD62DFA-E72B-4782-A07B-F696CE762987}" type="pres">
      <dgm:prSet presAssocID="{D51C4885-B60E-4D3E-BC52-E32A82D17073}" presName="linear" presStyleCnt="0">
        <dgm:presLayoutVars>
          <dgm:animLvl val="lvl"/>
          <dgm:resizeHandles val="exact"/>
        </dgm:presLayoutVars>
      </dgm:prSet>
      <dgm:spPr/>
      <dgm:t>
        <a:bodyPr/>
        <a:lstStyle/>
        <a:p>
          <a:endParaRPr lang="en-US"/>
        </a:p>
      </dgm:t>
    </dgm:pt>
    <dgm:pt modelId="{F2A5A123-9250-4A27-A947-93722E468D65}" type="pres">
      <dgm:prSet presAssocID="{7B830833-BFEF-4831-8D20-67115E9CE054}" presName="parentText" presStyleLbl="node1" presStyleIdx="0" presStyleCnt="4">
        <dgm:presLayoutVars>
          <dgm:chMax val="0"/>
          <dgm:bulletEnabled val="1"/>
        </dgm:presLayoutVars>
      </dgm:prSet>
      <dgm:spPr/>
      <dgm:t>
        <a:bodyPr/>
        <a:lstStyle/>
        <a:p>
          <a:endParaRPr lang="en-US"/>
        </a:p>
      </dgm:t>
    </dgm:pt>
    <dgm:pt modelId="{20807EC4-7EE2-4653-81A8-91551EF3F796}" type="pres">
      <dgm:prSet presAssocID="{7B830833-BFEF-4831-8D20-67115E9CE054}" presName="childText" presStyleLbl="revTx" presStyleIdx="0" presStyleCnt="3">
        <dgm:presLayoutVars>
          <dgm:bulletEnabled val="1"/>
        </dgm:presLayoutVars>
      </dgm:prSet>
      <dgm:spPr/>
      <dgm:t>
        <a:bodyPr/>
        <a:lstStyle/>
        <a:p>
          <a:endParaRPr lang="en-US"/>
        </a:p>
      </dgm:t>
    </dgm:pt>
    <dgm:pt modelId="{93F3C26C-CA0F-4457-BDF9-BEBA8854259E}" type="pres">
      <dgm:prSet presAssocID="{328D8A83-5DDD-43A3-966B-900B9D15B36A}" presName="parentText" presStyleLbl="node1" presStyleIdx="1" presStyleCnt="4">
        <dgm:presLayoutVars>
          <dgm:chMax val="0"/>
          <dgm:bulletEnabled val="1"/>
        </dgm:presLayoutVars>
      </dgm:prSet>
      <dgm:spPr/>
      <dgm:t>
        <a:bodyPr/>
        <a:lstStyle/>
        <a:p>
          <a:endParaRPr lang="en-US"/>
        </a:p>
      </dgm:t>
    </dgm:pt>
    <dgm:pt modelId="{F72863DA-3282-42ED-A24C-6B40AB26024F}" type="pres">
      <dgm:prSet presAssocID="{328D8A83-5DDD-43A3-966B-900B9D15B36A}" presName="childText" presStyleLbl="revTx" presStyleIdx="1" presStyleCnt="3">
        <dgm:presLayoutVars>
          <dgm:bulletEnabled val="1"/>
        </dgm:presLayoutVars>
      </dgm:prSet>
      <dgm:spPr/>
      <dgm:t>
        <a:bodyPr/>
        <a:lstStyle/>
        <a:p>
          <a:endParaRPr lang="en-US"/>
        </a:p>
      </dgm:t>
    </dgm:pt>
    <dgm:pt modelId="{1D65F7E9-CCD6-41C3-AC66-05CBE06FAA55}" type="pres">
      <dgm:prSet presAssocID="{795C540A-6981-4E69-A3DF-E790F8D2324B}" presName="parentText" presStyleLbl="node1" presStyleIdx="2" presStyleCnt="4">
        <dgm:presLayoutVars>
          <dgm:chMax val="0"/>
          <dgm:bulletEnabled val="1"/>
        </dgm:presLayoutVars>
      </dgm:prSet>
      <dgm:spPr/>
      <dgm:t>
        <a:bodyPr/>
        <a:lstStyle/>
        <a:p>
          <a:endParaRPr lang="en-US"/>
        </a:p>
      </dgm:t>
    </dgm:pt>
    <dgm:pt modelId="{CD1B54B2-54EC-4477-939F-1A6DD5EA22DF}" type="pres">
      <dgm:prSet presAssocID="{795C540A-6981-4E69-A3DF-E790F8D2324B}" presName="childText" presStyleLbl="revTx" presStyleIdx="2" presStyleCnt="3">
        <dgm:presLayoutVars>
          <dgm:bulletEnabled val="1"/>
        </dgm:presLayoutVars>
      </dgm:prSet>
      <dgm:spPr/>
      <dgm:t>
        <a:bodyPr/>
        <a:lstStyle/>
        <a:p>
          <a:endParaRPr lang="en-US"/>
        </a:p>
      </dgm:t>
    </dgm:pt>
    <dgm:pt modelId="{4CB60E8F-4960-4AED-956A-C6C90AA4B09B}" type="pres">
      <dgm:prSet presAssocID="{860E35AD-0B85-4071-8253-49C569A27551}" presName="parentText" presStyleLbl="node1" presStyleIdx="3" presStyleCnt="4">
        <dgm:presLayoutVars>
          <dgm:chMax val="0"/>
          <dgm:bulletEnabled val="1"/>
        </dgm:presLayoutVars>
      </dgm:prSet>
      <dgm:spPr/>
      <dgm:t>
        <a:bodyPr/>
        <a:lstStyle/>
        <a:p>
          <a:endParaRPr lang="en-US"/>
        </a:p>
      </dgm:t>
    </dgm:pt>
  </dgm:ptLst>
  <dgm:cxnLst>
    <dgm:cxn modelId="{948BAB0D-CCF2-41F4-A878-66C573F9216B}" type="presOf" srcId="{A979423B-4D4F-44B8-BBF0-A45E62269155}" destId="{CD1B54B2-54EC-4477-939F-1A6DD5EA22DF}" srcOrd="0" destOrd="0" presId="urn:microsoft.com/office/officeart/2005/8/layout/vList2"/>
    <dgm:cxn modelId="{6F87D1B0-638F-4844-8B0B-B5D4D59840CB}" srcId="{328D8A83-5DDD-43A3-966B-900B9D15B36A}" destId="{1BEA9CAC-1E81-4CEA-BFE4-C8EC679269EC}" srcOrd="0" destOrd="0" parTransId="{8D5D192A-9044-4A02-96E4-022FA00572F3}" sibTransId="{D36EA10A-8676-4A7C-BAA7-97104AB5A2CE}"/>
    <dgm:cxn modelId="{1D28049D-4C5E-4DF4-BC3B-9280E3B87227}" srcId="{795C540A-6981-4E69-A3DF-E790F8D2324B}" destId="{A979423B-4D4F-44B8-BBF0-A45E62269155}" srcOrd="0" destOrd="0" parTransId="{845A97A9-3B83-4ACC-9ECA-71C44C081919}" sibTransId="{01415BEB-6882-4642-A112-5CC994E65A31}"/>
    <dgm:cxn modelId="{26134180-38D7-432B-B841-45251644EC59}" type="presOf" srcId="{D51C4885-B60E-4D3E-BC52-E32A82D17073}" destId="{4CD62DFA-E72B-4782-A07B-F696CE762987}" srcOrd="0" destOrd="0" presId="urn:microsoft.com/office/officeart/2005/8/layout/vList2"/>
    <dgm:cxn modelId="{C45945A6-1A80-4D8F-A012-AFF02731FA72}" type="presOf" srcId="{860E35AD-0B85-4071-8253-49C569A27551}" destId="{4CB60E8F-4960-4AED-956A-C6C90AA4B09B}" srcOrd="0" destOrd="0" presId="urn:microsoft.com/office/officeart/2005/8/layout/vList2"/>
    <dgm:cxn modelId="{59A5BFEE-C10D-442F-8446-786AEF98CAE7}" srcId="{7B830833-BFEF-4831-8D20-67115E9CE054}" destId="{12D3E4C1-33C5-43B7-8C15-D9C698A2D911}" srcOrd="0" destOrd="0" parTransId="{C81EA123-D49F-412A-BFA1-48894E8BB5C5}" sibTransId="{0B5B2C4F-3038-4A36-8ECC-756C811CA168}"/>
    <dgm:cxn modelId="{E95F5ACC-B9C5-4384-B938-55C0E3FF80F1}" srcId="{D51C4885-B60E-4D3E-BC52-E32A82D17073}" destId="{328D8A83-5DDD-43A3-966B-900B9D15B36A}" srcOrd="1" destOrd="0" parTransId="{6CBFEB07-CA58-492F-9859-1B579408A45B}" sibTransId="{646FFB7F-4336-4875-BE95-5BE5B093CCED}"/>
    <dgm:cxn modelId="{6F5725BC-03C6-46F6-96C7-095D56B5E342}" type="presOf" srcId="{795C540A-6981-4E69-A3DF-E790F8D2324B}" destId="{1D65F7E9-CCD6-41C3-AC66-05CBE06FAA55}" srcOrd="0" destOrd="0" presId="urn:microsoft.com/office/officeart/2005/8/layout/vList2"/>
    <dgm:cxn modelId="{2D5D451B-0138-4B59-9E5D-94738EDE3358}" srcId="{D51C4885-B60E-4D3E-BC52-E32A82D17073}" destId="{860E35AD-0B85-4071-8253-49C569A27551}" srcOrd="3" destOrd="0" parTransId="{1CFB0CDF-90A5-4F14-9435-FF9A9CF84049}" sibTransId="{F2DFCD2F-187C-450F-AE4B-9D49A6F0DC8B}"/>
    <dgm:cxn modelId="{F7E06009-F734-4751-9BFC-BB3CED1FEA34}" type="presOf" srcId="{7B830833-BFEF-4831-8D20-67115E9CE054}" destId="{F2A5A123-9250-4A27-A947-93722E468D65}" srcOrd="0" destOrd="0" presId="urn:microsoft.com/office/officeart/2005/8/layout/vList2"/>
    <dgm:cxn modelId="{11133CA8-E581-4478-870A-25E4686E90C5}" srcId="{D51C4885-B60E-4D3E-BC52-E32A82D17073}" destId="{795C540A-6981-4E69-A3DF-E790F8D2324B}" srcOrd="2" destOrd="0" parTransId="{8571904D-F0F4-44B6-88A4-9924B6A69502}" sibTransId="{D3D99118-7D7B-4D5D-B158-4ADC27A6C6E4}"/>
    <dgm:cxn modelId="{29B8AE6E-92D0-4DCE-A00D-1F96D9C02113}" type="presOf" srcId="{12D3E4C1-33C5-43B7-8C15-D9C698A2D911}" destId="{20807EC4-7EE2-4653-81A8-91551EF3F796}" srcOrd="0" destOrd="0" presId="urn:microsoft.com/office/officeart/2005/8/layout/vList2"/>
    <dgm:cxn modelId="{BA90C870-6DED-45B2-9775-D74D95FB38F0}" type="presOf" srcId="{1BEA9CAC-1E81-4CEA-BFE4-C8EC679269EC}" destId="{F72863DA-3282-42ED-A24C-6B40AB26024F}" srcOrd="0" destOrd="0" presId="urn:microsoft.com/office/officeart/2005/8/layout/vList2"/>
    <dgm:cxn modelId="{B676AA2A-C1D3-4CE8-9357-91299A534F6F}" type="presOf" srcId="{328D8A83-5DDD-43A3-966B-900B9D15B36A}" destId="{93F3C26C-CA0F-4457-BDF9-BEBA8854259E}" srcOrd="0" destOrd="0" presId="urn:microsoft.com/office/officeart/2005/8/layout/vList2"/>
    <dgm:cxn modelId="{A54BA718-5845-4E59-9BB9-EBD7C5E70DA6}" srcId="{D51C4885-B60E-4D3E-BC52-E32A82D17073}" destId="{7B830833-BFEF-4831-8D20-67115E9CE054}" srcOrd="0" destOrd="0" parTransId="{BF747071-907A-4A08-9200-74997ABF9273}" sibTransId="{B3C50654-E7DB-46D8-BBE3-9751BDA9A16A}"/>
    <dgm:cxn modelId="{A20699C5-4BDA-4360-81F9-E97A7E36FE9B}" type="presParOf" srcId="{4CD62DFA-E72B-4782-A07B-F696CE762987}" destId="{F2A5A123-9250-4A27-A947-93722E468D65}" srcOrd="0" destOrd="0" presId="urn:microsoft.com/office/officeart/2005/8/layout/vList2"/>
    <dgm:cxn modelId="{33C00BFE-0509-48B3-BC45-31184BDC1673}" type="presParOf" srcId="{4CD62DFA-E72B-4782-A07B-F696CE762987}" destId="{20807EC4-7EE2-4653-81A8-91551EF3F796}" srcOrd="1" destOrd="0" presId="urn:microsoft.com/office/officeart/2005/8/layout/vList2"/>
    <dgm:cxn modelId="{1394439C-A2F6-4A56-9C2D-7C2B61E06C56}" type="presParOf" srcId="{4CD62DFA-E72B-4782-A07B-F696CE762987}" destId="{93F3C26C-CA0F-4457-BDF9-BEBA8854259E}" srcOrd="2" destOrd="0" presId="urn:microsoft.com/office/officeart/2005/8/layout/vList2"/>
    <dgm:cxn modelId="{856F55A0-17BE-46EE-886C-53FB4DC9EE05}" type="presParOf" srcId="{4CD62DFA-E72B-4782-A07B-F696CE762987}" destId="{F72863DA-3282-42ED-A24C-6B40AB26024F}" srcOrd="3" destOrd="0" presId="urn:microsoft.com/office/officeart/2005/8/layout/vList2"/>
    <dgm:cxn modelId="{56DE1C22-3FC8-4189-B5E9-DE26FCE7EFC4}" type="presParOf" srcId="{4CD62DFA-E72B-4782-A07B-F696CE762987}" destId="{1D65F7E9-CCD6-41C3-AC66-05CBE06FAA55}" srcOrd="4" destOrd="0" presId="urn:microsoft.com/office/officeart/2005/8/layout/vList2"/>
    <dgm:cxn modelId="{AF021CB4-7A1F-4FDB-852C-36507D09E635}" type="presParOf" srcId="{4CD62DFA-E72B-4782-A07B-F696CE762987}" destId="{CD1B54B2-54EC-4477-939F-1A6DD5EA22DF}" srcOrd="5" destOrd="0" presId="urn:microsoft.com/office/officeart/2005/8/layout/vList2"/>
    <dgm:cxn modelId="{CCABB49D-4736-4279-BCD6-E170FEE284D0}" type="presParOf" srcId="{4CD62DFA-E72B-4782-A07B-F696CE762987}" destId="{4CB60E8F-4960-4AED-956A-C6C90AA4B09B}"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9F1885-EA29-4FFC-990B-1D0480D4437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819B06A-CF7F-4EE0-8CBD-37D944ACC979}">
      <dgm:prSet phldrT="[Text]"/>
      <dgm:spPr/>
      <dgm:t>
        <a:bodyPr/>
        <a:lstStyle/>
        <a:p>
          <a:r>
            <a:rPr kumimoji="1" lang="en-US" dirty="0" smtClean="0">
              <a:ea typeface="+mn-ea"/>
              <a:cs typeface="+mn-cs"/>
            </a:rPr>
            <a:t>ES / routers maintain routing tables</a:t>
          </a:r>
          <a:endParaRPr lang="en-US" dirty="0"/>
        </a:p>
      </dgm:t>
    </dgm:pt>
    <dgm:pt modelId="{1DE72E89-F4FC-4B70-B506-E4AA1F06DD29}" type="parTrans" cxnId="{1BC801E3-509C-4AAF-ADC2-E5C4088867C1}">
      <dgm:prSet/>
      <dgm:spPr/>
      <dgm:t>
        <a:bodyPr/>
        <a:lstStyle/>
        <a:p>
          <a:endParaRPr lang="en-US"/>
        </a:p>
      </dgm:t>
    </dgm:pt>
    <dgm:pt modelId="{ACC61AD0-CEBB-4115-BC27-E43456128473}" type="sibTrans" cxnId="{1BC801E3-509C-4AAF-ADC2-E5C4088867C1}">
      <dgm:prSet/>
      <dgm:spPr/>
      <dgm:t>
        <a:bodyPr/>
        <a:lstStyle/>
        <a:p>
          <a:endParaRPr lang="en-US" dirty="0"/>
        </a:p>
      </dgm:t>
    </dgm:pt>
    <dgm:pt modelId="{7A7D3B75-A8FB-4405-87D9-E9C877D4E4A0}">
      <dgm:prSet phldrT="[Text]"/>
      <dgm:spPr/>
      <dgm:t>
        <a:bodyPr/>
        <a:lstStyle/>
        <a:p>
          <a:r>
            <a:rPr kumimoji="1" lang="en-US" dirty="0" smtClean="0"/>
            <a:t>indicate next router to which datagram is sent</a:t>
          </a:r>
          <a:endParaRPr lang="en-US" dirty="0"/>
        </a:p>
      </dgm:t>
    </dgm:pt>
    <dgm:pt modelId="{EC3CC82A-E85C-406C-BB28-6DD65BB704EB}" type="parTrans" cxnId="{C99BB0AA-CDEE-424D-8A37-C80D7BDEEBC6}">
      <dgm:prSet/>
      <dgm:spPr/>
      <dgm:t>
        <a:bodyPr/>
        <a:lstStyle/>
        <a:p>
          <a:endParaRPr lang="en-US"/>
        </a:p>
      </dgm:t>
    </dgm:pt>
    <dgm:pt modelId="{C29EB444-8881-4E32-94F3-694FCA770246}" type="sibTrans" cxnId="{C99BB0AA-CDEE-424D-8A37-C80D7BDEEBC6}">
      <dgm:prSet/>
      <dgm:spPr/>
      <dgm:t>
        <a:bodyPr/>
        <a:lstStyle/>
        <a:p>
          <a:endParaRPr lang="en-US"/>
        </a:p>
      </dgm:t>
    </dgm:pt>
    <dgm:pt modelId="{3522E37C-8AF1-4B84-B2A4-C4BF403A9AB4}">
      <dgm:prSet phldrT="[Text]"/>
      <dgm:spPr/>
      <dgm:t>
        <a:bodyPr/>
        <a:lstStyle/>
        <a:p>
          <a:r>
            <a:rPr kumimoji="1" lang="en-US" dirty="0" smtClean="0">
              <a:ea typeface="+mn-ea"/>
              <a:cs typeface="+mn-cs"/>
            </a:rPr>
            <a:t>source routing</a:t>
          </a:r>
          <a:endParaRPr lang="en-US" dirty="0"/>
        </a:p>
      </dgm:t>
    </dgm:pt>
    <dgm:pt modelId="{48647055-63B5-4B3A-9A48-C2C20CAF23D5}" type="parTrans" cxnId="{40459FCB-D68E-49BB-8513-9264DD8C9B51}">
      <dgm:prSet/>
      <dgm:spPr/>
      <dgm:t>
        <a:bodyPr/>
        <a:lstStyle/>
        <a:p>
          <a:endParaRPr lang="en-US"/>
        </a:p>
      </dgm:t>
    </dgm:pt>
    <dgm:pt modelId="{25D81E6E-068C-4C87-A1BA-87321054B8A4}" type="sibTrans" cxnId="{40459FCB-D68E-49BB-8513-9264DD8C9B51}">
      <dgm:prSet/>
      <dgm:spPr/>
      <dgm:t>
        <a:bodyPr/>
        <a:lstStyle/>
        <a:p>
          <a:endParaRPr lang="en-US" dirty="0"/>
        </a:p>
      </dgm:t>
    </dgm:pt>
    <dgm:pt modelId="{ECE46C56-B0CF-4E06-9707-CC1EAA373223}">
      <dgm:prSet phldrT="[Text]"/>
      <dgm:spPr/>
      <dgm:t>
        <a:bodyPr/>
        <a:lstStyle/>
        <a:p>
          <a:r>
            <a:rPr kumimoji="1" lang="en-US" dirty="0" smtClean="0"/>
            <a:t>source specifies route to be followed</a:t>
          </a:r>
          <a:endParaRPr lang="en-US" dirty="0"/>
        </a:p>
      </dgm:t>
    </dgm:pt>
    <dgm:pt modelId="{6240BB9D-47B2-47D5-9C83-7ABCB6590F78}" type="parTrans" cxnId="{42061338-9295-47C4-84AC-130D2ECA1D79}">
      <dgm:prSet/>
      <dgm:spPr/>
      <dgm:t>
        <a:bodyPr/>
        <a:lstStyle/>
        <a:p>
          <a:endParaRPr lang="en-US"/>
        </a:p>
      </dgm:t>
    </dgm:pt>
    <dgm:pt modelId="{D90E4AA1-1785-4ACE-BD50-8C27E39AA888}" type="sibTrans" cxnId="{42061338-9295-47C4-84AC-130D2ECA1D79}">
      <dgm:prSet/>
      <dgm:spPr/>
      <dgm:t>
        <a:bodyPr/>
        <a:lstStyle/>
        <a:p>
          <a:endParaRPr lang="en-US"/>
        </a:p>
      </dgm:t>
    </dgm:pt>
    <dgm:pt modelId="{659293E4-F813-47C0-90EB-714E48FB5D0B}">
      <dgm:prSet phldrT="[Text]"/>
      <dgm:spPr/>
      <dgm:t>
        <a:bodyPr/>
        <a:lstStyle/>
        <a:p>
          <a:r>
            <a:rPr kumimoji="1" lang="en-US" dirty="0" smtClean="0">
              <a:ea typeface="+mn-ea"/>
              <a:cs typeface="+mn-cs"/>
            </a:rPr>
            <a:t>route recording</a:t>
          </a:r>
          <a:endParaRPr lang="en-US" dirty="0"/>
        </a:p>
      </dgm:t>
    </dgm:pt>
    <dgm:pt modelId="{6B3018D0-D9E1-486E-A78F-FC38C6BE4426}" type="parTrans" cxnId="{F15D6185-7E70-441D-B073-CC5FC882C132}">
      <dgm:prSet/>
      <dgm:spPr/>
      <dgm:t>
        <a:bodyPr/>
        <a:lstStyle/>
        <a:p>
          <a:endParaRPr lang="en-US"/>
        </a:p>
      </dgm:t>
    </dgm:pt>
    <dgm:pt modelId="{1D777137-2EBA-4035-B318-569CD0C7EB21}" type="sibTrans" cxnId="{F15D6185-7E70-441D-B073-CC5FC882C132}">
      <dgm:prSet/>
      <dgm:spPr/>
      <dgm:t>
        <a:bodyPr/>
        <a:lstStyle/>
        <a:p>
          <a:endParaRPr lang="en-US"/>
        </a:p>
      </dgm:t>
    </dgm:pt>
    <dgm:pt modelId="{19056823-095E-4BDD-AED5-754383D8224A}">
      <dgm:prSet/>
      <dgm:spPr/>
      <dgm:t>
        <a:bodyPr/>
        <a:lstStyle/>
        <a:p>
          <a:r>
            <a:rPr kumimoji="1" lang="en-US" dirty="0" smtClean="0"/>
            <a:t>static </a:t>
          </a:r>
          <a:endParaRPr kumimoji="1" lang="en-US" dirty="0"/>
        </a:p>
      </dgm:t>
    </dgm:pt>
    <dgm:pt modelId="{04E45674-84DE-45CC-AFD8-8A1F7BACAE85}" type="parTrans" cxnId="{DE519E4D-9326-4E78-9FB3-31A3649DB278}">
      <dgm:prSet/>
      <dgm:spPr/>
      <dgm:t>
        <a:bodyPr/>
        <a:lstStyle/>
        <a:p>
          <a:endParaRPr lang="en-US"/>
        </a:p>
      </dgm:t>
    </dgm:pt>
    <dgm:pt modelId="{357C2CBD-86F8-4BEC-AB4B-A80144A4EEBB}" type="sibTrans" cxnId="{DE519E4D-9326-4E78-9FB3-31A3649DB278}">
      <dgm:prSet/>
      <dgm:spPr/>
      <dgm:t>
        <a:bodyPr/>
        <a:lstStyle/>
        <a:p>
          <a:endParaRPr lang="en-US"/>
        </a:p>
      </dgm:t>
    </dgm:pt>
    <dgm:pt modelId="{9E4B9CC4-94DF-4230-A5DD-22700FB3240B}">
      <dgm:prSet/>
      <dgm:spPr/>
      <dgm:t>
        <a:bodyPr/>
        <a:lstStyle/>
        <a:p>
          <a:r>
            <a:rPr kumimoji="1" lang="en-US" dirty="0" smtClean="0"/>
            <a:t>dynamic</a:t>
          </a:r>
          <a:endParaRPr kumimoji="1" lang="en-US" dirty="0"/>
        </a:p>
      </dgm:t>
    </dgm:pt>
    <dgm:pt modelId="{25B8C05D-B751-43F0-9197-0CB5BFCE5DA3}" type="parTrans" cxnId="{518A9093-8AAF-4E56-B21E-F30A35B2DA76}">
      <dgm:prSet/>
      <dgm:spPr/>
      <dgm:t>
        <a:bodyPr/>
        <a:lstStyle/>
        <a:p>
          <a:endParaRPr lang="en-US"/>
        </a:p>
      </dgm:t>
    </dgm:pt>
    <dgm:pt modelId="{D63600A0-2E4F-4CEC-BEB7-AB4975031037}" type="sibTrans" cxnId="{518A9093-8AAF-4E56-B21E-F30A35B2DA76}">
      <dgm:prSet/>
      <dgm:spPr/>
      <dgm:t>
        <a:bodyPr/>
        <a:lstStyle/>
        <a:p>
          <a:endParaRPr lang="en-US"/>
        </a:p>
      </dgm:t>
    </dgm:pt>
    <dgm:pt modelId="{E63498F9-33B5-427A-8C2F-BED403021FE3}">
      <dgm:prSet/>
      <dgm:spPr/>
      <dgm:t>
        <a:bodyPr/>
        <a:lstStyle/>
        <a:p>
          <a:r>
            <a:rPr kumimoji="1" lang="en-US" dirty="0" smtClean="0"/>
            <a:t>can be useful for security &amp; priority</a:t>
          </a:r>
          <a:endParaRPr kumimoji="1" lang="en-US" dirty="0"/>
        </a:p>
      </dgm:t>
    </dgm:pt>
    <dgm:pt modelId="{BC99E182-65BC-42E2-ADED-DA7DF6B11713}" type="parTrans" cxnId="{01F1DE9C-7BFD-4215-A285-9D2E4BD64E85}">
      <dgm:prSet/>
      <dgm:spPr/>
      <dgm:t>
        <a:bodyPr/>
        <a:lstStyle/>
        <a:p>
          <a:endParaRPr lang="en-US"/>
        </a:p>
      </dgm:t>
    </dgm:pt>
    <dgm:pt modelId="{584CE68C-77EC-45E9-B20B-9F5489F32350}" type="sibTrans" cxnId="{01F1DE9C-7BFD-4215-A285-9D2E4BD64E85}">
      <dgm:prSet/>
      <dgm:spPr/>
      <dgm:t>
        <a:bodyPr/>
        <a:lstStyle/>
        <a:p>
          <a:endParaRPr lang="en-US"/>
        </a:p>
      </dgm:t>
    </dgm:pt>
    <dgm:pt modelId="{259EE9FE-B8D0-BD41-8F51-E5CAC8D08CAB}" type="pres">
      <dgm:prSet presAssocID="{909F1885-EA29-4FFC-990B-1D0480D44375}" presName="Name0" presStyleCnt="0">
        <dgm:presLayoutVars>
          <dgm:dir/>
          <dgm:animLvl val="lvl"/>
          <dgm:resizeHandles val="exact"/>
        </dgm:presLayoutVars>
      </dgm:prSet>
      <dgm:spPr/>
      <dgm:t>
        <a:bodyPr/>
        <a:lstStyle/>
        <a:p>
          <a:endParaRPr lang="en-US"/>
        </a:p>
      </dgm:t>
    </dgm:pt>
    <dgm:pt modelId="{D4A2727F-8D30-594F-AC9F-918B004B4D93}" type="pres">
      <dgm:prSet presAssocID="{909F1885-EA29-4FFC-990B-1D0480D44375}" presName="tSp" presStyleCnt="0"/>
      <dgm:spPr/>
    </dgm:pt>
    <dgm:pt modelId="{0D0C8020-6F4F-A246-A1F9-567016E65BDF}" type="pres">
      <dgm:prSet presAssocID="{909F1885-EA29-4FFC-990B-1D0480D44375}" presName="bSp" presStyleCnt="0"/>
      <dgm:spPr/>
    </dgm:pt>
    <dgm:pt modelId="{D864A17A-559A-2045-9297-FC7130047080}" type="pres">
      <dgm:prSet presAssocID="{909F1885-EA29-4FFC-990B-1D0480D44375}" presName="process" presStyleCnt="0"/>
      <dgm:spPr/>
    </dgm:pt>
    <dgm:pt modelId="{E51E4DBF-FA80-7B47-8957-C7AE24E7567A}" type="pres">
      <dgm:prSet presAssocID="{B819B06A-CF7F-4EE0-8CBD-37D944ACC979}" presName="composite1" presStyleCnt="0"/>
      <dgm:spPr/>
    </dgm:pt>
    <dgm:pt modelId="{68294346-55C4-3F4A-87D4-CCAD29A3AF79}" type="pres">
      <dgm:prSet presAssocID="{B819B06A-CF7F-4EE0-8CBD-37D944ACC979}" presName="dummyNode1" presStyleLbl="node1" presStyleIdx="0" presStyleCnt="3"/>
      <dgm:spPr/>
    </dgm:pt>
    <dgm:pt modelId="{DD6D3CCB-E7B6-2A45-AA43-F6096BC49063}" type="pres">
      <dgm:prSet presAssocID="{B819B06A-CF7F-4EE0-8CBD-37D944ACC979}" presName="childNode1" presStyleLbl="bgAcc1" presStyleIdx="0" presStyleCnt="3">
        <dgm:presLayoutVars>
          <dgm:bulletEnabled val="1"/>
        </dgm:presLayoutVars>
      </dgm:prSet>
      <dgm:spPr/>
      <dgm:t>
        <a:bodyPr/>
        <a:lstStyle/>
        <a:p>
          <a:endParaRPr lang="en-US"/>
        </a:p>
      </dgm:t>
    </dgm:pt>
    <dgm:pt modelId="{4A4138F4-792E-D345-BF9C-F917D1AFFF49}" type="pres">
      <dgm:prSet presAssocID="{B819B06A-CF7F-4EE0-8CBD-37D944ACC979}" presName="childNode1tx" presStyleLbl="bgAcc1" presStyleIdx="0" presStyleCnt="3">
        <dgm:presLayoutVars>
          <dgm:bulletEnabled val="1"/>
        </dgm:presLayoutVars>
      </dgm:prSet>
      <dgm:spPr/>
      <dgm:t>
        <a:bodyPr/>
        <a:lstStyle/>
        <a:p>
          <a:endParaRPr lang="en-US"/>
        </a:p>
      </dgm:t>
    </dgm:pt>
    <dgm:pt modelId="{30865B17-4EF3-8D46-85EC-033445762FA4}" type="pres">
      <dgm:prSet presAssocID="{B819B06A-CF7F-4EE0-8CBD-37D944ACC979}" presName="parentNode1" presStyleLbl="node1" presStyleIdx="0" presStyleCnt="3">
        <dgm:presLayoutVars>
          <dgm:chMax val="1"/>
          <dgm:bulletEnabled val="1"/>
        </dgm:presLayoutVars>
      </dgm:prSet>
      <dgm:spPr/>
      <dgm:t>
        <a:bodyPr/>
        <a:lstStyle/>
        <a:p>
          <a:endParaRPr lang="en-US"/>
        </a:p>
      </dgm:t>
    </dgm:pt>
    <dgm:pt modelId="{4421D7AB-5ABD-F745-A0B7-04889607E2E1}" type="pres">
      <dgm:prSet presAssocID="{B819B06A-CF7F-4EE0-8CBD-37D944ACC979}" presName="connSite1" presStyleCnt="0"/>
      <dgm:spPr/>
    </dgm:pt>
    <dgm:pt modelId="{8F3DE74A-AF07-094F-B55C-6ADE790BF13D}" type="pres">
      <dgm:prSet presAssocID="{ACC61AD0-CEBB-4115-BC27-E43456128473}" presName="Name9" presStyleLbl="sibTrans2D1" presStyleIdx="0" presStyleCnt="2"/>
      <dgm:spPr/>
      <dgm:t>
        <a:bodyPr/>
        <a:lstStyle/>
        <a:p>
          <a:endParaRPr lang="en-US"/>
        </a:p>
      </dgm:t>
    </dgm:pt>
    <dgm:pt modelId="{E6806139-B83C-FE4D-A96C-756D7BAF80A9}" type="pres">
      <dgm:prSet presAssocID="{3522E37C-8AF1-4B84-B2A4-C4BF403A9AB4}" presName="composite2" presStyleCnt="0"/>
      <dgm:spPr/>
    </dgm:pt>
    <dgm:pt modelId="{18C476A6-9D4F-8642-8295-5A9B04D21885}" type="pres">
      <dgm:prSet presAssocID="{3522E37C-8AF1-4B84-B2A4-C4BF403A9AB4}" presName="dummyNode2" presStyleLbl="node1" presStyleIdx="0" presStyleCnt="3"/>
      <dgm:spPr/>
    </dgm:pt>
    <dgm:pt modelId="{7EDA048F-773F-284B-AE25-DFEA5ED75640}" type="pres">
      <dgm:prSet presAssocID="{3522E37C-8AF1-4B84-B2A4-C4BF403A9AB4}" presName="childNode2" presStyleLbl="bgAcc1" presStyleIdx="1" presStyleCnt="3">
        <dgm:presLayoutVars>
          <dgm:bulletEnabled val="1"/>
        </dgm:presLayoutVars>
      </dgm:prSet>
      <dgm:spPr/>
      <dgm:t>
        <a:bodyPr/>
        <a:lstStyle/>
        <a:p>
          <a:endParaRPr lang="en-US"/>
        </a:p>
      </dgm:t>
    </dgm:pt>
    <dgm:pt modelId="{5A85A4D8-852C-3C43-B669-7EEEC5B9623B}" type="pres">
      <dgm:prSet presAssocID="{3522E37C-8AF1-4B84-B2A4-C4BF403A9AB4}" presName="childNode2tx" presStyleLbl="bgAcc1" presStyleIdx="1" presStyleCnt="3">
        <dgm:presLayoutVars>
          <dgm:bulletEnabled val="1"/>
        </dgm:presLayoutVars>
      </dgm:prSet>
      <dgm:spPr/>
      <dgm:t>
        <a:bodyPr/>
        <a:lstStyle/>
        <a:p>
          <a:endParaRPr lang="en-US"/>
        </a:p>
      </dgm:t>
    </dgm:pt>
    <dgm:pt modelId="{0286FD58-5137-5C4F-9393-9054D9C9F042}" type="pres">
      <dgm:prSet presAssocID="{3522E37C-8AF1-4B84-B2A4-C4BF403A9AB4}" presName="parentNode2" presStyleLbl="node1" presStyleIdx="1" presStyleCnt="3">
        <dgm:presLayoutVars>
          <dgm:chMax val="0"/>
          <dgm:bulletEnabled val="1"/>
        </dgm:presLayoutVars>
      </dgm:prSet>
      <dgm:spPr/>
      <dgm:t>
        <a:bodyPr/>
        <a:lstStyle/>
        <a:p>
          <a:endParaRPr lang="en-US"/>
        </a:p>
      </dgm:t>
    </dgm:pt>
    <dgm:pt modelId="{72F2688D-7D26-9C44-94C2-65886B83C053}" type="pres">
      <dgm:prSet presAssocID="{3522E37C-8AF1-4B84-B2A4-C4BF403A9AB4}" presName="connSite2" presStyleCnt="0"/>
      <dgm:spPr/>
    </dgm:pt>
    <dgm:pt modelId="{93A8D2E4-4B4C-E54E-8826-27F9A40DB6F5}" type="pres">
      <dgm:prSet presAssocID="{25D81E6E-068C-4C87-A1BA-87321054B8A4}" presName="Name18" presStyleLbl="sibTrans2D1" presStyleIdx="1" presStyleCnt="2"/>
      <dgm:spPr/>
      <dgm:t>
        <a:bodyPr/>
        <a:lstStyle/>
        <a:p>
          <a:endParaRPr lang="en-US"/>
        </a:p>
      </dgm:t>
    </dgm:pt>
    <dgm:pt modelId="{66323B32-2919-DC49-B080-868D384B1BB2}" type="pres">
      <dgm:prSet presAssocID="{659293E4-F813-47C0-90EB-714E48FB5D0B}" presName="composite1" presStyleCnt="0"/>
      <dgm:spPr/>
    </dgm:pt>
    <dgm:pt modelId="{6170CEC3-27E9-CD47-A5EA-79D4433B440C}" type="pres">
      <dgm:prSet presAssocID="{659293E4-F813-47C0-90EB-714E48FB5D0B}" presName="dummyNode1" presStyleLbl="node1" presStyleIdx="1" presStyleCnt="3"/>
      <dgm:spPr/>
    </dgm:pt>
    <dgm:pt modelId="{183D70E6-E830-6E46-B288-2E5B6473051A}" type="pres">
      <dgm:prSet presAssocID="{659293E4-F813-47C0-90EB-714E48FB5D0B}" presName="childNode1" presStyleLbl="bgAcc1" presStyleIdx="2" presStyleCnt="3">
        <dgm:presLayoutVars>
          <dgm:bulletEnabled val="1"/>
        </dgm:presLayoutVars>
      </dgm:prSet>
      <dgm:spPr/>
    </dgm:pt>
    <dgm:pt modelId="{D0E88DEB-D03C-0940-AC7F-5D44468926E9}" type="pres">
      <dgm:prSet presAssocID="{659293E4-F813-47C0-90EB-714E48FB5D0B}" presName="childNode1tx" presStyleLbl="bgAcc1" presStyleIdx="2" presStyleCnt="3">
        <dgm:presLayoutVars>
          <dgm:bulletEnabled val="1"/>
        </dgm:presLayoutVars>
      </dgm:prSet>
      <dgm:spPr/>
    </dgm:pt>
    <dgm:pt modelId="{EDF8CD31-5092-7241-85B3-D6D021F3EB21}" type="pres">
      <dgm:prSet presAssocID="{659293E4-F813-47C0-90EB-714E48FB5D0B}" presName="parentNode1" presStyleLbl="node1" presStyleIdx="2" presStyleCnt="3" custLinFactY="-20766" custLinFactNeighborX="-18286" custLinFactNeighborY="-100000">
        <dgm:presLayoutVars>
          <dgm:chMax val="1"/>
          <dgm:bulletEnabled val="1"/>
        </dgm:presLayoutVars>
      </dgm:prSet>
      <dgm:spPr/>
      <dgm:t>
        <a:bodyPr/>
        <a:lstStyle/>
        <a:p>
          <a:endParaRPr lang="en-US"/>
        </a:p>
      </dgm:t>
    </dgm:pt>
    <dgm:pt modelId="{BD189F80-1EB6-6F45-A4FB-D261D3D21E79}" type="pres">
      <dgm:prSet presAssocID="{659293E4-F813-47C0-90EB-714E48FB5D0B}" presName="connSite1" presStyleCnt="0"/>
      <dgm:spPr/>
    </dgm:pt>
  </dgm:ptLst>
  <dgm:cxnLst>
    <dgm:cxn modelId="{40459FCB-D68E-49BB-8513-9264DD8C9B51}" srcId="{909F1885-EA29-4FFC-990B-1D0480D44375}" destId="{3522E37C-8AF1-4B84-B2A4-C4BF403A9AB4}" srcOrd="1" destOrd="0" parTransId="{48647055-63B5-4B3A-9A48-C2C20CAF23D5}" sibTransId="{25D81E6E-068C-4C87-A1BA-87321054B8A4}"/>
    <dgm:cxn modelId="{939CAEEB-E598-B541-9432-B2DF7975EBC6}" type="presOf" srcId="{909F1885-EA29-4FFC-990B-1D0480D44375}" destId="{259EE9FE-B8D0-BD41-8F51-E5CAC8D08CAB}" srcOrd="0" destOrd="0" presId="urn:microsoft.com/office/officeart/2005/8/layout/hProcess4"/>
    <dgm:cxn modelId="{7AE5846F-8853-A944-A1B4-3361BC126991}" type="presOf" srcId="{3522E37C-8AF1-4B84-B2A4-C4BF403A9AB4}" destId="{0286FD58-5137-5C4F-9393-9054D9C9F042}" srcOrd="0" destOrd="0" presId="urn:microsoft.com/office/officeart/2005/8/layout/hProcess4"/>
    <dgm:cxn modelId="{1BC801E3-509C-4AAF-ADC2-E5C4088867C1}" srcId="{909F1885-EA29-4FFC-990B-1D0480D44375}" destId="{B819B06A-CF7F-4EE0-8CBD-37D944ACC979}" srcOrd="0" destOrd="0" parTransId="{1DE72E89-F4FC-4B70-B506-E4AA1F06DD29}" sibTransId="{ACC61AD0-CEBB-4115-BC27-E43456128473}"/>
    <dgm:cxn modelId="{01F1DE9C-7BFD-4215-A285-9D2E4BD64E85}" srcId="{3522E37C-8AF1-4B84-B2A4-C4BF403A9AB4}" destId="{E63498F9-33B5-427A-8C2F-BED403021FE3}" srcOrd="1" destOrd="0" parTransId="{BC99E182-65BC-42E2-ADED-DA7DF6B11713}" sibTransId="{584CE68C-77EC-45E9-B20B-9F5489F32350}"/>
    <dgm:cxn modelId="{21A589BA-2818-574A-8C83-3A196E5475A8}" type="presOf" srcId="{E63498F9-33B5-427A-8C2F-BED403021FE3}" destId="{5A85A4D8-852C-3C43-B669-7EEEC5B9623B}" srcOrd="1" destOrd="1" presId="urn:microsoft.com/office/officeart/2005/8/layout/hProcess4"/>
    <dgm:cxn modelId="{D4CB4EB4-67BD-824B-8064-53C79D38A222}" type="presOf" srcId="{9E4B9CC4-94DF-4230-A5DD-22700FB3240B}" destId="{4A4138F4-792E-D345-BF9C-F917D1AFFF49}" srcOrd="1" destOrd="2" presId="urn:microsoft.com/office/officeart/2005/8/layout/hProcess4"/>
    <dgm:cxn modelId="{A0363227-D7A5-4649-AE8B-62C049D97415}" type="presOf" srcId="{25D81E6E-068C-4C87-A1BA-87321054B8A4}" destId="{93A8D2E4-4B4C-E54E-8826-27F9A40DB6F5}" srcOrd="0" destOrd="0" presId="urn:microsoft.com/office/officeart/2005/8/layout/hProcess4"/>
    <dgm:cxn modelId="{360C6BC8-DAA7-A445-A440-EEADB6C6AADA}" type="presOf" srcId="{19056823-095E-4BDD-AED5-754383D8224A}" destId="{DD6D3CCB-E7B6-2A45-AA43-F6096BC49063}" srcOrd="0" destOrd="1" presId="urn:microsoft.com/office/officeart/2005/8/layout/hProcess4"/>
    <dgm:cxn modelId="{97F094CD-718D-3E4C-9F1C-B3AA5B91AC75}" type="presOf" srcId="{E63498F9-33B5-427A-8C2F-BED403021FE3}" destId="{7EDA048F-773F-284B-AE25-DFEA5ED75640}" srcOrd="0" destOrd="1" presId="urn:microsoft.com/office/officeart/2005/8/layout/hProcess4"/>
    <dgm:cxn modelId="{42061338-9295-47C4-84AC-130D2ECA1D79}" srcId="{3522E37C-8AF1-4B84-B2A4-C4BF403A9AB4}" destId="{ECE46C56-B0CF-4E06-9707-CC1EAA373223}" srcOrd="0" destOrd="0" parTransId="{6240BB9D-47B2-47D5-9C83-7ABCB6590F78}" sibTransId="{D90E4AA1-1785-4ACE-BD50-8C27E39AA888}"/>
    <dgm:cxn modelId="{B9565A15-3BAC-EA4B-ABE6-4A9FD8D2F3FA}" type="presOf" srcId="{7A7D3B75-A8FB-4405-87D9-E9C877D4E4A0}" destId="{DD6D3CCB-E7B6-2A45-AA43-F6096BC49063}" srcOrd="0" destOrd="0" presId="urn:microsoft.com/office/officeart/2005/8/layout/hProcess4"/>
    <dgm:cxn modelId="{8779E7AF-4D41-3B46-B15A-4B20E17535AE}" type="presOf" srcId="{ECE46C56-B0CF-4E06-9707-CC1EAA373223}" destId="{7EDA048F-773F-284B-AE25-DFEA5ED75640}" srcOrd="0" destOrd="0" presId="urn:microsoft.com/office/officeart/2005/8/layout/hProcess4"/>
    <dgm:cxn modelId="{A25F0C1A-B5B6-B345-81F3-D73B2409F82E}" type="presOf" srcId="{659293E4-F813-47C0-90EB-714E48FB5D0B}" destId="{EDF8CD31-5092-7241-85B3-D6D021F3EB21}" srcOrd="0" destOrd="0" presId="urn:microsoft.com/office/officeart/2005/8/layout/hProcess4"/>
    <dgm:cxn modelId="{1B41A83B-5CA4-D146-A66A-C99AE8CDA87C}" type="presOf" srcId="{ACC61AD0-CEBB-4115-BC27-E43456128473}" destId="{8F3DE74A-AF07-094F-B55C-6ADE790BF13D}" srcOrd="0" destOrd="0" presId="urn:microsoft.com/office/officeart/2005/8/layout/hProcess4"/>
    <dgm:cxn modelId="{4B206288-2FBB-4B42-BA6F-7FE55DFF18B5}" type="presOf" srcId="{19056823-095E-4BDD-AED5-754383D8224A}" destId="{4A4138F4-792E-D345-BF9C-F917D1AFFF49}" srcOrd="1" destOrd="1" presId="urn:microsoft.com/office/officeart/2005/8/layout/hProcess4"/>
    <dgm:cxn modelId="{C99BB0AA-CDEE-424D-8A37-C80D7BDEEBC6}" srcId="{B819B06A-CF7F-4EE0-8CBD-37D944ACC979}" destId="{7A7D3B75-A8FB-4405-87D9-E9C877D4E4A0}" srcOrd="0" destOrd="0" parTransId="{EC3CC82A-E85C-406C-BB28-6DD65BB704EB}" sibTransId="{C29EB444-8881-4E32-94F3-694FCA770246}"/>
    <dgm:cxn modelId="{517FDAA6-C521-A749-855A-3A2EBF6B4B51}" type="presOf" srcId="{B819B06A-CF7F-4EE0-8CBD-37D944ACC979}" destId="{30865B17-4EF3-8D46-85EC-033445762FA4}" srcOrd="0" destOrd="0" presId="urn:microsoft.com/office/officeart/2005/8/layout/hProcess4"/>
    <dgm:cxn modelId="{DE519E4D-9326-4E78-9FB3-31A3649DB278}" srcId="{B819B06A-CF7F-4EE0-8CBD-37D944ACC979}" destId="{19056823-095E-4BDD-AED5-754383D8224A}" srcOrd="1" destOrd="0" parTransId="{04E45674-84DE-45CC-AFD8-8A1F7BACAE85}" sibTransId="{357C2CBD-86F8-4BEC-AB4B-A80144A4EEBB}"/>
    <dgm:cxn modelId="{C6975D0F-809E-5B4A-981C-D19EFF024E77}" type="presOf" srcId="{ECE46C56-B0CF-4E06-9707-CC1EAA373223}" destId="{5A85A4D8-852C-3C43-B669-7EEEC5B9623B}" srcOrd="1" destOrd="0" presId="urn:microsoft.com/office/officeart/2005/8/layout/hProcess4"/>
    <dgm:cxn modelId="{76174CF4-8B40-A947-BC95-8FC699D47DB4}" type="presOf" srcId="{9E4B9CC4-94DF-4230-A5DD-22700FB3240B}" destId="{DD6D3CCB-E7B6-2A45-AA43-F6096BC49063}" srcOrd="0" destOrd="2" presId="urn:microsoft.com/office/officeart/2005/8/layout/hProcess4"/>
    <dgm:cxn modelId="{F15D6185-7E70-441D-B073-CC5FC882C132}" srcId="{909F1885-EA29-4FFC-990B-1D0480D44375}" destId="{659293E4-F813-47C0-90EB-714E48FB5D0B}" srcOrd="2" destOrd="0" parTransId="{6B3018D0-D9E1-486E-A78F-FC38C6BE4426}" sibTransId="{1D777137-2EBA-4035-B318-569CD0C7EB21}"/>
    <dgm:cxn modelId="{904BE02E-4B52-FD44-A13B-D0B57F94E69C}" type="presOf" srcId="{7A7D3B75-A8FB-4405-87D9-E9C877D4E4A0}" destId="{4A4138F4-792E-D345-BF9C-F917D1AFFF49}" srcOrd="1" destOrd="0" presId="urn:microsoft.com/office/officeart/2005/8/layout/hProcess4"/>
    <dgm:cxn modelId="{518A9093-8AAF-4E56-B21E-F30A35B2DA76}" srcId="{B819B06A-CF7F-4EE0-8CBD-37D944ACC979}" destId="{9E4B9CC4-94DF-4230-A5DD-22700FB3240B}" srcOrd="2" destOrd="0" parTransId="{25B8C05D-B751-43F0-9197-0CB5BFCE5DA3}" sibTransId="{D63600A0-2E4F-4CEC-BEB7-AB4975031037}"/>
    <dgm:cxn modelId="{8730C295-FA21-2847-A924-3BE716CE68A7}" type="presParOf" srcId="{259EE9FE-B8D0-BD41-8F51-E5CAC8D08CAB}" destId="{D4A2727F-8D30-594F-AC9F-918B004B4D93}" srcOrd="0" destOrd="0" presId="urn:microsoft.com/office/officeart/2005/8/layout/hProcess4"/>
    <dgm:cxn modelId="{5CC7E24B-6D45-164B-9B72-593C2B8A92B0}" type="presParOf" srcId="{259EE9FE-B8D0-BD41-8F51-E5CAC8D08CAB}" destId="{0D0C8020-6F4F-A246-A1F9-567016E65BDF}" srcOrd="1" destOrd="0" presId="urn:microsoft.com/office/officeart/2005/8/layout/hProcess4"/>
    <dgm:cxn modelId="{149520D0-098F-3546-80AF-CC3CB4216D9C}" type="presParOf" srcId="{259EE9FE-B8D0-BD41-8F51-E5CAC8D08CAB}" destId="{D864A17A-559A-2045-9297-FC7130047080}" srcOrd="2" destOrd="0" presId="urn:microsoft.com/office/officeart/2005/8/layout/hProcess4"/>
    <dgm:cxn modelId="{03E48129-C0CD-8F4E-932B-F08D003121CA}" type="presParOf" srcId="{D864A17A-559A-2045-9297-FC7130047080}" destId="{E51E4DBF-FA80-7B47-8957-C7AE24E7567A}" srcOrd="0" destOrd="0" presId="urn:microsoft.com/office/officeart/2005/8/layout/hProcess4"/>
    <dgm:cxn modelId="{27ECA8C7-71EE-2B46-B675-9D84DC440938}" type="presParOf" srcId="{E51E4DBF-FA80-7B47-8957-C7AE24E7567A}" destId="{68294346-55C4-3F4A-87D4-CCAD29A3AF79}" srcOrd="0" destOrd="0" presId="urn:microsoft.com/office/officeart/2005/8/layout/hProcess4"/>
    <dgm:cxn modelId="{BEF4F256-3D57-BB44-9E0C-6D13143B7BB6}" type="presParOf" srcId="{E51E4DBF-FA80-7B47-8957-C7AE24E7567A}" destId="{DD6D3CCB-E7B6-2A45-AA43-F6096BC49063}" srcOrd="1" destOrd="0" presId="urn:microsoft.com/office/officeart/2005/8/layout/hProcess4"/>
    <dgm:cxn modelId="{E9D70898-FC5B-ED4F-8D57-D78104AA0F8B}" type="presParOf" srcId="{E51E4DBF-FA80-7B47-8957-C7AE24E7567A}" destId="{4A4138F4-792E-D345-BF9C-F917D1AFFF49}" srcOrd="2" destOrd="0" presId="urn:microsoft.com/office/officeart/2005/8/layout/hProcess4"/>
    <dgm:cxn modelId="{80675C13-6399-B347-92E8-924EDC6400DA}" type="presParOf" srcId="{E51E4DBF-FA80-7B47-8957-C7AE24E7567A}" destId="{30865B17-4EF3-8D46-85EC-033445762FA4}" srcOrd="3" destOrd="0" presId="urn:microsoft.com/office/officeart/2005/8/layout/hProcess4"/>
    <dgm:cxn modelId="{E6FFB25E-118D-934A-878E-2A9744812345}" type="presParOf" srcId="{E51E4DBF-FA80-7B47-8957-C7AE24E7567A}" destId="{4421D7AB-5ABD-F745-A0B7-04889607E2E1}" srcOrd="4" destOrd="0" presId="urn:microsoft.com/office/officeart/2005/8/layout/hProcess4"/>
    <dgm:cxn modelId="{103CBE7B-B4CC-434F-87E8-4AB435B02D3D}" type="presParOf" srcId="{D864A17A-559A-2045-9297-FC7130047080}" destId="{8F3DE74A-AF07-094F-B55C-6ADE790BF13D}" srcOrd="1" destOrd="0" presId="urn:microsoft.com/office/officeart/2005/8/layout/hProcess4"/>
    <dgm:cxn modelId="{2EC67B6A-4E16-A744-96AE-65581386A764}" type="presParOf" srcId="{D864A17A-559A-2045-9297-FC7130047080}" destId="{E6806139-B83C-FE4D-A96C-756D7BAF80A9}" srcOrd="2" destOrd="0" presId="urn:microsoft.com/office/officeart/2005/8/layout/hProcess4"/>
    <dgm:cxn modelId="{CBEBE9AD-E8CF-194F-93D7-9B9F6EEA3754}" type="presParOf" srcId="{E6806139-B83C-FE4D-A96C-756D7BAF80A9}" destId="{18C476A6-9D4F-8642-8295-5A9B04D21885}" srcOrd="0" destOrd="0" presId="urn:microsoft.com/office/officeart/2005/8/layout/hProcess4"/>
    <dgm:cxn modelId="{7F3BF82E-1CE8-1246-8696-FE1F740AD45C}" type="presParOf" srcId="{E6806139-B83C-FE4D-A96C-756D7BAF80A9}" destId="{7EDA048F-773F-284B-AE25-DFEA5ED75640}" srcOrd="1" destOrd="0" presId="urn:microsoft.com/office/officeart/2005/8/layout/hProcess4"/>
    <dgm:cxn modelId="{FFF7D79B-8CF8-8A44-9BDA-5967E3C44356}" type="presParOf" srcId="{E6806139-B83C-FE4D-A96C-756D7BAF80A9}" destId="{5A85A4D8-852C-3C43-B669-7EEEC5B9623B}" srcOrd="2" destOrd="0" presId="urn:microsoft.com/office/officeart/2005/8/layout/hProcess4"/>
    <dgm:cxn modelId="{17DA3CE1-3CC9-5344-B729-449B0E9C5733}" type="presParOf" srcId="{E6806139-B83C-FE4D-A96C-756D7BAF80A9}" destId="{0286FD58-5137-5C4F-9393-9054D9C9F042}" srcOrd="3" destOrd="0" presId="urn:microsoft.com/office/officeart/2005/8/layout/hProcess4"/>
    <dgm:cxn modelId="{10BAF061-A62E-4642-8F0E-1BB7AF51322E}" type="presParOf" srcId="{E6806139-B83C-FE4D-A96C-756D7BAF80A9}" destId="{72F2688D-7D26-9C44-94C2-65886B83C053}" srcOrd="4" destOrd="0" presId="urn:microsoft.com/office/officeart/2005/8/layout/hProcess4"/>
    <dgm:cxn modelId="{6AD04DB2-42A5-9A4B-89D8-79D83F524DE4}" type="presParOf" srcId="{D864A17A-559A-2045-9297-FC7130047080}" destId="{93A8D2E4-4B4C-E54E-8826-27F9A40DB6F5}" srcOrd="3" destOrd="0" presId="urn:microsoft.com/office/officeart/2005/8/layout/hProcess4"/>
    <dgm:cxn modelId="{69F630E0-077A-6E4C-BF8C-98AA50F6EB34}" type="presParOf" srcId="{D864A17A-559A-2045-9297-FC7130047080}" destId="{66323B32-2919-DC49-B080-868D384B1BB2}" srcOrd="4" destOrd="0" presId="urn:microsoft.com/office/officeart/2005/8/layout/hProcess4"/>
    <dgm:cxn modelId="{96373E81-AB61-0A49-920B-36B32F306E44}" type="presParOf" srcId="{66323B32-2919-DC49-B080-868D384B1BB2}" destId="{6170CEC3-27E9-CD47-A5EA-79D4433B440C}" srcOrd="0" destOrd="0" presId="urn:microsoft.com/office/officeart/2005/8/layout/hProcess4"/>
    <dgm:cxn modelId="{C88A4580-BF20-2E44-9476-82B02D050F5A}" type="presParOf" srcId="{66323B32-2919-DC49-B080-868D384B1BB2}" destId="{183D70E6-E830-6E46-B288-2E5B6473051A}" srcOrd="1" destOrd="0" presId="urn:microsoft.com/office/officeart/2005/8/layout/hProcess4"/>
    <dgm:cxn modelId="{37A76C78-A1E4-8D4F-BFAF-ED32251251D1}" type="presParOf" srcId="{66323B32-2919-DC49-B080-868D384B1BB2}" destId="{D0E88DEB-D03C-0940-AC7F-5D44468926E9}" srcOrd="2" destOrd="0" presId="urn:microsoft.com/office/officeart/2005/8/layout/hProcess4"/>
    <dgm:cxn modelId="{3B192B96-F959-6246-956A-A756EECF5F28}" type="presParOf" srcId="{66323B32-2919-DC49-B080-868D384B1BB2}" destId="{EDF8CD31-5092-7241-85B3-D6D021F3EB21}" srcOrd="3" destOrd="0" presId="urn:microsoft.com/office/officeart/2005/8/layout/hProcess4"/>
    <dgm:cxn modelId="{08BDD5FA-E8F5-FE41-9524-741B85CB338C}" type="presParOf" srcId="{66323B32-2919-DC49-B080-868D384B1BB2}" destId="{BD189F80-1EB6-6F45-A4FB-D261D3D21E79}"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E7EA24-2CE9-40BB-AF9D-9F9237D3E4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411D6D5-BAB0-47F3-9EFF-C8FE88658A58}" type="pres">
      <dgm:prSet presAssocID="{3FE7EA24-2CE9-40BB-AF9D-9F9237D3E494}" presName="hierChild1" presStyleCnt="0">
        <dgm:presLayoutVars>
          <dgm:orgChart val="1"/>
          <dgm:chPref val="1"/>
          <dgm:dir/>
          <dgm:animOne val="branch"/>
          <dgm:animLvl val="lvl"/>
          <dgm:resizeHandles/>
        </dgm:presLayoutVars>
      </dgm:prSet>
      <dgm:spPr/>
      <dgm:t>
        <a:bodyPr/>
        <a:lstStyle/>
        <a:p>
          <a:endParaRPr lang="en-US"/>
        </a:p>
      </dgm:t>
    </dgm:pt>
  </dgm:ptLst>
  <dgm:cxnLst>
    <dgm:cxn modelId="{0BEAD776-9DAC-4862-A0CD-A7572DC639E7}" type="presOf" srcId="{3FE7EA24-2CE9-40BB-AF9D-9F9237D3E494}" destId="{8411D6D5-BAB0-47F3-9EFF-C8FE88658A58}" srcOrd="0"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B3A514-F633-4520-9809-642AD0CB63D7}"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3F6F5E71-A5D6-45C9-9B88-2453B455FB91}">
      <dgm:prSet phldrT="[Text]" custT="1"/>
      <dgm:spPr/>
      <dgm:t>
        <a:bodyPr/>
        <a:lstStyle/>
        <a:p>
          <a:r>
            <a:rPr lang="en-US" sz="2000" dirty="0" smtClean="0"/>
            <a:t>issue of when to re-assemble</a:t>
          </a:r>
          <a:endParaRPr lang="en-US" sz="2000" dirty="0"/>
        </a:p>
      </dgm:t>
    </dgm:pt>
    <dgm:pt modelId="{73929B35-997C-46CF-A7DD-2D8CDED31394}" type="parTrans" cxnId="{3E4BA873-AC12-442F-81BE-B20A68015A54}">
      <dgm:prSet/>
      <dgm:spPr/>
      <dgm:t>
        <a:bodyPr/>
        <a:lstStyle/>
        <a:p>
          <a:endParaRPr lang="en-US"/>
        </a:p>
      </dgm:t>
    </dgm:pt>
    <dgm:pt modelId="{0003B1BD-0E93-49CF-9849-E92D9B56AA83}" type="sibTrans" cxnId="{3E4BA873-AC12-442F-81BE-B20A68015A54}">
      <dgm:prSet/>
      <dgm:spPr/>
      <dgm:t>
        <a:bodyPr/>
        <a:lstStyle/>
        <a:p>
          <a:endParaRPr lang="en-US"/>
        </a:p>
      </dgm:t>
    </dgm:pt>
    <dgm:pt modelId="{B92626B5-F8E5-46D2-BBB9-645F3E4D03F6}">
      <dgm:prSet custT="1"/>
      <dgm:spPr/>
      <dgm:t>
        <a:bodyPr/>
        <a:lstStyle/>
        <a:p>
          <a:r>
            <a:rPr lang="en-US" sz="2000" dirty="0" smtClean="0"/>
            <a:t>at destination</a:t>
          </a:r>
        </a:p>
      </dgm:t>
    </dgm:pt>
    <dgm:pt modelId="{BE3DFF9B-0B3B-4903-8EC0-83347CFA6E9B}" type="parTrans" cxnId="{D2A58C1B-2A4C-4410-8525-AF1EE83E8E06}">
      <dgm:prSet/>
      <dgm:spPr>
        <a:ln>
          <a:solidFill>
            <a:schemeClr val="tx1"/>
          </a:solidFill>
        </a:ln>
      </dgm:spPr>
      <dgm:t>
        <a:bodyPr/>
        <a:lstStyle/>
        <a:p>
          <a:endParaRPr lang="en-US" dirty="0"/>
        </a:p>
      </dgm:t>
    </dgm:pt>
    <dgm:pt modelId="{4E54C9B2-7333-4E28-B669-D2400D05C0B4}" type="sibTrans" cxnId="{D2A58C1B-2A4C-4410-8525-AF1EE83E8E06}">
      <dgm:prSet/>
      <dgm:spPr/>
      <dgm:t>
        <a:bodyPr/>
        <a:lstStyle/>
        <a:p>
          <a:endParaRPr lang="en-US"/>
        </a:p>
      </dgm:t>
    </dgm:pt>
    <dgm:pt modelId="{C4607EC1-FDB8-4E3A-A093-5A198FA1CC64}">
      <dgm:prSet custT="1"/>
      <dgm:spPr/>
      <dgm:t>
        <a:bodyPr/>
        <a:lstStyle/>
        <a:p>
          <a:r>
            <a:rPr lang="en-US" sz="2000" dirty="0" smtClean="0"/>
            <a:t>packets get smaller as data traverses internet</a:t>
          </a:r>
        </a:p>
      </dgm:t>
    </dgm:pt>
    <dgm:pt modelId="{84C13ADD-4F5A-4D71-83E9-AD3C578D3DC6}" type="parTrans" cxnId="{260E3CE8-DFCA-4F00-8E75-B6FC03A8F1B9}">
      <dgm:prSet/>
      <dgm:spPr>
        <a:ln>
          <a:solidFill>
            <a:schemeClr val="tx1"/>
          </a:solidFill>
        </a:ln>
      </dgm:spPr>
      <dgm:t>
        <a:bodyPr/>
        <a:lstStyle/>
        <a:p>
          <a:endParaRPr lang="en-US" dirty="0"/>
        </a:p>
      </dgm:t>
    </dgm:pt>
    <dgm:pt modelId="{467A6CB1-85CA-449E-A3A5-0B7A3478B5E2}" type="sibTrans" cxnId="{260E3CE8-DFCA-4F00-8E75-B6FC03A8F1B9}">
      <dgm:prSet/>
      <dgm:spPr/>
      <dgm:t>
        <a:bodyPr/>
        <a:lstStyle/>
        <a:p>
          <a:endParaRPr lang="en-US"/>
        </a:p>
      </dgm:t>
    </dgm:pt>
    <dgm:pt modelId="{F9660E42-D889-4E50-BF42-58AB52FD43C9}">
      <dgm:prSet custT="1"/>
      <dgm:spPr/>
      <dgm:t>
        <a:bodyPr/>
        <a:lstStyle/>
        <a:p>
          <a:r>
            <a:rPr lang="en-US" sz="2000" dirty="0" smtClean="0"/>
            <a:t>intermediate re-assembly</a:t>
          </a:r>
        </a:p>
      </dgm:t>
    </dgm:pt>
    <dgm:pt modelId="{D70F678B-4676-4805-BDF2-02ECD409AF50}" type="parTrans" cxnId="{EF1C91CF-7DA2-4764-AB9F-CED049D237F7}">
      <dgm:prSet/>
      <dgm:spPr>
        <a:ln>
          <a:solidFill>
            <a:schemeClr val="tx1"/>
          </a:solidFill>
        </a:ln>
      </dgm:spPr>
      <dgm:t>
        <a:bodyPr/>
        <a:lstStyle/>
        <a:p>
          <a:endParaRPr lang="en-US" dirty="0"/>
        </a:p>
      </dgm:t>
    </dgm:pt>
    <dgm:pt modelId="{29D131C1-679A-410E-B27F-77D6F75530CC}" type="sibTrans" cxnId="{EF1C91CF-7DA2-4764-AB9F-CED049D237F7}">
      <dgm:prSet/>
      <dgm:spPr/>
      <dgm:t>
        <a:bodyPr/>
        <a:lstStyle/>
        <a:p>
          <a:endParaRPr lang="en-US"/>
        </a:p>
      </dgm:t>
    </dgm:pt>
    <dgm:pt modelId="{5A5D8A66-D505-4F58-8392-7F0F49657AD9}">
      <dgm:prSet custT="1"/>
      <dgm:spPr/>
      <dgm:t>
        <a:bodyPr/>
        <a:lstStyle/>
        <a:p>
          <a:r>
            <a:rPr lang="en-US" sz="2000" dirty="0" smtClean="0"/>
            <a:t>need large buffers at routers</a:t>
          </a:r>
        </a:p>
      </dgm:t>
    </dgm:pt>
    <dgm:pt modelId="{3917ACD8-83EC-4154-86C8-C8A33AFAE146}" type="parTrans" cxnId="{ED2030D3-9856-4F0C-977F-D9195AECC22F}">
      <dgm:prSet/>
      <dgm:spPr>
        <a:ln>
          <a:solidFill>
            <a:schemeClr val="tx1"/>
          </a:solidFill>
        </a:ln>
      </dgm:spPr>
      <dgm:t>
        <a:bodyPr/>
        <a:lstStyle/>
        <a:p>
          <a:endParaRPr lang="en-US" dirty="0"/>
        </a:p>
      </dgm:t>
    </dgm:pt>
    <dgm:pt modelId="{72988BE6-00CB-4033-ACDC-48B2D603AFB2}" type="sibTrans" cxnId="{ED2030D3-9856-4F0C-977F-D9195AECC22F}">
      <dgm:prSet/>
      <dgm:spPr/>
      <dgm:t>
        <a:bodyPr/>
        <a:lstStyle/>
        <a:p>
          <a:endParaRPr lang="en-US"/>
        </a:p>
      </dgm:t>
    </dgm:pt>
    <dgm:pt modelId="{E4D4C19D-A965-466D-81C5-596EF71D1761}">
      <dgm:prSet custT="1"/>
      <dgm:spPr/>
      <dgm:t>
        <a:bodyPr/>
        <a:lstStyle/>
        <a:p>
          <a:r>
            <a:rPr lang="en-US" sz="2000" dirty="0" smtClean="0"/>
            <a:t>buffers may fill with fragments</a:t>
          </a:r>
        </a:p>
      </dgm:t>
    </dgm:pt>
    <dgm:pt modelId="{EBCBCAFF-C14C-45DE-8255-F2FD953892E4}" type="parTrans" cxnId="{8ED7C9D4-A531-48C0-BD06-745197B8F525}">
      <dgm:prSet/>
      <dgm:spPr>
        <a:ln>
          <a:solidFill>
            <a:schemeClr val="tx1"/>
          </a:solidFill>
        </a:ln>
      </dgm:spPr>
      <dgm:t>
        <a:bodyPr/>
        <a:lstStyle/>
        <a:p>
          <a:endParaRPr lang="en-US" dirty="0"/>
        </a:p>
      </dgm:t>
    </dgm:pt>
    <dgm:pt modelId="{42A9BD31-BC3A-4AEB-98B2-7AD49DBF6CB8}" type="sibTrans" cxnId="{8ED7C9D4-A531-48C0-BD06-745197B8F525}">
      <dgm:prSet/>
      <dgm:spPr/>
      <dgm:t>
        <a:bodyPr/>
        <a:lstStyle/>
        <a:p>
          <a:endParaRPr lang="en-US"/>
        </a:p>
      </dgm:t>
    </dgm:pt>
    <dgm:pt modelId="{C7190A96-F5DE-4AC8-8D7B-74492BC620BC}">
      <dgm:prSet custT="1"/>
      <dgm:spPr/>
      <dgm:t>
        <a:bodyPr/>
        <a:lstStyle/>
        <a:p>
          <a:r>
            <a:rPr lang="en-US" sz="2000" dirty="0" smtClean="0"/>
            <a:t>all fragments must go through same router</a:t>
          </a:r>
        </a:p>
      </dgm:t>
    </dgm:pt>
    <dgm:pt modelId="{EE4F4161-935E-40AB-9B16-A7CEE57440F0}" type="parTrans" cxnId="{3F9A1E11-D807-4208-BA5D-89DEC038B060}">
      <dgm:prSet/>
      <dgm:spPr>
        <a:ln>
          <a:solidFill>
            <a:schemeClr val="tx1"/>
          </a:solidFill>
        </a:ln>
      </dgm:spPr>
      <dgm:t>
        <a:bodyPr/>
        <a:lstStyle/>
        <a:p>
          <a:endParaRPr lang="en-US" dirty="0"/>
        </a:p>
      </dgm:t>
    </dgm:pt>
    <dgm:pt modelId="{505EC1D7-1D42-4F64-8624-64231E75D453}" type="sibTrans" cxnId="{3F9A1E11-D807-4208-BA5D-89DEC038B060}">
      <dgm:prSet/>
      <dgm:spPr/>
      <dgm:t>
        <a:bodyPr/>
        <a:lstStyle/>
        <a:p>
          <a:endParaRPr lang="en-US"/>
        </a:p>
      </dgm:t>
    </dgm:pt>
    <dgm:pt modelId="{E8DF8E7E-44AE-844D-9F26-6400BC2EEC67}" type="pres">
      <dgm:prSet presAssocID="{06B3A514-F633-4520-9809-642AD0CB63D7}" presName="diagram" presStyleCnt="0">
        <dgm:presLayoutVars>
          <dgm:chPref val="1"/>
          <dgm:dir/>
          <dgm:animOne val="branch"/>
          <dgm:animLvl val="lvl"/>
          <dgm:resizeHandles val="exact"/>
        </dgm:presLayoutVars>
      </dgm:prSet>
      <dgm:spPr/>
      <dgm:t>
        <a:bodyPr/>
        <a:lstStyle/>
        <a:p>
          <a:endParaRPr lang="en-US"/>
        </a:p>
      </dgm:t>
    </dgm:pt>
    <dgm:pt modelId="{ABC593FD-8DDD-D642-992F-9275D1250A56}" type="pres">
      <dgm:prSet presAssocID="{3F6F5E71-A5D6-45C9-9B88-2453B455FB91}" presName="root1" presStyleCnt="0"/>
      <dgm:spPr/>
    </dgm:pt>
    <dgm:pt modelId="{AED27FDD-BEED-0146-BBA7-4DCFF69D0C73}" type="pres">
      <dgm:prSet presAssocID="{3F6F5E71-A5D6-45C9-9B88-2453B455FB91}" presName="LevelOneTextNode" presStyleLbl="node0" presStyleIdx="0" presStyleCnt="1">
        <dgm:presLayoutVars>
          <dgm:chPref val="3"/>
        </dgm:presLayoutVars>
      </dgm:prSet>
      <dgm:spPr/>
      <dgm:t>
        <a:bodyPr/>
        <a:lstStyle/>
        <a:p>
          <a:endParaRPr lang="en-US"/>
        </a:p>
      </dgm:t>
    </dgm:pt>
    <dgm:pt modelId="{4650F25B-39AD-E24A-98E0-04FC0CEF7FC7}" type="pres">
      <dgm:prSet presAssocID="{3F6F5E71-A5D6-45C9-9B88-2453B455FB91}" presName="level2hierChild" presStyleCnt="0"/>
      <dgm:spPr/>
    </dgm:pt>
    <dgm:pt modelId="{CAC9F168-71A6-EA4E-82FE-A7F2E295A6BF}" type="pres">
      <dgm:prSet presAssocID="{BE3DFF9B-0B3B-4903-8EC0-83347CFA6E9B}" presName="conn2-1" presStyleLbl="parChTrans1D2" presStyleIdx="0" presStyleCnt="2"/>
      <dgm:spPr/>
      <dgm:t>
        <a:bodyPr/>
        <a:lstStyle/>
        <a:p>
          <a:endParaRPr lang="en-US"/>
        </a:p>
      </dgm:t>
    </dgm:pt>
    <dgm:pt modelId="{19943D80-9717-064C-8281-2AD3D0BBFB3D}" type="pres">
      <dgm:prSet presAssocID="{BE3DFF9B-0B3B-4903-8EC0-83347CFA6E9B}" presName="connTx" presStyleLbl="parChTrans1D2" presStyleIdx="0" presStyleCnt="2"/>
      <dgm:spPr/>
      <dgm:t>
        <a:bodyPr/>
        <a:lstStyle/>
        <a:p>
          <a:endParaRPr lang="en-US"/>
        </a:p>
      </dgm:t>
    </dgm:pt>
    <dgm:pt modelId="{E00FBD2E-5194-CE4A-ACF7-902D831295BD}" type="pres">
      <dgm:prSet presAssocID="{B92626B5-F8E5-46D2-BBB9-645F3E4D03F6}" presName="root2" presStyleCnt="0"/>
      <dgm:spPr/>
    </dgm:pt>
    <dgm:pt modelId="{5B184737-35CC-1447-AE82-32F7B34E75BA}" type="pres">
      <dgm:prSet presAssocID="{B92626B5-F8E5-46D2-BBB9-645F3E4D03F6}" presName="LevelTwoTextNode" presStyleLbl="node2" presStyleIdx="0" presStyleCnt="2">
        <dgm:presLayoutVars>
          <dgm:chPref val="3"/>
        </dgm:presLayoutVars>
      </dgm:prSet>
      <dgm:spPr/>
      <dgm:t>
        <a:bodyPr/>
        <a:lstStyle/>
        <a:p>
          <a:endParaRPr lang="en-US"/>
        </a:p>
      </dgm:t>
    </dgm:pt>
    <dgm:pt modelId="{A2CE717B-9B46-FF43-A67A-0A7522D32915}" type="pres">
      <dgm:prSet presAssocID="{B92626B5-F8E5-46D2-BBB9-645F3E4D03F6}" presName="level3hierChild" presStyleCnt="0"/>
      <dgm:spPr/>
    </dgm:pt>
    <dgm:pt modelId="{030BB96D-505F-1644-8661-51A911A13F19}" type="pres">
      <dgm:prSet presAssocID="{84C13ADD-4F5A-4D71-83E9-AD3C578D3DC6}" presName="conn2-1" presStyleLbl="parChTrans1D3" presStyleIdx="0" presStyleCnt="4"/>
      <dgm:spPr/>
      <dgm:t>
        <a:bodyPr/>
        <a:lstStyle/>
        <a:p>
          <a:endParaRPr lang="en-US"/>
        </a:p>
      </dgm:t>
    </dgm:pt>
    <dgm:pt modelId="{5DAAE90F-EC2A-3E42-B3A5-55A534A6B6E3}" type="pres">
      <dgm:prSet presAssocID="{84C13ADD-4F5A-4D71-83E9-AD3C578D3DC6}" presName="connTx" presStyleLbl="parChTrans1D3" presStyleIdx="0" presStyleCnt="4"/>
      <dgm:spPr/>
      <dgm:t>
        <a:bodyPr/>
        <a:lstStyle/>
        <a:p>
          <a:endParaRPr lang="en-US"/>
        </a:p>
      </dgm:t>
    </dgm:pt>
    <dgm:pt modelId="{2BCC2FFB-F2CD-FC4E-88D7-1042D9B449C9}" type="pres">
      <dgm:prSet presAssocID="{C4607EC1-FDB8-4E3A-A093-5A198FA1CC64}" presName="root2" presStyleCnt="0"/>
      <dgm:spPr/>
    </dgm:pt>
    <dgm:pt modelId="{B757709F-F6CD-7E46-8D2B-2715BD438F27}" type="pres">
      <dgm:prSet presAssocID="{C4607EC1-FDB8-4E3A-A093-5A198FA1CC64}" presName="LevelTwoTextNode" presStyleLbl="node3" presStyleIdx="0" presStyleCnt="4" custLinFactNeighborX="3361" custLinFactNeighborY="-36837">
        <dgm:presLayoutVars>
          <dgm:chPref val="3"/>
        </dgm:presLayoutVars>
      </dgm:prSet>
      <dgm:spPr/>
      <dgm:t>
        <a:bodyPr/>
        <a:lstStyle/>
        <a:p>
          <a:endParaRPr lang="en-US"/>
        </a:p>
      </dgm:t>
    </dgm:pt>
    <dgm:pt modelId="{A8C96CB5-A97A-6C42-9A16-CC967820D987}" type="pres">
      <dgm:prSet presAssocID="{C4607EC1-FDB8-4E3A-A093-5A198FA1CC64}" presName="level3hierChild" presStyleCnt="0"/>
      <dgm:spPr/>
    </dgm:pt>
    <dgm:pt modelId="{CA14A4DC-3ACD-9B48-9B66-D785B930F1B2}" type="pres">
      <dgm:prSet presAssocID="{D70F678B-4676-4805-BDF2-02ECD409AF50}" presName="conn2-1" presStyleLbl="parChTrans1D2" presStyleIdx="1" presStyleCnt="2"/>
      <dgm:spPr/>
      <dgm:t>
        <a:bodyPr/>
        <a:lstStyle/>
        <a:p>
          <a:endParaRPr lang="en-US"/>
        </a:p>
      </dgm:t>
    </dgm:pt>
    <dgm:pt modelId="{088AF157-56D1-3A4A-90A5-FF18A55F0FC7}" type="pres">
      <dgm:prSet presAssocID="{D70F678B-4676-4805-BDF2-02ECD409AF50}" presName="connTx" presStyleLbl="parChTrans1D2" presStyleIdx="1" presStyleCnt="2"/>
      <dgm:spPr/>
      <dgm:t>
        <a:bodyPr/>
        <a:lstStyle/>
        <a:p>
          <a:endParaRPr lang="en-US"/>
        </a:p>
      </dgm:t>
    </dgm:pt>
    <dgm:pt modelId="{612EB3D0-601D-E040-9172-F04B32254F2B}" type="pres">
      <dgm:prSet presAssocID="{F9660E42-D889-4E50-BF42-58AB52FD43C9}" presName="root2" presStyleCnt="0"/>
      <dgm:spPr/>
    </dgm:pt>
    <dgm:pt modelId="{3DBDD931-4830-C94D-817B-4B7976467FEF}" type="pres">
      <dgm:prSet presAssocID="{F9660E42-D889-4E50-BF42-58AB52FD43C9}" presName="LevelTwoTextNode" presStyleLbl="node2" presStyleIdx="1" presStyleCnt="2">
        <dgm:presLayoutVars>
          <dgm:chPref val="3"/>
        </dgm:presLayoutVars>
      </dgm:prSet>
      <dgm:spPr/>
      <dgm:t>
        <a:bodyPr/>
        <a:lstStyle/>
        <a:p>
          <a:endParaRPr lang="en-US"/>
        </a:p>
      </dgm:t>
    </dgm:pt>
    <dgm:pt modelId="{ABE2268A-E61E-C448-A22D-6329A43F6102}" type="pres">
      <dgm:prSet presAssocID="{F9660E42-D889-4E50-BF42-58AB52FD43C9}" presName="level3hierChild" presStyleCnt="0"/>
      <dgm:spPr/>
    </dgm:pt>
    <dgm:pt modelId="{ED6BB184-2B43-6947-9F93-8A9967C6BAEF}" type="pres">
      <dgm:prSet presAssocID="{3917ACD8-83EC-4154-86C8-C8A33AFAE146}" presName="conn2-1" presStyleLbl="parChTrans1D3" presStyleIdx="1" presStyleCnt="4"/>
      <dgm:spPr/>
      <dgm:t>
        <a:bodyPr/>
        <a:lstStyle/>
        <a:p>
          <a:endParaRPr lang="en-US"/>
        </a:p>
      </dgm:t>
    </dgm:pt>
    <dgm:pt modelId="{E4151C8D-F503-B945-B664-86896A2D15AF}" type="pres">
      <dgm:prSet presAssocID="{3917ACD8-83EC-4154-86C8-C8A33AFAE146}" presName="connTx" presStyleLbl="parChTrans1D3" presStyleIdx="1" presStyleCnt="4"/>
      <dgm:spPr/>
      <dgm:t>
        <a:bodyPr/>
        <a:lstStyle/>
        <a:p>
          <a:endParaRPr lang="en-US"/>
        </a:p>
      </dgm:t>
    </dgm:pt>
    <dgm:pt modelId="{D1B5C32F-8737-4243-B06B-9884E92A8F3B}" type="pres">
      <dgm:prSet presAssocID="{5A5D8A66-D505-4F58-8392-7F0F49657AD9}" presName="root2" presStyleCnt="0"/>
      <dgm:spPr/>
    </dgm:pt>
    <dgm:pt modelId="{C860622A-0E93-DF4C-BF27-653668D323DD}" type="pres">
      <dgm:prSet presAssocID="{5A5D8A66-D505-4F58-8392-7F0F49657AD9}" presName="LevelTwoTextNode" presStyleLbl="node3" presStyleIdx="1" presStyleCnt="4">
        <dgm:presLayoutVars>
          <dgm:chPref val="3"/>
        </dgm:presLayoutVars>
      </dgm:prSet>
      <dgm:spPr/>
      <dgm:t>
        <a:bodyPr/>
        <a:lstStyle/>
        <a:p>
          <a:endParaRPr lang="en-US"/>
        </a:p>
      </dgm:t>
    </dgm:pt>
    <dgm:pt modelId="{65132224-FFEA-1C48-B9F3-D2E5DD1E5C39}" type="pres">
      <dgm:prSet presAssocID="{5A5D8A66-D505-4F58-8392-7F0F49657AD9}" presName="level3hierChild" presStyleCnt="0"/>
      <dgm:spPr/>
    </dgm:pt>
    <dgm:pt modelId="{87D6BBC1-98EF-7E44-89E1-69FF3795FD9C}" type="pres">
      <dgm:prSet presAssocID="{EBCBCAFF-C14C-45DE-8255-F2FD953892E4}" presName="conn2-1" presStyleLbl="parChTrans1D3" presStyleIdx="2" presStyleCnt="4"/>
      <dgm:spPr/>
      <dgm:t>
        <a:bodyPr/>
        <a:lstStyle/>
        <a:p>
          <a:endParaRPr lang="en-US"/>
        </a:p>
      </dgm:t>
    </dgm:pt>
    <dgm:pt modelId="{57D4B893-7BC7-7442-B7DE-12FA9D9CDFB9}" type="pres">
      <dgm:prSet presAssocID="{EBCBCAFF-C14C-45DE-8255-F2FD953892E4}" presName="connTx" presStyleLbl="parChTrans1D3" presStyleIdx="2" presStyleCnt="4"/>
      <dgm:spPr/>
      <dgm:t>
        <a:bodyPr/>
        <a:lstStyle/>
        <a:p>
          <a:endParaRPr lang="en-US"/>
        </a:p>
      </dgm:t>
    </dgm:pt>
    <dgm:pt modelId="{F2140135-BD8F-764F-9E77-9882E16680FD}" type="pres">
      <dgm:prSet presAssocID="{E4D4C19D-A965-466D-81C5-596EF71D1761}" presName="root2" presStyleCnt="0"/>
      <dgm:spPr/>
    </dgm:pt>
    <dgm:pt modelId="{963477F0-BBE6-9B4A-A931-DD871ECBAF34}" type="pres">
      <dgm:prSet presAssocID="{E4D4C19D-A965-466D-81C5-596EF71D1761}" presName="LevelTwoTextNode" presStyleLbl="node3" presStyleIdx="2" presStyleCnt="4">
        <dgm:presLayoutVars>
          <dgm:chPref val="3"/>
        </dgm:presLayoutVars>
      </dgm:prSet>
      <dgm:spPr/>
      <dgm:t>
        <a:bodyPr/>
        <a:lstStyle/>
        <a:p>
          <a:endParaRPr lang="en-US"/>
        </a:p>
      </dgm:t>
    </dgm:pt>
    <dgm:pt modelId="{B24B6978-BE00-2944-8AA1-671D14E4DEF4}" type="pres">
      <dgm:prSet presAssocID="{E4D4C19D-A965-466D-81C5-596EF71D1761}" presName="level3hierChild" presStyleCnt="0"/>
      <dgm:spPr/>
    </dgm:pt>
    <dgm:pt modelId="{6A87A790-8CF4-CE4F-B5AC-28C33D6E8AE6}" type="pres">
      <dgm:prSet presAssocID="{EE4F4161-935E-40AB-9B16-A7CEE57440F0}" presName="conn2-1" presStyleLbl="parChTrans1D3" presStyleIdx="3" presStyleCnt="4"/>
      <dgm:spPr/>
      <dgm:t>
        <a:bodyPr/>
        <a:lstStyle/>
        <a:p>
          <a:endParaRPr lang="en-US"/>
        </a:p>
      </dgm:t>
    </dgm:pt>
    <dgm:pt modelId="{DE893CB8-A3B6-FE4C-A549-B816C176CF2A}" type="pres">
      <dgm:prSet presAssocID="{EE4F4161-935E-40AB-9B16-A7CEE57440F0}" presName="connTx" presStyleLbl="parChTrans1D3" presStyleIdx="3" presStyleCnt="4"/>
      <dgm:spPr/>
      <dgm:t>
        <a:bodyPr/>
        <a:lstStyle/>
        <a:p>
          <a:endParaRPr lang="en-US"/>
        </a:p>
      </dgm:t>
    </dgm:pt>
    <dgm:pt modelId="{810A20BE-B25C-C74B-B3E4-46D547D4C112}" type="pres">
      <dgm:prSet presAssocID="{C7190A96-F5DE-4AC8-8D7B-74492BC620BC}" presName="root2" presStyleCnt="0"/>
      <dgm:spPr/>
    </dgm:pt>
    <dgm:pt modelId="{9993D273-EF6C-3044-AFA9-3258BFECC50A}" type="pres">
      <dgm:prSet presAssocID="{C7190A96-F5DE-4AC8-8D7B-74492BC620BC}" presName="LevelTwoTextNode" presStyleLbl="node3" presStyleIdx="3" presStyleCnt="4">
        <dgm:presLayoutVars>
          <dgm:chPref val="3"/>
        </dgm:presLayoutVars>
      </dgm:prSet>
      <dgm:spPr/>
      <dgm:t>
        <a:bodyPr/>
        <a:lstStyle/>
        <a:p>
          <a:endParaRPr lang="en-US"/>
        </a:p>
      </dgm:t>
    </dgm:pt>
    <dgm:pt modelId="{FA8E37C2-FA45-DB42-BA3E-229F93DF3CC0}" type="pres">
      <dgm:prSet presAssocID="{C7190A96-F5DE-4AC8-8D7B-74492BC620BC}" presName="level3hierChild" presStyleCnt="0"/>
      <dgm:spPr/>
    </dgm:pt>
  </dgm:ptLst>
  <dgm:cxnLst>
    <dgm:cxn modelId="{2FA5594D-892A-674C-9708-E35C41D01A8B}" type="presOf" srcId="{5A5D8A66-D505-4F58-8392-7F0F49657AD9}" destId="{C860622A-0E93-DF4C-BF27-653668D323DD}" srcOrd="0" destOrd="0" presId="urn:microsoft.com/office/officeart/2005/8/layout/hierarchy2"/>
    <dgm:cxn modelId="{822B34A5-0ABB-C148-8CB2-568D92BF586E}" type="presOf" srcId="{EBCBCAFF-C14C-45DE-8255-F2FD953892E4}" destId="{57D4B893-7BC7-7442-B7DE-12FA9D9CDFB9}" srcOrd="1" destOrd="0" presId="urn:microsoft.com/office/officeart/2005/8/layout/hierarchy2"/>
    <dgm:cxn modelId="{804141CB-06F3-5043-B6CA-9B471E1A6E62}" type="presOf" srcId="{E4D4C19D-A965-466D-81C5-596EF71D1761}" destId="{963477F0-BBE6-9B4A-A931-DD871ECBAF34}" srcOrd="0" destOrd="0" presId="urn:microsoft.com/office/officeart/2005/8/layout/hierarchy2"/>
    <dgm:cxn modelId="{D2A58C1B-2A4C-4410-8525-AF1EE83E8E06}" srcId="{3F6F5E71-A5D6-45C9-9B88-2453B455FB91}" destId="{B92626B5-F8E5-46D2-BBB9-645F3E4D03F6}" srcOrd="0" destOrd="0" parTransId="{BE3DFF9B-0B3B-4903-8EC0-83347CFA6E9B}" sibTransId="{4E54C9B2-7333-4E28-B669-D2400D05C0B4}"/>
    <dgm:cxn modelId="{3E4BA873-AC12-442F-81BE-B20A68015A54}" srcId="{06B3A514-F633-4520-9809-642AD0CB63D7}" destId="{3F6F5E71-A5D6-45C9-9B88-2453B455FB91}" srcOrd="0" destOrd="0" parTransId="{73929B35-997C-46CF-A7DD-2D8CDED31394}" sibTransId="{0003B1BD-0E93-49CF-9849-E92D9B56AA83}"/>
    <dgm:cxn modelId="{6AB65860-80BA-8B46-BFC6-A48DB26C8255}" type="presOf" srcId="{84C13ADD-4F5A-4D71-83E9-AD3C578D3DC6}" destId="{030BB96D-505F-1644-8661-51A911A13F19}" srcOrd="0" destOrd="0" presId="urn:microsoft.com/office/officeart/2005/8/layout/hierarchy2"/>
    <dgm:cxn modelId="{EF1C91CF-7DA2-4764-AB9F-CED049D237F7}" srcId="{3F6F5E71-A5D6-45C9-9B88-2453B455FB91}" destId="{F9660E42-D889-4E50-BF42-58AB52FD43C9}" srcOrd="1" destOrd="0" parTransId="{D70F678B-4676-4805-BDF2-02ECD409AF50}" sibTransId="{29D131C1-679A-410E-B27F-77D6F75530CC}"/>
    <dgm:cxn modelId="{F5F0A8AE-D41F-C348-80EE-C555FEA4A64A}" type="presOf" srcId="{EBCBCAFF-C14C-45DE-8255-F2FD953892E4}" destId="{87D6BBC1-98EF-7E44-89E1-69FF3795FD9C}" srcOrd="0" destOrd="0" presId="urn:microsoft.com/office/officeart/2005/8/layout/hierarchy2"/>
    <dgm:cxn modelId="{ED2030D3-9856-4F0C-977F-D9195AECC22F}" srcId="{F9660E42-D889-4E50-BF42-58AB52FD43C9}" destId="{5A5D8A66-D505-4F58-8392-7F0F49657AD9}" srcOrd="0" destOrd="0" parTransId="{3917ACD8-83EC-4154-86C8-C8A33AFAE146}" sibTransId="{72988BE6-00CB-4033-ACDC-48B2D603AFB2}"/>
    <dgm:cxn modelId="{C44C643A-5269-A242-8E57-AE65BE7888F9}" type="presOf" srcId="{EE4F4161-935E-40AB-9B16-A7CEE57440F0}" destId="{DE893CB8-A3B6-FE4C-A549-B816C176CF2A}" srcOrd="1" destOrd="0" presId="urn:microsoft.com/office/officeart/2005/8/layout/hierarchy2"/>
    <dgm:cxn modelId="{D5D0ABE7-6835-2342-9332-FB13509C15CE}" type="presOf" srcId="{3917ACD8-83EC-4154-86C8-C8A33AFAE146}" destId="{E4151C8D-F503-B945-B664-86896A2D15AF}" srcOrd="1" destOrd="0" presId="urn:microsoft.com/office/officeart/2005/8/layout/hierarchy2"/>
    <dgm:cxn modelId="{6E1185A9-D274-CB42-AEED-9AEC4FAAF2D8}" type="presOf" srcId="{EE4F4161-935E-40AB-9B16-A7CEE57440F0}" destId="{6A87A790-8CF4-CE4F-B5AC-28C33D6E8AE6}" srcOrd="0" destOrd="0" presId="urn:microsoft.com/office/officeart/2005/8/layout/hierarchy2"/>
    <dgm:cxn modelId="{8ED7C9D4-A531-48C0-BD06-745197B8F525}" srcId="{F9660E42-D889-4E50-BF42-58AB52FD43C9}" destId="{E4D4C19D-A965-466D-81C5-596EF71D1761}" srcOrd="1" destOrd="0" parTransId="{EBCBCAFF-C14C-45DE-8255-F2FD953892E4}" sibTransId="{42A9BD31-BC3A-4AEB-98B2-7AD49DBF6CB8}"/>
    <dgm:cxn modelId="{BDABF8F2-BE5F-5E4D-9B81-D07B0245B860}" type="presOf" srcId="{BE3DFF9B-0B3B-4903-8EC0-83347CFA6E9B}" destId="{CAC9F168-71A6-EA4E-82FE-A7F2E295A6BF}" srcOrd="0" destOrd="0" presId="urn:microsoft.com/office/officeart/2005/8/layout/hierarchy2"/>
    <dgm:cxn modelId="{A030DB3F-FAB1-E149-A00D-5CF36A8A983B}" type="presOf" srcId="{D70F678B-4676-4805-BDF2-02ECD409AF50}" destId="{CA14A4DC-3ACD-9B48-9B66-D785B930F1B2}" srcOrd="0" destOrd="0" presId="urn:microsoft.com/office/officeart/2005/8/layout/hierarchy2"/>
    <dgm:cxn modelId="{74E92B27-6CA1-9C48-8F07-CE928CE3A457}" type="presOf" srcId="{3F6F5E71-A5D6-45C9-9B88-2453B455FB91}" destId="{AED27FDD-BEED-0146-BBA7-4DCFF69D0C73}" srcOrd="0" destOrd="0" presId="urn:microsoft.com/office/officeart/2005/8/layout/hierarchy2"/>
    <dgm:cxn modelId="{260E3CE8-DFCA-4F00-8E75-B6FC03A8F1B9}" srcId="{B92626B5-F8E5-46D2-BBB9-645F3E4D03F6}" destId="{C4607EC1-FDB8-4E3A-A093-5A198FA1CC64}" srcOrd="0" destOrd="0" parTransId="{84C13ADD-4F5A-4D71-83E9-AD3C578D3DC6}" sibTransId="{467A6CB1-85CA-449E-A3A5-0B7A3478B5E2}"/>
    <dgm:cxn modelId="{42FA428A-5F7C-624A-9AEC-875E9D476B4A}" type="presOf" srcId="{D70F678B-4676-4805-BDF2-02ECD409AF50}" destId="{088AF157-56D1-3A4A-90A5-FF18A55F0FC7}" srcOrd="1" destOrd="0" presId="urn:microsoft.com/office/officeart/2005/8/layout/hierarchy2"/>
    <dgm:cxn modelId="{76B7D7FC-DCEE-454E-AD57-C5CBEC676F86}" type="presOf" srcId="{3917ACD8-83EC-4154-86C8-C8A33AFAE146}" destId="{ED6BB184-2B43-6947-9F93-8A9967C6BAEF}" srcOrd="0" destOrd="0" presId="urn:microsoft.com/office/officeart/2005/8/layout/hierarchy2"/>
    <dgm:cxn modelId="{3C939B41-8270-4B45-B3F9-B0DEC3C35208}" type="presOf" srcId="{C4607EC1-FDB8-4E3A-A093-5A198FA1CC64}" destId="{B757709F-F6CD-7E46-8D2B-2715BD438F27}" srcOrd="0" destOrd="0" presId="urn:microsoft.com/office/officeart/2005/8/layout/hierarchy2"/>
    <dgm:cxn modelId="{2AA46832-01DC-9C43-8974-B75E982B5707}" type="presOf" srcId="{BE3DFF9B-0B3B-4903-8EC0-83347CFA6E9B}" destId="{19943D80-9717-064C-8281-2AD3D0BBFB3D}" srcOrd="1" destOrd="0" presId="urn:microsoft.com/office/officeart/2005/8/layout/hierarchy2"/>
    <dgm:cxn modelId="{E77F451B-09F6-8641-9B70-1FC0A1314154}" type="presOf" srcId="{F9660E42-D889-4E50-BF42-58AB52FD43C9}" destId="{3DBDD931-4830-C94D-817B-4B7976467FEF}" srcOrd="0" destOrd="0" presId="urn:microsoft.com/office/officeart/2005/8/layout/hierarchy2"/>
    <dgm:cxn modelId="{3F9A1E11-D807-4208-BA5D-89DEC038B060}" srcId="{F9660E42-D889-4E50-BF42-58AB52FD43C9}" destId="{C7190A96-F5DE-4AC8-8D7B-74492BC620BC}" srcOrd="2" destOrd="0" parTransId="{EE4F4161-935E-40AB-9B16-A7CEE57440F0}" sibTransId="{505EC1D7-1D42-4F64-8624-64231E75D453}"/>
    <dgm:cxn modelId="{7360CF62-BC6B-AA4C-8E04-E6331DF992DF}" type="presOf" srcId="{84C13ADD-4F5A-4D71-83E9-AD3C578D3DC6}" destId="{5DAAE90F-EC2A-3E42-B3A5-55A534A6B6E3}" srcOrd="1" destOrd="0" presId="urn:microsoft.com/office/officeart/2005/8/layout/hierarchy2"/>
    <dgm:cxn modelId="{9F022B1B-D8F1-154F-BB75-01010B94BD34}" type="presOf" srcId="{B92626B5-F8E5-46D2-BBB9-645F3E4D03F6}" destId="{5B184737-35CC-1447-AE82-32F7B34E75BA}" srcOrd="0" destOrd="0" presId="urn:microsoft.com/office/officeart/2005/8/layout/hierarchy2"/>
    <dgm:cxn modelId="{A4025423-21EA-F242-9920-D0A69A415BF2}" type="presOf" srcId="{C7190A96-F5DE-4AC8-8D7B-74492BC620BC}" destId="{9993D273-EF6C-3044-AFA9-3258BFECC50A}" srcOrd="0" destOrd="0" presId="urn:microsoft.com/office/officeart/2005/8/layout/hierarchy2"/>
    <dgm:cxn modelId="{B6286521-31B4-764A-9421-F88FEB69C567}" type="presOf" srcId="{06B3A514-F633-4520-9809-642AD0CB63D7}" destId="{E8DF8E7E-44AE-844D-9F26-6400BC2EEC67}" srcOrd="0" destOrd="0" presId="urn:microsoft.com/office/officeart/2005/8/layout/hierarchy2"/>
    <dgm:cxn modelId="{AFC2C864-2F1D-C747-B359-0FDFFE212AF6}" type="presParOf" srcId="{E8DF8E7E-44AE-844D-9F26-6400BC2EEC67}" destId="{ABC593FD-8DDD-D642-992F-9275D1250A56}" srcOrd="0" destOrd="0" presId="urn:microsoft.com/office/officeart/2005/8/layout/hierarchy2"/>
    <dgm:cxn modelId="{B92255B4-BBD3-FE4A-A268-016D9CF3EEF6}" type="presParOf" srcId="{ABC593FD-8DDD-D642-992F-9275D1250A56}" destId="{AED27FDD-BEED-0146-BBA7-4DCFF69D0C73}" srcOrd="0" destOrd="0" presId="urn:microsoft.com/office/officeart/2005/8/layout/hierarchy2"/>
    <dgm:cxn modelId="{3FFD1732-5D39-2340-8C62-7DD89659F538}" type="presParOf" srcId="{ABC593FD-8DDD-D642-992F-9275D1250A56}" destId="{4650F25B-39AD-E24A-98E0-04FC0CEF7FC7}" srcOrd="1" destOrd="0" presId="urn:microsoft.com/office/officeart/2005/8/layout/hierarchy2"/>
    <dgm:cxn modelId="{B0F7578D-BE87-9645-AA70-50651C11B1E0}" type="presParOf" srcId="{4650F25B-39AD-E24A-98E0-04FC0CEF7FC7}" destId="{CAC9F168-71A6-EA4E-82FE-A7F2E295A6BF}" srcOrd="0" destOrd="0" presId="urn:microsoft.com/office/officeart/2005/8/layout/hierarchy2"/>
    <dgm:cxn modelId="{1B071439-6BAB-E548-BF32-F29CE3D36531}" type="presParOf" srcId="{CAC9F168-71A6-EA4E-82FE-A7F2E295A6BF}" destId="{19943D80-9717-064C-8281-2AD3D0BBFB3D}" srcOrd="0" destOrd="0" presId="urn:microsoft.com/office/officeart/2005/8/layout/hierarchy2"/>
    <dgm:cxn modelId="{8232C969-175C-AE4A-9C07-95ED4854122A}" type="presParOf" srcId="{4650F25B-39AD-E24A-98E0-04FC0CEF7FC7}" destId="{E00FBD2E-5194-CE4A-ACF7-902D831295BD}" srcOrd="1" destOrd="0" presId="urn:microsoft.com/office/officeart/2005/8/layout/hierarchy2"/>
    <dgm:cxn modelId="{0B6A5894-14C6-6E4E-82BF-6773B0B8EF20}" type="presParOf" srcId="{E00FBD2E-5194-CE4A-ACF7-902D831295BD}" destId="{5B184737-35CC-1447-AE82-32F7B34E75BA}" srcOrd="0" destOrd="0" presId="urn:microsoft.com/office/officeart/2005/8/layout/hierarchy2"/>
    <dgm:cxn modelId="{7448DC98-8759-0C4F-B7D4-325BEAF4142B}" type="presParOf" srcId="{E00FBD2E-5194-CE4A-ACF7-902D831295BD}" destId="{A2CE717B-9B46-FF43-A67A-0A7522D32915}" srcOrd="1" destOrd="0" presId="urn:microsoft.com/office/officeart/2005/8/layout/hierarchy2"/>
    <dgm:cxn modelId="{35DCE931-3F85-A34B-A12F-938D255A131E}" type="presParOf" srcId="{A2CE717B-9B46-FF43-A67A-0A7522D32915}" destId="{030BB96D-505F-1644-8661-51A911A13F19}" srcOrd="0" destOrd="0" presId="urn:microsoft.com/office/officeart/2005/8/layout/hierarchy2"/>
    <dgm:cxn modelId="{FBD0C033-83E9-234B-86F9-E8FD9F5B8FA4}" type="presParOf" srcId="{030BB96D-505F-1644-8661-51A911A13F19}" destId="{5DAAE90F-EC2A-3E42-B3A5-55A534A6B6E3}" srcOrd="0" destOrd="0" presId="urn:microsoft.com/office/officeart/2005/8/layout/hierarchy2"/>
    <dgm:cxn modelId="{DA9A103B-D024-E247-8134-128B4438238B}" type="presParOf" srcId="{A2CE717B-9B46-FF43-A67A-0A7522D32915}" destId="{2BCC2FFB-F2CD-FC4E-88D7-1042D9B449C9}" srcOrd="1" destOrd="0" presId="urn:microsoft.com/office/officeart/2005/8/layout/hierarchy2"/>
    <dgm:cxn modelId="{1B62401E-4069-4E41-B33B-5DEDF254CECB}" type="presParOf" srcId="{2BCC2FFB-F2CD-FC4E-88D7-1042D9B449C9}" destId="{B757709F-F6CD-7E46-8D2B-2715BD438F27}" srcOrd="0" destOrd="0" presId="urn:microsoft.com/office/officeart/2005/8/layout/hierarchy2"/>
    <dgm:cxn modelId="{0E833768-D532-E04E-AB91-0017C6050092}" type="presParOf" srcId="{2BCC2FFB-F2CD-FC4E-88D7-1042D9B449C9}" destId="{A8C96CB5-A97A-6C42-9A16-CC967820D987}" srcOrd="1" destOrd="0" presId="urn:microsoft.com/office/officeart/2005/8/layout/hierarchy2"/>
    <dgm:cxn modelId="{C688FAE1-132D-4944-8FAD-5043386EBBF4}" type="presParOf" srcId="{4650F25B-39AD-E24A-98E0-04FC0CEF7FC7}" destId="{CA14A4DC-3ACD-9B48-9B66-D785B930F1B2}" srcOrd="2" destOrd="0" presId="urn:microsoft.com/office/officeart/2005/8/layout/hierarchy2"/>
    <dgm:cxn modelId="{C167E710-3F81-854F-803F-AA0AFFEBB1D1}" type="presParOf" srcId="{CA14A4DC-3ACD-9B48-9B66-D785B930F1B2}" destId="{088AF157-56D1-3A4A-90A5-FF18A55F0FC7}" srcOrd="0" destOrd="0" presId="urn:microsoft.com/office/officeart/2005/8/layout/hierarchy2"/>
    <dgm:cxn modelId="{D6EE28A6-53F8-9249-8003-22C63A3E9FA5}" type="presParOf" srcId="{4650F25B-39AD-E24A-98E0-04FC0CEF7FC7}" destId="{612EB3D0-601D-E040-9172-F04B32254F2B}" srcOrd="3" destOrd="0" presId="urn:microsoft.com/office/officeart/2005/8/layout/hierarchy2"/>
    <dgm:cxn modelId="{33835E53-AD2E-8B44-92C1-E7A20F848A2C}" type="presParOf" srcId="{612EB3D0-601D-E040-9172-F04B32254F2B}" destId="{3DBDD931-4830-C94D-817B-4B7976467FEF}" srcOrd="0" destOrd="0" presId="urn:microsoft.com/office/officeart/2005/8/layout/hierarchy2"/>
    <dgm:cxn modelId="{7EF8D80D-7D6E-EB46-A2C4-300DD2E8627D}" type="presParOf" srcId="{612EB3D0-601D-E040-9172-F04B32254F2B}" destId="{ABE2268A-E61E-C448-A22D-6329A43F6102}" srcOrd="1" destOrd="0" presId="urn:microsoft.com/office/officeart/2005/8/layout/hierarchy2"/>
    <dgm:cxn modelId="{4E8E2747-EED2-044F-81D1-5534673F3042}" type="presParOf" srcId="{ABE2268A-E61E-C448-A22D-6329A43F6102}" destId="{ED6BB184-2B43-6947-9F93-8A9967C6BAEF}" srcOrd="0" destOrd="0" presId="urn:microsoft.com/office/officeart/2005/8/layout/hierarchy2"/>
    <dgm:cxn modelId="{D8349814-7617-6D46-B0B7-EF0F221AEED8}" type="presParOf" srcId="{ED6BB184-2B43-6947-9F93-8A9967C6BAEF}" destId="{E4151C8D-F503-B945-B664-86896A2D15AF}" srcOrd="0" destOrd="0" presId="urn:microsoft.com/office/officeart/2005/8/layout/hierarchy2"/>
    <dgm:cxn modelId="{7CA73431-1869-5D4F-AC1B-7BD887721A6F}" type="presParOf" srcId="{ABE2268A-E61E-C448-A22D-6329A43F6102}" destId="{D1B5C32F-8737-4243-B06B-9884E92A8F3B}" srcOrd="1" destOrd="0" presId="urn:microsoft.com/office/officeart/2005/8/layout/hierarchy2"/>
    <dgm:cxn modelId="{A513AF57-9BE3-8F4D-AEF1-E0CB73B5C4E2}" type="presParOf" srcId="{D1B5C32F-8737-4243-B06B-9884E92A8F3B}" destId="{C860622A-0E93-DF4C-BF27-653668D323DD}" srcOrd="0" destOrd="0" presId="urn:microsoft.com/office/officeart/2005/8/layout/hierarchy2"/>
    <dgm:cxn modelId="{B5A9F318-32ED-0F4D-9C72-65D240F80808}" type="presParOf" srcId="{D1B5C32F-8737-4243-B06B-9884E92A8F3B}" destId="{65132224-FFEA-1C48-B9F3-D2E5DD1E5C39}" srcOrd="1" destOrd="0" presId="urn:microsoft.com/office/officeart/2005/8/layout/hierarchy2"/>
    <dgm:cxn modelId="{B05590CA-640A-DF47-988C-3FE7D7B87B3F}" type="presParOf" srcId="{ABE2268A-E61E-C448-A22D-6329A43F6102}" destId="{87D6BBC1-98EF-7E44-89E1-69FF3795FD9C}" srcOrd="2" destOrd="0" presId="urn:microsoft.com/office/officeart/2005/8/layout/hierarchy2"/>
    <dgm:cxn modelId="{87D06729-725D-344B-8E49-97693AEFDB87}" type="presParOf" srcId="{87D6BBC1-98EF-7E44-89E1-69FF3795FD9C}" destId="{57D4B893-7BC7-7442-B7DE-12FA9D9CDFB9}" srcOrd="0" destOrd="0" presId="urn:microsoft.com/office/officeart/2005/8/layout/hierarchy2"/>
    <dgm:cxn modelId="{3B9BAD83-F208-9844-A1D8-DA4199974B1B}" type="presParOf" srcId="{ABE2268A-E61E-C448-A22D-6329A43F6102}" destId="{F2140135-BD8F-764F-9E77-9882E16680FD}" srcOrd="3" destOrd="0" presId="urn:microsoft.com/office/officeart/2005/8/layout/hierarchy2"/>
    <dgm:cxn modelId="{39445C55-93FB-8E4F-B3BE-EAEAF2B877DB}" type="presParOf" srcId="{F2140135-BD8F-764F-9E77-9882E16680FD}" destId="{963477F0-BBE6-9B4A-A931-DD871ECBAF34}" srcOrd="0" destOrd="0" presId="urn:microsoft.com/office/officeart/2005/8/layout/hierarchy2"/>
    <dgm:cxn modelId="{639E5F97-BCBE-2B4E-AE43-FE0FF50A6FA3}" type="presParOf" srcId="{F2140135-BD8F-764F-9E77-9882E16680FD}" destId="{B24B6978-BE00-2944-8AA1-671D14E4DEF4}" srcOrd="1" destOrd="0" presId="urn:microsoft.com/office/officeart/2005/8/layout/hierarchy2"/>
    <dgm:cxn modelId="{611F8C72-86BF-5045-9A86-6B70D0C19FBB}" type="presParOf" srcId="{ABE2268A-E61E-C448-A22D-6329A43F6102}" destId="{6A87A790-8CF4-CE4F-B5AC-28C33D6E8AE6}" srcOrd="4" destOrd="0" presId="urn:microsoft.com/office/officeart/2005/8/layout/hierarchy2"/>
    <dgm:cxn modelId="{0B24DCBB-3E1C-3141-8F54-949F984DAFD0}" type="presParOf" srcId="{6A87A790-8CF4-CE4F-B5AC-28C33D6E8AE6}" destId="{DE893CB8-A3B6-FE4C-A549-B816C176CF2A}" srcOrd="0" destOrd="0" presId="urn:microsoft.com/office/officeart/2005/8/layout/hierarchy2"/>
    <dgm:cxn modelId="{39AC09A9-22AE-814D-9F3D-E527BD41B1E0}" type="presParOf" srcId="{ABE2268A-E61E-C448-A22D-6329A43F6102}" destId="{810A20BE-B25C-C74B-B3E4-46D547D4C112}" srcOrd="5" destOrd="0" presId="urn:microsoft.com/office/officeart/2005/8/layout/hierarchy2"/>
    <dgm:cxn modelId="{A33F7D32-8EC0-3243-ABB8-488C7EC909BD}" type="presParOf" srcId="{810A20BE-B25C-C74B-B3E4-46D547D4C112}" destId="{9993D273-EF6C-3044-AFA9-3258BFECC50A}" srcOrd="0" destOrd="0" presId="urn:microsoft.com/office/officeart/2005/8/layout/hierarchy2"/>
    <dgm:cxn modelId="{91E8CAC9-DFE4-B94D-93D1-75A702562188}" type="presParOf" srcId="{810A20BE-B25C-C74B-B3E4-46D547D4C112}" destId="{FA8E37C2-FA45-DB42-BA3E-229F93DF3CC0}" srcOrd="1" destOrd="0" presId="urn:microsoft.com/office/officeart/2005/8/layout/hierarchy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E56BD7-8905-4A40-948B-8B2C0E22B8A4}" type="doc">
      <dgm:prSet loTypeId="urn:microsoft.com/office/officeart/2005/8/layout/default#9" loCatId="list" qsTypeId="urn:microsoft.com/office/officeart/2005/8/quickstyle/simple1" qsCatId="simple" csTypeId="urn:microsoft.com/office/officeart/2005/8/colors/accent1_2" csCatId="accent1" phldr="1"/>
      <dgm:spPr/>
      <dgm:t>
        <a:bodyPr/>
        <a:lstStyle/>
        <a:p>
          <a:endParaRPr lang="en-US"/>
        </a:p>
      </dgm:t>
    </dgm:pt>
    <dgm:pt modelId="{01E4600F-B84B-4280-95AB-5A75EA548718}">
      <dgm:prSet phldrT="[Text]"/>
      <dgm:spPr/>
      <dgm:t>
        <a:bodyPr/>
        <a:lstStyle/>
        <a:p>
          <a:r>
            <a:rPr kumimoji="1" lang="en-US" dirty="0" smtClean="0"/>
            <a:t>specification of interface with a higher layer</a:t>
          </a:r>
          <a:endParaRPr lang="en-US" dirty="0"/>
        </a:p>
      </dgm:t>
    </dgm:pt>
    <dgm:pt modelId="{0AA49D4D-88EF-4865-A6F1-E4A6425DDE5D}" type="parTrans" cxnId="{48D0EF8D-7880-4938-9673-1A59334F0405}">
      <dgm:prSet/>
      <dgm:spPr/>
      <dgm:t>
        <a:bodyPr/>
        <a:lstStyle/>
        <a:p>
          <a:endParaRPr lang="en-US"/>
        </a:p>
      </dgm:t>
    </dgm:pt>
    <dgm:pt modelId="{BCC19855-70EE-4C20-A138-0D5A951FFF0D}" type="sibTrans" cxnId="{48D0EF8D-7880-4938-9673-1A59334F0405}">
      <dgm:prSet/>
      <dgm:spPr/>
      <dgm:t>
        <a:bodyPr/>
        <a:lstStyle/>
        <a:p>
          <a:endParaRPr lang="en-US"/>
        </a:p>
      </dgm:t>
    </dgm:pt>
    <dgm:pt modelId="{3CD1D615-3C32-4250-8CF3-FB91C81C4ED3}">
      <dgm:prSet phldrT="[Text]"/>
      <dgm:spPr/>
      <dgm:t>
        <a:bodyPr/>
        <a:lstStyle/>
        <a:p>
          <a:r>
            <a:rPr kumimoji="1" lang="en-US" dirty="0" smtClean="0"/>
            <a:t>specification of actual protocol format and mechanisms</a:t>
          </a:r>
          <a:endParaRPr lang="en-US" dirty="0"/>
        </a:p>
      </dgm:t>
    </dgm:pt>
    <dgm:pt modelId="{4CFA9A01-9C99-4A76-BCA1-5DFFBDD7FC95}" type="parTrans" cxnId="{F7FC0F30-8145-47E0-A968-4F1CE54769FC}">
      <dgm:prSet/>
      <dgm:spPr/>
      <dgm:t>
        <a:bodyPr/>
        <a:lstStyle/>
        <a:p>
          <a:endParaRPr lang="en-US"/>
        </a:p>
      </dgm:t>
    </dgm:pt>
    <dgm:pt modelId="{93A37B5A-F9C4-4526-918C-AD746905F141}" type="sibTrans" cxnId="{F7FC0F30-8145-47E0-A968-4F1CE54769FC}">
      <dgm:prSet/>
      <dgm:spPr/>
      <dgm:t>
        <a:bodyPr/>
        <a:lstStyle/>
        <a:p>
          <a:endParaRPr lang="en-US"/>
        </a:p>
      </dgm:t>
    </dgm:pt>
    <dgm:pt modelId="{8982D9A0-25BA-46DB-96DB-434DE2FEB073}" type="pres">
      <dgm:prSet presAssocID="{0BE56BD7-8905-4A40-948B-8B2C0E22B8A4}" presName="diagram" presStyleCnt="0">
        <dgm:presLayoutVars>
          <dgm:dir/>
          <dgm:resizeHandles val="exact"/>
        </dgm:presLayoutVars>
      </dgm:prSet>
      <dgm:spPr/>
      <dgm:t>
        <a:bodyPr/>
        <a:lstStyle/>
        <a:p>
          <a:endParaRPr lang="en-US"/>
        </a:p>
      </dgm:t>
    </dgm:pt>
    <dgm:pt modelId="{A9EA0D29-7C8B-4F36-A222-7F36BBFC7EBC}" type="pres">
      <dgm:prSet presAssocID="{01E4600F-B84B-4280-95AB-5A75EA548718}" presName="node" presStyleLbl="node1" presStyleIdx="0" presStyleCnt="2">
        <dgm:presLayoutVars>
          <dgm:bulletEnabled val="1"/>
        </dgm:presLayoutVars>
      </dgm:prSet>
      <dgm:spPr/>
      <dgm:t>
        <a:bodyPr/>
        <a:lstStyle/>
        <a:p>
          <a:endParaRPr lang="en-US"/>
        </a:p>
      </dgm:t>
    </dgm:pt>
    <dgm:pt modelId="{50B637FD-D26F-4D8A-AA5B-F5F57F3CC315}" type="pres">
      <dgm:prSet presAssocID="{BCC19855-70EE-4C20-A138-0D5A951FFF0D}" presName="sibTrans" presStyleCnt="0"/>
      <dgm:spPr/>
    </dgm:pt>
    <dgm:pt modelId="{0CFFBC35-7F01-4A0B-8E72-9AB2D645F8D3}" type="pres">
      <dgm:prSet presAssocID="{3CD1D615-3C32-4250-8CF3-FB91C81C4ED3}" presName="node" presStyleLbl="node1" presStyleIdx="1" presStyleCnt="2">
        <dgm:presLayoutVars>
          <dgm:bulletEnabled val="1"/>
        </dgm:presLayoutVars>
      </dgm:prSet>
      <dgm:spPr/>
      <dgm:t>
        <a:bodyPr/>
        <a:lstStyle/>
        <a:p>
          <a:endParaRPr lang="en-US"/>
        </a:p>
      </dgm:t>
    </dgm:pt>
  </dgm:ptLst>
  <dgm:cxnLst>
    <dgm:cxn modelId="{48D0EF8D-7880-4938-9673-1A59334F0405}" srcId="{0BE56BD7-8905-4A40-948B-8B2C0E22B8A4}" destId="{01E4600F-B84B-4280-95AB-5A75EA548718}" srcOrd="0" destOrd="0" parTransId="{0AA49D4D-88EF-4865-A6F1-E4A6425DDE5D}" sibTransId="{BCC19855-70EE-4C20-A138-0D5A951FFF0D}"/>
    <dgm:cxn modelId="{C94FC330-C327-4959-8A99-80ACFA74B46F}" type="presOf" srcId="{3CD1D615-3C32-4250-8CF3-FB91C81C4ED3}" destId="{0CFFBC35-7F01-4A0B-8E72-9AB2D645F8D3}" srcOrd="0" destOrd="0" presId="urn:microsoft.com/office/officeart/2005/8/layout/default#9"/>
    <dgm:cxn modelId="{91AC2CBF-F074-4315-81E9-3FEA575A2AA5}" type="presOf" srcId="{0BE56BD7-8905-4A40-948B-8B2C0E22B8A4}" destId="{8982D9A0-25BA-46DB-96DB-434DE2FEB073}" srcOrd="0" destOrd="0" presId="urn:microsoft.com/office/officeart/2005/8/layout/default#9"/>
    <dgm:cxn modelId="{F7FC0F30-8145-47E0-A968-4F1CE54769FC}" srcId="{0BE56BD7-8905-4A40-948B-8B2C0E22B8A4}" destId="{3CD1D615-3C32-4250-8CF3-FB91C81C4ED3}" srcOrd="1" destOrd="0" parTransId="{4CFA9A01-9C99-4A76-BCA1-5DFFBDD7FC95}" sibTransId="{93A37B5A-F9C4-4526-918C-AD746905F141}"/>
    <dgm:cxn modelId="{766B0D6D-1E74-4224-A119-12117E2EC376}" type="presOf" srcId="{01E4600F-B84B-4280-95AB-5A75EA548718}" destId="{A9EA0D29-7C8B-4F36-A222-7F36BBFC7EBC}" srcOrd="0" destOrd="0" presId="urn:microsoft.com/office/officeart/2005/8/layout/default#9"/>
    <dgm:cxn modelId="{9995CBFB-B828-4A38-9264-24CBD46A4470}" type="presParOf" srcId="{8982D9A0-25BA-46DB-96DB-434DE2FEB073}" destId="{A9EA0D29-7C8B-4F36-A222-7F36BBFC7EBC}" srcOrd="0" destOrd="0" presId="urn:microsoft.com/office/officeart/2005/8/layout/default#9"/>
    <dgm:cxn modelId="{DACE6A1C-D772-4375-8AB3-FDEA9504BC80}" type="presParOf" srcId="{8982D9A0-25BA-46DB-96DB-434DE2FEB073}" destId="{50B637FD-D26F-4D8A-AA5B-F5F57F3CC315}" srcOrd="1" destOrd="0" presId="urn:microsoft.com/office/officeart/2005/8/layout/default#9"/>
    <dgm:cxn modelId="{FF218362-9056-4EFF-8855-BCEED8BE690F}" type="presParOf" srcId="{8982D9A0-25BA-46DB-96DB-434DE2FEB073}" destId="{0CFFBC35-7F01-4A0B-8E72-9AB2D645F8D3}" srcOrd="2" destOrd="0" presId="urn:microsoft.com/office/officeart/2005/8/layout/default#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0604CE-D782-415B-AAB1-33B874682DEA}" type="doc">
      <dgm:prSet loTypeId="urn:microsoft.com/office/officeart/2005/8/layout/default#10" loCatId="list" qsTypeId="urn:microsoft.com/office/officeart/2005/8/quickstyle/simple1" qsCatId="simple" csTypeId="urn:microsoft.com/office/officeart/2005/8/colors/accent1_2" csCatId="accent1" phldr="1"/>
      <dgm:spPr/>
      <dgm:t>
        <a:bodyPr/>
        <a:lstStyle/>
        <a:p>
          <a:endParaRPr lang="en-US"/>
        </a:p>
      </dgm:t>
    </dgm:pt>
    <dgm:pt modelId="{4B45311B-C0BE-4C99-8015-3D74275537FB}">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security</a:t>
          </a:r>
          <a:endParaRPr lang="en-US" dirty="0"/>
        </a:p>
      </dgm:t>
    </dgm:pt>
    <dgm:pt modelId="{F36FBD3D-3AA9-4A63-8D76-79C674FDC92A}" type="parTrans" cxnId="{D6DBA576-2E7E-4E14-A460-B0AD3721BE62}">
      <dgm:prSet/>
      <dgm:spPr/>
      <dgm:t>
        <a:bodyPr/>
        <a:lstStyle/>
        <a:p>
          <a:endParaRPr lang="en-US"/>
        </a:p>
      </dgm:t>
    </dgm:pt>
    <dgm:pt modelId="{AB1C5A5C-DB7C-4635-97E2-C9D51CF1FDE8}" type="sibTrans" cxnId="{D6DBA576-2E7E-4E14-A460-B0AD3721BE62}">
      <dgm:prSet/>
      <dgm:spPr/>
      <dgm:t>
        <a:bodyPr/>
        <a:lstStyle/>
        <a:p>
          <a:endParaRPr lang="en-US"/>
        </a:p>
      </dgm:t>
    </dgm:pt>
    <dgm:pt modelId="{37A8A2A8-3E95-4419-BD7A-D217DDFF0C2D}">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source routing</a:t>
          </a:r>
          <a:endParaRPr lang="en-US" dirty="0"/>
        </a:p>
      </dgm:t>
    </dgm:pt>
    <dgm:pt modelId="{3A75A4FB-F5DE-470D-B405-0A1CF0ECAAE4}" type="parTrans" cxnId="{9CD27E43-1C9F-4B67-A094-DAF15B77FF30}">
      <dgm:prSet/>
      <dgm:spPr/>
      <dgm:t>
        <a:bodyPr/>
        <a:lstStyle/>
        <a:p>
          <a:endParaRPr lang="en-US"/>
        </a:p>
      </dgm:t>
    </dgm:pt>
    <dgm:pt modelId="{55C54636-032E-42B2-B974-40A31141EFBB}" type="sibTrans" cxnId="{9CD27E43-1C9F-4B67-A094-DAF15B77FF30}">
      <dgm:prSet/>
      <dgm:spPr/>
      <dgm:t>
        <a:bodyPr/>
        <a:lstStyle/>
        <a:p>
          <a:endParaRPr lang="en-US"/>
        </a:p>
      </dgm:t>
    </dgm:pt>
    <dgm:pt modelId="{D3082A09-C66F-415E-B2FC-F2CBECD957CD}">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route recording</a:t>
          </a:r>
          <a:endParaRPr lang="en-US" dirty="0"/>
        </a:p>
      </dgm:t>
    </dgm:pt>
    <dgm:pt modelId="{AE52A149-BB02-432E-B780-E2B4D62A1D03}" type="parTrans" cxnId="{E7DDF53E-B41D-4ED7-8EF5-D16E60780FE6}">
      <dgm:prSet/>
      <dgm:spPr/>
      <dgm:t>
        <a:bodyPr/>
        <a:lstStyle/>
        <a:p>
          <a:endParaRPr lang="en-US"/>
        </a:p>
      </dgm:t>
    </dgm:pt>
    <dgm:pt modelId="{BBDAA7F3-CFEB-40D2-8693-F9432D0A0298}" type="sibTrans" cxnId="{E7DDF53E-B41D-4ED7-8EF5-D16E60780FE6}">
      <dgm:prSet/>
      <dgm:spPr/>
      <dgm:t>
        <a:bodyPr/>
        <a:lstStyle/>
        <a:p>
          <a:endParaRPr lang="en-US"/>
        </a:p>
      </dgm:t>
    </dgm:pt>
    <dgm:pt modelId="{310B94E2-82DF-4DEF-BAFA-7BD7EE941C23}">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stream identification</a:t>
          </a:r>
          <a:endParaRPr lang="en-US" dirty="0"/>
        </a:p>
      </dgm:t>
    </dgm:pt>
    <dgm:pt modelId="{20841119-6FD5-40E2-9563-FD31B3A4E56C}" type="parTrans" cxnId="{B4686C46-2684-4DF8-8D54-D3E4CB95F08C}">
      <dgm:prSet/>
      <dgm:spPr/>
      <dgm:t>
        <a:bodyPr/>
        <a:lstStyle/>
        <a:p>
          <a:endParaRPr lang="en-US"/>
        </a:p>
      </dgm:t>
    </dgm:pt>
    <dgm:pt modelId="{7EBD75D2-366E-4EC1-A073-1B709FB343DA}" type="sibTrans" cxnId="{B4686C46-2684-4DF8-8D54-D3E4CB95F08C}">
      <dgm:prSet/>
      <dgm:spPr/>
      <dgm:t>
        <a:bodyPr/>
        <a:lstStyle/>
        <a:p>
          <a:endParaRPr lang="en-US"/>
        </a:p>
      </dgm:t>
    </dgm:pt>
    <dgm:pt modelId="{366623DA-9508-4D11-B264-DB8010C3A6CC}">
      <dgm:prSet phldrT="[Text]"/>
      <dgm:spPr>
        <a:ln>
          <a:solidFill>
            <a:srgbClr val="FFFF00"/>
          </a:solidFill>
        </a:ln>
        <a:effectLst>
          <a:glow rad="228600">
            <a:schemeClr val="accent6">
              <a:satMod val="175000"/>
              <a:alpha val="40000"/>
            </a:schemeClr>
          </a:glow>
        </a:effectLst>
      </dgm:spPr>
      <dgm:t>
        <a:bodyPr/>
        <a:lstStyle/>
        <a:p>
          <a:r>
            <a:rPr kumimoji="1" lang="en-US" dirty="0" smtClean="0">
              <a:ea typeface="+mn-ea"/>
              <a:cs typeface="+mn-cs"/>
            </a:rPr>
            <a:t>timestamping</a:t>
          </a:r>
          <a:endParaRPr lang="en-US" dirty="0"/>
        </a:p>
      </dgm:t>
    </dgm:pt>
    <dgm:pt modelId="{7941AF9B-6DEA-4885-BDF9-D55905DE55F1}" type="parTrans" cxnId="{8851D61F-EE32-45CA-9BBA-EB564026BE01}">
      <dgm:prSet/>
      <dgm:spPr/>
      <dgm:t>
        <a:bodyPr/>
        <a:lstStyle/>
        <a:p>
          <a:endParaRPr lang="en-US"/>
        </a:p>
      </dgm:t>
    </dgm:pt>
    <dgm:pt modelId="{CB04D7C8-7B5F-4A56-AE64-6DE36D4B672F}" type="sibTrans" cxnId="{8851D61F-EE32-45CA-9BBA-EB564026BE01}">
      <dgm:prSet/>
      <dgm:spPr/>
      <dgm:t>
        <a:bodyPr/>
        <a:lstStyle/>
        <a:p>
          <a:endParaRPr lang="en-US"/>
        </a:p>
      </dgm:t>
    </dgm:pt>
    <dgm:pt modelId="{A59765BB-45F9-47BE-AC58-68FDB7461C8B}" type="pres">
      <dgm:prSet presAssocID="{A10604CE-D782-415B-AAB1-33B874682DEA}" presName="diagram" presStyleCnt="0">
        <dgm:presLayoutVars>
          <dgm:dir/>
          <dgm:resizeHandles val="exact"/>
        </dgm:presLayoutVars>
      </dgm:prSet>
      <dgm:spPr/>
      <dgm:t>
        <a:bodyPr/>
        <a:lstStyle/>
        <a:p>
          <a:endParaRPr lang="en-US"/>
        </a:p>
      </dgm:t>
    </dgm:pt>
    <dgm:pt modelId="{8EFC6AB0-72F2-42DC-AD32-71C41B7BA51D}" type="pres">
      <dgm:prSet presAssocID="{4B45311B-C0BE-4C99-8015-3D74275537FB}" presName="node" presStyleLbl="node1" presStyleIdx="0" presStyleCnt="5" custLinFactNeighborX="2857" custLinFactNeighborY="-51984">
        <dgm:presLayoutVars>
          <dgm:bulletEnabled val="1"/>
        </dgm:presLayoutVars>
      </dgm:prSet>
      <dgm:spPr/>
      <dgm:t>
        <a:bodyPr/>
        <a:lstStyle/>
        <a:p>
          <a:endParaRPr lang="en-US"/>
        </a:p>
      </dgm:t>
    </dgm:pt>
    <dgm:pt modelId="{07C29E56-65AB-42A9-94F9-FCA632E89FA2}" type="pres">
      <dgm:prSet presAssocID="{AB1C5A5C-DB7C-4635-97E2-C9D51CF1FDE8}" presName="sibTrans" presStyleCnt="0"/>
      <dgm:spPr/>
    </dgm:pt>
    <dgm:pt modelId="{AEE04370-4E4E-4F43-B112-926A5A82A7A2}" type="pres">
      <dgm:prSet presAssocID="{37A8A2A8-3E95-4419-BD7A-D217DDFF0C2D}" presName="node" presStyleLbl="node1" presStyleIdx="1" presStyleCnt="5" custLinFactNeighborX="1429" custLinFactNeighborY="62302">
        <dgm:presLayoutVars>
          <dgm:bulletEnabled val="1"/>
        </dgm:presLayoutVars>
      </dgm:prSet>
      <dgm:spPr/>
      <dgm:t>
        <a:bodyPr/>
        <a:lstStyle/>
        <a:p>
          <a:endParaRPr lang="en-US"/>
        </a:p>
      </dgm:t>
    </dgm:pt>
    <dgm:pt modelId="{96AEF6C2-ED22-4BDE-982F-F0092DA86ECC}" type="pres">
      <dgm:prSet presAssocID="{55C54636-032E-42B2-B974-40A31141EFBB}" presName="sibTrans" presStyleCnt="0"/>
      <dgm:spPr/>
    </dgm:pt>
    <dgm:pt modelId="{B1ADEF17-D8B7-4C58-AEDC-0F7866CAC011}" type="pres">
      <dgm:prSet presAssocID="{D3082A09-C66F-415E-B2FC-F2CBECD957CD}" presName="node" presStyleLbl="node1" presStyleIdx="2" presStyleCnt="5" custLinFactNeighborX="0" custLinFactNeighborY="-51984">
        <dgm:presLayoutVars>
          <dgm:bulletEnabled val="1"/>
        </dgm:presLayoutVars>
      </dgm:prSet>
      <dgm:spPr/>
      <dgm:t>
        <a:bodyPr/>
        <a:lstStyle/>
        <a:p>
          <a:endParaRPr lang="en-US"/>
        </a:p>
      </dgm:t>
    </dgm:pt>
    <dgm:pt modelId="{5510A47E-5BB3-4606-AC66-83B8AC00FBA8}" type="pres">
      <dgm:prSet presAssocID="{BBDAA7F3-CFEB-40D2-8693-F9432D0A0298}" presName="sibTrans" presStyleCnt="0"/>
      <dgm:spPr/>
    </dgm:pt>
    <dgm:pt modelId="{4493177E-7584-4342-81EC-09B760F82BB5}" type="pres">
      <dgm:prSet presAssocID="{310B94E2-82DF-4DEF-BAFA-7BD7EE941C23}" presName="node" presStyleLbl="node1" presStyleIdx="3" presStyleCnt="5" custLinFactNeighborX="-52143" custLinFactNeighborY="50397">
        <dgm:presLayoutVars>
          <dgm:bulletEnabled val="1"/>
        </dgm:presLayoutVars>
      </dgm:prSet>
      <dgm:spPr/>
      <dgm:t>
        <a:bodyPr/>
        <a:lstStyle/>
        <a:p>
          <a:endParaRPr lang="en-US"/>
        </a:p>
      </dgm:t>
    </dgm:pt>
    <dgm:pt modelId="{87E7F3B0-F78B-4BCF-9E58-7D148F46EBB1}" type="pres">
      <dgm:prSet presAssocID="{7EBD75D2-366E-4EC1-A073-1B709FB343DA}" presName="sibTrans" presStyleCnt="0"/>
      <dgm:spPr/>
    </dgm:pt>
    <dgm:pt modelId="{8CA1073F-1A10-4238-9285-C68F1B5B0234}" type="pres">
      <dgm:prSet presAssocID="{366623DA-9508-4D11-B264-DB8010C3A6CC}" presName="node" presStyleLbl="node1" presStyleIdx="4" presStyleCnt="5" custLinFactNeighborX="55000" custLinFactNeighborY="55159">
        <dgm:presLayoutVars>
          <dgm:bulletEnabled val="1"/>
        </dgm:presLayoutVars>
      </dgm:prSet>
      <dgm:spPr/>
      <dgm:t>
        <a:bodyPr/>
        <a:lstStyle/>
        <a:p>
          <a:endParaRPr lang="en-US"/>
        </a:p>
      </dgm:t>
    </dgm:pt>
  </dgm:ptLst>
  <dgm:cxnLst>
    <dgm:cxn modelId="{B09A8B03-E8C7-45DD-BBB3-A892B49229B5}" type="presOf" srcId="{4B45311B-C0BE-4C99-8015-3D74275537FB}" destId="{8EFC6AB0-72F2-42DC-AD32-71C41B7BA51D}" srcOrd="0" destOrd="0" presId="urn:microsoft.com/office/officeart/2005/8/layout/default#10"/>
    <dgm:cxn modelId="{B4686C46-2684-4DF8-8D54-D3E4CB95F08C}" srcId="{A10604CE-D782-415B-AAB1-33B874682DEA}" destId="{310B94E2-82DF-4DEF-BAFA-7BD7EE941C23}" srcOrd="3" destOrd="0" parTransId="{20841119-6FD5-40E2-9563-FD31B3A4E56C}" sibTransId="{7EBD75D2-366E-4EC1-A073-1B709FB343DA}"/>
    <dgm:cxn modelId="{E7DDF53E-B41D-4ED7-8EF5-D16E60780FE6}" srcId="{A10604CE-D782-415B-AAB1-33B874682DEA}" destId="{D3082A09-C66F-415E-B2FC-F2CBECD957CD}" srcOrd="2" destOrd="0" parTransId="{AE52A149-BB02-432E-B780-E2B4D62A1D03}" sibTransId="{BBDAA7F3-CFEB-40D2-8693-F9432D0A0298}"/>
    <dgm:cxn modelId="{606D479A-0D17-4D78-B80C-D981D1FF833C}" type="presOf" srcId="{A10604CE-D782-415B-AAB1-33B874682DEA}" destId="{A59765BB-45F9-47BE-AC58-68FDB7461C8B}" srcOrd="0" destOrd="0" presId="urn:microsoft.com/office/officeart/2005/8/layout/default#10"/>
    <dgm:cxn modelId="{C28551EA-37AE-44E5-9C13-B1C245C57B45}" type="presOf" srcId="{310B94E2-82DF-4DEF-BAFA-7BD7EE941C23}" destId="{4493177E-7584-4342-81EC-09B760F82BB5}" srcOrd="0" destOrd="0" presId="urn:microsoft.com/office/officeart/2005/8/layout/default#10"/>
    <dgm:cxn modelId="{D6DBA576-2E7E-4E14-A460-B0AD3721BE62}" srcId="{A10604CE-D782-415B-AAB1-33B874682DEA}" destId="{4B45311B-C0BE-4C99-8015-3D74275537FB}" srcOrd="0" destOrd="0" parTransId="{F36FBD3D-3AA9-4A63-8D76-79C674FDC92A}" sibTransId="{AB1C5A5C-DB7C-4635-97E2-C9D51CF1FDE8}"/>
    <dgm:cxn modelId="{8851D61F-EE32-45CA-9BBA-EB564026BE01}" srcId="{A10604CE-D782-415B-AAB1-33B874682DEA}" destId="{366623DA-9508-4D11-B264-DB8010C3A6CC}" srcOrd="4" destOrd="0" parTransId="{7941AF9B-6DEA-4885-BDF9-D55905DE55F1}" sibTransId="{CB04D7C8-7B5F-4A56-AE64-6DE36D4B672F}"/>
    <dgm:cxn modelId="{9CD27E43-1C9F-4B67-A094-DAF15B77FF30}" srcId="{A10604CE-D782-415B-AAB1-33B874682DEA}" destId="{37A8A2A8-3E95-4419-BD7A-D217DDFF0C2D}" srcOrd="1" destOrd="0" parTransId="{3A75A4FB-F5DE-470D-B405-0A1CF0ECAAE4}" sibTransId="{55C54636-032E-42B2-B974-40A31141EFBB}"/>
    <dgm:cxn modelId="{30DA690A-C649-4ED4-B190-C4B30204A061}" type="presOf" srcId="{366623DA-9508-4D11-B264-DB8010C3A6CC}" destId="{8CA1073F-1A10-4238-9285-C68F1B5B0234}" srcOrd="0" destOrd="0" presId="urn:microsoft.com/office/officeart/2005/8/layout/default#10"/>
    <dgm:cxn modelId="{EEAE6A23-EC31-4FF6-ACC3-838AD3CE6D68}" type="presOf" srcId="{D3082A09-C66F-415E-B2FC-F2CBECD957CD}" destId="{B1ADEF17-D8B7-4C58-AEDC-0F7866CAC011}" srcOrd="0" destOrd="0" presId="urn:microsoft.com/office/officeart/2005/8/layout/default#10"/>
    <dgm:cxn modelId="{0958FEE1-2744-4BD7-97BC-27EF2AB740D1}" type="presOf" srcId="{37A8A2A8-3E95-4419-BD7A-D217DDFF0C2D}" destId="{AEE04370-4E4E-4F43-B112-926A5A82A7A2}" srcOrd="0" destOrd="0" presId="urn:microsoft.com/office/officeart/2005/8/layout/default#10"/>
    <dgm:cxn modelId="{52FE7CAE-A5D8-426B-8023-AA50779DE5DC}" type="presParOf" srcId="{A59765BB-45F9-47BE-AC58-68FDB7461C8B}" destId="{8EFC6AB0-72F2-42DC-AD32-71C41B7BA51D}" srcOrd="0" destOrd="0" presId="urn:microsoft.com/office/officeart/2005/8/layout/default#10"/>
    <dgm:cxn modelId="{736F8055-4343-401C-9679-443E726BD859}" type="presParOf" srcId="{A59765BB-45F9-47BE-AC58-68FDB7461C8B}" destId="{07C29E56-65AB-42A9-94F9-FCA632E89FA2}" srcOrd="1" destOrd="0" presId="urn:microsoft.com/office/officeart/2005/8/layout/default#10"/>
    <dgm:cxn modelId="{D392C98C-DBA8-4092-8C67-31A89D135F35}" type="presParOf" srcId="{A59765BB-45F9-47BE-AC58-68FDB7461C8B}" destId="{AEE04370-4E4E-4F43-B112-926A5A82A7A2}" srcOrd="2" destOrd="0" presId="urn:microsoft.com/office/officeart/2005/8/layout/default#10"/>
    <dgm:cxn modelId="{F09F0B3D-F1C9-4A43-9258-C4D83DA368FB}" type="presParOf" srcId="{A59765BB-45F9-47BE-AC58-68FDB7461C8B}" destId="{96AEF6C2-ED22-4BDE-982F-F0092DA86ECC}" srcOrd="3" destOrd="0" presId="urn:microsoft.com/office/officeart/2005/8/layout/default#10"/>
    <dgm:cxn modelId="{DA12BFCE-A628-45D5-AAAA-9CC1E5881E07}" type="presParOf" srcId="{A59765BB-45F9-47BE-AC58-68FDB7461C8B}" destId="{B1ADEF17-D8B7-4C58-AEDC-0F7866CAC011}" srcOrd="4" destOrd="0" presId="urn:microsoft.com/office/officeart/2005/8/layout/default#10"/>
    <dgm:cxn modelId="{14D4D5B6-B69C-4400-B732-3811341D6227}" type="presParOf" srcId="{A59765BB-45F9-47BE-AC58-68FDB7461C8B}" destId="{5510A47E-5BB3-4606-AC66-83B8AC00FBA8}" srcOrd="5" destOrd="0" presId="urn:microsoft.com/office/officeart/2005/8/layout/default#10"/>
    <dgm:cxn modelId="{723BAA9B-6BAB-4506-8FDA-00BE8B71642F}" type="presParOf" srcId="{A59765BB-45F9-47BE-AC58-68FDB7461C8B}" destId="{4493177E-7584-4342-81EC-09B760F82BB5}" srcOrd="6" destOrd="0" presId="urn:microsoft.com/office/officeart/2005/8/layout/default#10"/>
    <dgm:cxn modelId="{26FBD4A2-1F24-4C6D-A674-5842D19DD8A9}" type="presParOf" srcId="{A59765BB-45F9-47BE-AC58-68FDB7461C8B}" destId="{87E7F3B0-F78B-4BCF-9E58-7D148F46EBB1}" srcOrd="7" destOrd="0" presId="urn:microsoft.com/office/officeart/2005/8/layout/default#10"/>
    <dgm:cxn modelId="{3A39E9E0-5F88-4CA6-A794-7E09BE0FF03E}" type="presParOf" srcId="{A59765BB-45F9-47BE-AC58-68FDB7461C8B}" destId="{8CA1073F-1A10-4238-9285-C68F1B5B0234}" srcOrd="8" destOrd="0" presId="urn:microsoft.com/office/officeart/2005/8/layout/default#10"/>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AD05D4-77CB-44AD-AC88-ECC860E994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3A0EEE-C5BB-43B3-B93E-80D8EF0C824F}">
      <dgm:prSet phldrT="[Text]"/>
      <dgm:spPr/>
      <dgm:t>
        <a:bodyPr/>
        <a:lstStyle/>
        <a:p>
          <a:r>
            <a:rPr lang="en-US" dirty="0" smtClean="0"/>
            <a:t>need MAC address to send to LAN host</a:t>
          </a:r>
          <a:endParaRPr lang="en-US" dirty="0"/>
        </a:p>
      </dgm:t>
    </dgm:pt>
    <dgm:pt modelId="{050CC943-11BB-45EB-8CD3-0D4D9C92EE38}" type="parTrans" cxnId="{A9C4BB9E-D8F2-41E4-8ECD-18FF168A95F6}">
      <dgm:prSet/>
      <dgm:spPr/>
      <dgm:t>
        <a:bodyPr/>
        <a:lstStyle/>
        <a:p>
          <a:endParaRPr lang="en-US"/>
        </a:p>
      </dgm:t>
    </dgm:pt>
    <dgm:pt modelId="{8F870FD2-8989-4A8B-BC24-3BEA1B06E301}" type="sibTrans" cxnId="{A9C4BB9E-D8F2-41E4-8ECD-18FF168A95F6}">
      <dgm:prSet/>
      <dgm:spPr/>
      <dgm:t>
        <a:bodyPr/>
        <a:lstStyle/>
        <a:p>
          <a:endParaRPr lang="en-US"/>
        </a:p>
      </dgm:t>
    </dgm:pt>
    <dgm:pt modelId="{EF4CB11C-093D-4F84-A976-E9634893A42D}">
      <dgm:prSet phldrT="[Text]"/>
      <dgm:spPr/>
      <dgm:t>
        <a:bodyPr/>
        <a:lstStyle/>
        <a:p>
          <a:r>
            <a:rPr lang="en-US" dirty="0" smtClean="0"/>
            <a:t>manual</a:t>
          </a:r>
          <a:endParaRPr lang="en-US" dirty="0"/>
        </a:p>
      </dgm:t>
    </dgm:pt>
    <dgm:pt modelId="{E23B9FB7-8719-4D26-BD9F-E686107C8FC6}" type="parTrans" cxnId="{FD261CBE-79F3-4D5C-8973-8F2C7BA99A1B}">
      <dgm:prSet/>
      <dgm:spPr/>
      <dgm:t>
        <a:bodyPr/>
        <a:lstStyle/>
        <a:p>
          <a:endParaRPr lang="en-US"/>
        </a:p>
      </dgm:t>
    </dgm:pt>
    <dgm:pt modelId="{662B624D-A1B8-4170-AC89-159D89A5D78D}" type="sibTrans" cxnId="{FD261CBE-79F3-4D5C-8973-8F2C7BA99A1B}">
      <dgm:prSet/>
      <dgm:spPr/>
      <dgm:t>
        <a:bodyPr/>
        <a:lstStyle/>
        <a:p>
          <a:endParaRPr lang="en-US"/>
        </a:p>
      </dgm:t>
    </dgm:pt>
    <dgm:pt modelId="{EE0F4F56-A3E5-45E4-B22C-DB3671C93D85}">
      <dgm:prSet phldrT="[Text]"/>
      <dgm:spPr/>
      <dgm:t>
        <a:bodyPr/>
        <a:lstStyle/>
        <a:p>
          <a:r>
            <a:rPr lang="en-US" dirty="0" smtClean="0"/>
            <a:t>ARP (RFC 826) provides dynamic  IP to Ethernet address mapping</a:t>
          </a:r>
          <a:endParaRPr lang="en-US" dirty="0"/>
        </a:p>
      </dgm:t>
    </dgm:pt>
    <dgm:pt modelId="{45920C46-A41E-42B9-8FC0-6FF61708CB29}" type="parTrans" cxnId="{6130FC43-7167-4EFC-BEFA-34D8D03DCE97}">
      <dgm:prSet/>
      <dgm:spPr/>
      <dgm:t>
        <a:bodyPr/>
        <a:lstStyle/>
        <a:p>
          <a:endParaRPr lang="en-US"/>
        </a:p>
      </dgm:t>
    </dgm:pt>
    <dgm:pt modelId="{563313E6-48A3-4975-B2F4-3538C37443C1}" type="sibTrans" cxnId="{6130FC43-7167-4EFC-BEFA-34D8D03DCE97}">
      <dgm:prSet/>
      <dgm:spPr/>
      <dgm:t>
        <a:bodyPr/>
        <a:lstStyle/>
        <a:p>
          <a:endParaRPr lang="en-US"/>
        </a:p>
      </dgm:t>
    </dgm:pt>
    <dgm:pt modelId="{F56C8166-9FF4-4FC5-B23F-3BCF45FFED17}">
      <dgm:prSet phldrT="[Text]"/>
      <dgm:spPr/>
      <dgm:t>
        <a:bodyPr/>
        <a:lstStyle/>
        <a:p>
          <a:r>
            <a:rPr lang="en-US" dirty="0" smtClean="0"/>
            <a:t>source broadcasts ARP request</a:t>
          </a:r>
          <a:endParaRPr lang="en-US" dirty="0"/>
        </a:p>
      </dgm:t>
    </dgm:pt>
    <dgm:pt modelId="{FFC2CB37-5A9B-4A24-8C2C-B33B453E4592}" type="parTrans" cxnId="{1202D2DC-8433-4271-A992-0E0DEDA0FF98}">
      <dgm:prSet/>
      <dgm:spPr/>
      <dgm:t>
        <a:bodyPr/>
        <a:lstStyle/>
        <a:p>
          <a:endParaRPr lang="en-US"/>
        </a:p>
      </dgm:t>
    </dgm:pt>
    <dgm:pt modelId="{C3D2D179-695C-4BB9-9B31-CE0481C95253}" type="sibTrans" cxnId="{1202D2DC-8433-4271-A992-0E0DEDA0FF98}">
      <dgm:prSet/>
      <dgm:spPr/>
      <dgm:t>
        <a:bodyPr/>
        <a:lstStyle/>
        <a:p>
          <a:endParaRPr lang="en-US"/>
        </a:p>
      </dgm:t>
    </dgm:pt>
    <dgm:pt modelId="{C1C4AD4D-FC98-4E5B-B84E-B35A7AA10706}">
      <dgm:prSet/>
      <dgm:spPr/>
      <dgm:t>
        <a:bodyPr/>
        <a:lstStyle/>
        <a:p>
          <a:r>
            <a:rPr lang="en-US" dirty="0" smtClean="0"/>
            <a:t>included in network address</a:t>
          </a:r>
          <a:endParaRPr lang="en-US" dirty="0"/>
        </a:p>
      </dgm:t>
    </dgm:pt>
    <dgm:pt modelId="{463AF113-58C9-450E-8197-9E2D69337BE5}" type="parTrans" cxnId="{242760CB-2DA8-46EF-A4FC-F20E30DED2AF}">
      <dgm:prSet/>
      <dgm:spPr/>
      <dgm:t>
        <a:bodyPr/>
        <a:lstStyle/>
        <a:p>
          <a:endParaRPr lang="en-US"/>
        </a:p>
      </dgm:t>
    </dgm:pt>
    <dgm:pt modelId="{2D4727EF-E258-4E0D-A154-F0D107781EEE}" type="sibTrans" cxnId="{242760CB-2DA8-46EF-A4FC-F20E30DED2AF}">
      <dgm:prSet/>
      <dgm:spPr/>
      <dgm:t>
        <a:bodyPr/>
        <a:lstStyle/>
        <a:p>
          <a:endParaRPr lang="en-US"/>
        </a:p>
      </dgm:t>
    </dgm:pt>
    <dgm:pt modelId="{6C7A0472-C97B-41B7-8774-6C847D01A004}">
      <dgm:prSet/>
      <dgm:spPr/>
      <dgm:t>
        <a:bodyPr/>
        <a:lstStyle/>
        <a:p>
          <a:r>
            <a:rPr lang="en-US" dirty="0" smtClean="0"/>
            <a:t>use central directory</a:t>
          </a:r>
          <a:endParaRPr lang="en-US" dirty="0"/>
        </a:p>
      </dgm:t>
    </dgm:pt>
    <dgm:pt modelId="{4F30B253-0F57-4B3C-92BF-1D54F0604240}" type="parTrans" cxnId="{9A7A7961-8A48-4384-8893-5ABFDF164C80}">
      <dgm:prSet/>
      <dgm:spPr/>
      <dgm:t>
        <a:bodyPr/>
        <a:lstStyle/>
        <a:p>
          <a:endParaRPr lang="en-US"/>
        </a:p>
      </dgm:t>
    </dgm:pt>
    <dgm:pt modelId="{4952E2A0-0BDA-4733-AB6E-7BE59025EC4F}" type="sibTrans" cxnId="{9A7A7961-8A48-4384-8893-5ABFDF164C80}">
      <dgm:prSet/>
      <dgm:spPr/>
      <dgm:t>
        <a:bodyPr/>
        <a:lstStyle/>
        <a:p>
          <a:endParaRPr lang="en-US"/>
        </a:p>
      </dgm:t>
    </dgm:pt>
    <dgm:pt modelId="{38E49830-4A80-406A-B061-099DC50BCD79}">
      <dgm:prSet/>
      <dgm:spPr/>
      <dgm:t>
        <a:bodyPr/>
        <a:lstStyle/>
        <a:p>
          <a:r>
            <a:rPr lang="en-US" dirty="0" smtClean="0"/>
            <a:t>use address resolution protocol</a:t>
          </a:r>
          <a:endParaRPr lang="en-US" dirty="0"/>
        </a:p>
      </dgm:t>
    </dgm:pt>
    <dgm:pt modelId="{206365FF-38B6-4A36-9669-345F0CDA5726}" type="parTrans" cxnId="{1D34FED3-547A-433C-AE38-A17310E769A7}">
      <dgm:prSet/>
      <dgm:spPr/>
      <dgm:t>
        <a:bodyPr/>
        <a:lstStyle/>
        <a:p>
          <a:endParaRPr lang="en-US"/>
        </a:p>
      </dgm:t>
    </dgm:pt>
    <dgm:pt modelId="{6A97994B-5172-46E2-A184-0ADB79C116BC}" type="sibTrans" cxnId="{1D34FED3-547A-433C-AE38-A17310E769A7}">
      <dgm:prSet/>
      <dgm:spPr/>
      <dgm:t>
        <a:bodyPr/>
        <a:lstStyle/>
        <a:p>
          <a:endParaRPr lang="en-US"/>
        </a:p>
      </dgm:t>
    </dgm:pt>
    <dgm:pt modelId="{54AA0E73-01A4-4A3E-B72C-4BFEC911CCDB}">
      <dgm:prSet/>
      <dgm:spPr/>
      <dgm:t>
        <a:bodyPr/>
        <a:lstStyle/>
        <a:p>
          <a:r>
            <a:rPr lang="en-US" dirty="0" smtClean="0"/>
            <a:t>destination replies with ARP response</a:t>
          </a:r>
          <a:endParaRPr lang="en-US" dirty="0"/>
        </a:p>
      </dgm:t>
    </dgm:pt>
    <dgm:pt modelId="{3B768DB5-D501-4D57-9710-6C1920B0F458}" type="parTrans" cxnId="{B9DDC6AA-0010-4EDC-ACAA-A46BB44D78BE}">
      <dgm:prSet/>
      <dgm:spPr/>
      <dgm:t>
        <a:bodyPr/>
        <a:lstStyle/>
        <a:p>
          <a:endParaRPr lang="en-US"/>
        </a:p>
      </dgm:t>
    </dgm:pt>
    <dgm:pt modelId="{994C33C8-AF98-43A1-999F-7F0ABD2269F7}" type="sibTrans" cxnId="{B9DDC6AA-0010-4EDC-ACAA-A46BB44D78BE}">
      <dgm:prSet/>
      <dgm:spPr/>
      <dgm:t>
        <a:bodyPr/>
        <a:lstStyle/>
        <a:p>
          <a:endParaRPr lang="en-US"/>
        </a:p>
      </dgm:t>
    </dgm:pt>
    <dgm:pt modelId="{784C4372-EEAD-4768-8689-F03597BF4EF4}" type="pres">
      <dgm:prSet presAssocID="{8BAD05D4-77CB-44AD-AC88-ECC860E994CD}" presName="linear" presStyleCnt="0">
        <dgm:presLayoutVars>
          <dgm:animLvl val="lvl"/>
          <dgm:resizeHandles val="exact"/>
        </dgm:presLayoutVars>
      </dgm:prSet>
      <dgm:spPr/>
      <dgm:t>
        <a:bodyPr/>
        <a:lstStyle/>
        <a:p>
          <a:endParaRPr lang="en-US"/>
        </a:p>
      </dgm:t>
    </dgm:pt>
    <dgm:pt modelId="{525FFE91-970A-4EF5-85B3-4DA98141C18F}" type="pres">
      <dgm:prSet presAssocID="{863A0EEE-C5BB-43B3-B93E-80D8EF0C824F}" presName="parentText" presStyleLbl="node1" presStyleIdx="0" presStyleCnt="2">
        <dgm:presLayoutVars>
          <dgm:chMax val="0"/>
          <dgm:bulletEnabled val="1"/>
        </dgm:presLayoutVars>
      </dgm:prSet>
      <dgm:spPr/>
      <dgm:t>
        <a:bodyPr/>
        <a:lstStyle/>
        <a:p>
          <a:endParaRPr lang="en-US"/>
        </a:p>
      </dgm:t>
    </dgm:pt>
    <dgm:pt modelId="{7CECD398-A008-47F8-BE25-8B55966ECF64}" type="pres">
      <dgm:prSet presAssocID="{863A0EEE-C5BB-43B3-B93E-80D8EF0C824F}" presName="childText" presStyleLbl="revTx" presStyleIdx="0" presStyleCnt="2">
        <dgm:presLayoutVars>
          <dgm:bulletEnabled val="1"/>
        </dgm:presLayoutVars>
      </dgm:prSet>
      <dgm:spPr/>
      <dgm:t>
        <a:bodyPr/>
        <a:lstStyle/>
        <a:p>
          <a:endParaRPr lang="en-US"/>
        </a:p>
      </dgm:t>
    </dgm:pt>
    <dgm:pt modelId="{6D85CC01-08C2-4499-8A9D-908FB31A851E}" type="pres">
      <dgm:prSet presAssocID="{EE0F4F56-A3E5-45E4-B22C-DB3671C93D85}" presName="parentText" presStyleLbl="node1" presStyleIdx="1" presStyleCnt="2">
        <dgm:presLayoutVars>
          <dgm:chMax val="0"/>
          <dgm:bulletEnabled val="1"/>
        </dgm:presLayoutVars>
      </dgm:prSet>
      <dgm:spPr/>
      <dgm:t>
        <a:bodyPr/>
        <a:lstStyle/>
        <a:p>
          <a:endParaRPr lang="en-US"/>
        </a:p>
      </dgm:t>
    </dgm:pt>
    <dgm:pt modelId="{57A1EBA2-2150-4481-B53D-0033D6732366}" type="pres">
      <dgm:prSet presAssocID="{EE0F4F56-A3E5-45E4-B22C-DB3671C93D85}" presName="childText" presStyleLbl="revTx" presStyleIdx="1" presStyleCnt="2">
        <dgm:presLayoutVars>
          <dgm:bulletEnabled val="1"/>
        </dgm:presLayoutVars>
      </dgm:prSet>
      <dgm:spPr/>
      <dgm:t>
        <a:bodyPr/>
        <a:lstStyle/>
        <a:p>
          <a:endParaRPr lang="en-US"/>
        </a:p>
      </dgm:t>
    </dgm:pt>
  </dgm:ptLst>
  <dgm:cxnLst>
    <dgm:cxn modelId="{449DE1AB-C5C4-413D-9079-3F29EF9D8F5A}" type="presOf" srcId="{8BAD05D4-77CB-44AD-AC88-ECC860E994CD}" destId="{784C4372-EEAD-4768-8689-F03597BF4EF4}" srcOrd="0" destOrd="0" presId="urn:microsoft.com/office/officeart/2005/8/layout/vList2"/>
    <dgm:cxn modelId="{29AC7CDA-B6F2-4EFB-B004-9A6F75F11E34}" type="presOf" srcId="{F56C8166-9FF4-4FC5-B23F-3BCF45FFED17}" destId="{57A1EBA2-2150-4481-B53D-0033D6732366}" srcOrd="0" destOrd="0" presId="urn:microsoft.com/office/officeart/2005/8/layout/vList2"/>
    <dgm:cxn modelId="{BCA35456-AC39-47EC-92D2-C018FDEC393B}" type="presOf" srcId="{EF4CB11C-093D-4F84-A976-E9634893A42D}" destId="{7CECD398-A008-47F8-BE25-8B55966ECF64}" srcOrd="0" destOrd="0" presId="urn:microsoft.com/office/officeart/2005/8/layout/vList2"/>
    <dgm:cxn modelId="{A75467E4-CF0E-4DF0-B584-4743C2701DB3}" type="presOf" srcId="{C1C4AD4D-FC98-4E5B-B84E-B35A7AA10706}" destId="{7CECD398-A008-47F8-BE25-8B55966ECF64}" srcOrd="0" destOrd="1" presId="urn:microsoft.com/office/officeart/2005/8/layout/vList2"/>
    <dgm:cxn modelId="{675EDE83-0DEA-4A27-9A4E-E24D3AEBB787}" type="presOf" srcId="{6C7A0472-C97B-41B7-8774-6C847D01A004}" destId="{7CECD398-A008-47F8-BE25-8B55966ECF64}" srcOrd="0" destOrd="2" presId="urn:microsoft.com/office/officeart/2005/8/layout/vList2"/>
    <dgm:cxn modelId="{A9C4BB9E-D8F2-41E4-8ECD-18FF168A95F6}" srcId="{8BAD05D4-77CB-44AD-AC88-ECC860E994CD}" destId="{863A0EEE-C5BB-43B3-B93E-80D8EF0C824F}" srcOrd="0" destOrd="0" parTransId="{050CC943-11BB-45EB-8CD3-0D4D9C92EE38}" sibTransId="{8F870FD2-8989-4A8B-BC24-3BEA1B06E301}"/>
    <dgm:cxn modelId="{6130FC43-7167-4EFC-BEFA-34D8D03DCE97}" srcId="{8BAD05D4-77CB-44AD-AC88-ECC860E994CD}" destId="{EE0F4F56-A3E5-45E4-B22C-DB3671C93D85}" srcOrd="1" destOrd="0" parTransId="{45920C46-A41E-42B9-8FC0-6FF61708CB29}" sibTransId="{563313E6-48A3-4975-B2F4-3538C37443C1}"/>
    <dgm:cxn modelId="{9A7A7961-8A48-4384-8893-5ABFDF164C80}" srcId="{863A0EEE-C5BB-43B3-B93E-80D8EF0C824F}" destId="{6C7A0472-C97B-41B7-8774-6C847D01A004}" srcOrd="2" destOrd="0" parTransId="{4F30B253-0F57-4B3C-92BF-1D54F0604240}" sibTransId="{4952E2A0-0BDA-4733-AB6E-7BE59025EC4F}"/>
    <dgm:cxn modelId="{B4CD32F3-3928-4B2B-BA56-8243C6B95482}" type="presOf" srcId="{EE0F4F56-A3E5-45E4-B22C-DB3671C93D85}" destId="{6D85CC01-08C2-4499-8A9D-908FB31A851E}" srcOrd="0" destOrd="0" presId="urn:microsoft.com/office/officeart/2005/8/layout/vList2"/>
    <dgm:cxn modelId="{80A40BB3-9A3A-4537-8C20-B1EC8997230D}" type="presOf" srcId="{54AA0E73-01A4-4A3E-B72C-4BFEC911CCDB}" destId="{57A1EBA2-2150-4481-B53D-0033D6732366}" srcOrd="0" destOrd="1" presId="urn:microsoft.com/office/officeart/2005/8/layout/vList2"/>
    <dgm:cxn modelId="{45883AB5-2630-47C3-A627-F11C3F801D54}" type="presOf" srcId="{38E49830-4A80-406A-B061-099DC50BCD79}" destId="{7CECD398-A008-47F8-BE25-8B55966ECF64}" srcOrd="0" destOrd="3" presId="urn:microsoft.com/office/officeart/2005/8/layout/vList2"/>
    <dgm:cxn modelId="{1D34FED3-547A-433C-AE38-A17310E769A7}" srcId="{863A0EEE-C5BB-43B3-B93E-80D8EF0C824F}" destId="{38E49830-4A80-406A-B061-099DC50BCD79}" srcOrd="3" destOrd="0" parTransId="{206365FF-38B6-4A36-9669-345F0CDA5726}" sibTransId="{6A97994B-5172-46E2-A184-0ADB79C116BC}"/>
    <dgm:cxn modelId="{E65A69F9-01F6-456D-9D50-8956D4B55A5E}" type="presOf" srcId="{863A0EEE-C5BB-43B3-B93E-80D8EF0C824F}" destId="{525FFE91-970A-4EF5-85B3-4DA98141C18F}" srcOrd="0" destOrd="0" presId="urn:microsoft.com/office/officeart/2005/8/layout/vList2"/>
    <dgm:cxn modelId="{FD261CBE-79F3-4D5C-8973-8F2C7BA99A1B}" srcId="{863A0EEE-C5BB-43B3-B93E-80D8EF0C824F}" destId="{EF4CB11C-093D-4F84-A976-E9634893A42D}" srcOrd="0" destOrd="0" parTransId="{E23B9FB7-8719-4D26-BD9F-E686107C8FC6}" sibTransId="{662B624D-A1B8-4170-AC89-159D89A5D78D}"/>
    <dgm:cxn modelId="{242760CB-2DA8-46EF-A4FC-F20E30DED2AF}" srcId="{863A0EEE-C5BB-43B3-B93E-80D8EF0C824F}" destId="{C1C4AD4D-FC98-4E5B-B84E-B35A7AA10706}" srcOrd="1" destOrd="0" parTransId="{463AF113-58C9-450E-8197-9E2D69337BE5}" sibTransId="{2D4727EF-E258-4E0D-A154-F0D107781EEE}"/>
    <dgm:cxn modelId="{1202D2DC-8433-4271-A992-0E0DEDA0FF98}" srcId="{EE0F4F56-A3E5-45E4-B22C-DB3671C93D85}" destId="{F56C8166-9FF4-4FC5-B23F-3BCF45FFED17}" srcOrd="0" destOrd="0" parTransId="{FFC2CB37-5A9B-4A24-8C2C-B33B453E4592}" sibTransId="{C3D2D179-695C-4BB9-9B31-CE0481C95253}"/>
    <dgm:cxn modelId="{B9DDC6AA-0010-4EDC-ACAA-A46BB44D78BE}" srcId="{EE0F4F56-A3E5-45E4-B22C-DB3671C93D85}" destId="{54AA0E73-01A4-4A3E-B72C-4BFEC911CCDB}" srcOrd="1" destOrd="0" parTransId="{3B768DB5-D501-4D57-9710-6C1920B0F458}" sibTransId="{994C33C8-AF98-43A1-999F-7F0ABD2269F7}"/>
    <dgm:cxn modelId="{3E13DDBD-DC61-4D51-ACCA-C6FF10D295AC}" type="presParOf" srcId="{784C4372-EEAD-4768-8689-F03597BF4EF4}" destId="{525FFE91-970A-4EF5-85B3-4DA98141C18F}" srcOrd="0" destOrd="0" presId="urn:microsoft.com/office/officeart/2005/8/layout/vList2"/>
    <dgm:cxn modelId="{64A08966-2822-41B2-8B21-1D6CC79FD35C}" type="presParOf" srcId="{784C4372-EEAD-4768-8689-F03597BF4EF4}" destId="{7CECD398-A008-47F8-BE25-8B55966ECF64}" srcOrd="1" destOrd="0" presId="urn:microsoft.com/office/officeart/2005/8/layout/vList2"/>
    <dgm:cxn modelId="{F634E73C-08A1-4153-9EE6-C5F15E44A696}" type="presParOf" srcId="{784C4372-EEAD-4768-8689-F03597BF4EF4}" destId="{6D85CC01-08C2-4499-8A9D-908FB31A851E}" srcOrd="2" destOrd="0" presId="urn:microsoft.com/office/officeart/2005/8/layout/vList2"/>
    <dgm:cxn modelId="{E24FF9F7-7AC0-452F-AF49-F24AF20808FC}" type="presParOf" srcId="{784C4372-EEAD-4768-8689-F03597BF4EF4}" destId="{57A1EBA2-2150-4481-B53D-0033D6732366}" srcOrd="3"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E11190-0FE3-4DB2-928C-407C38FDF46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1F32702-F498-4F5A-A89F-D4ACFF4317A8}">
      <dgm:prSet phldrT="[Text]" custT="1"/>
      <dgm:spPr/>
      <dgm:t>
        <a:bodyPr/>
        <a:lstStyle/>
        <a:p>
          <a:r>
            <a:rPr kumimoji="1" lang="en-US" sz="2400" dirty="0" smtClean="0"/>
            <a:t>requirements for new types of service</a:t>
          </a:r>
          <a:endParaRPr lang="en-US" sz="2400" dirty="0"/>
        </a:p>
      </dgm:t>
    </dgm:pt>
    <dgm:pt modelId="{A4FE72E7-EBC9-4E62-AC01-B1FD7CC2F370}" type="parTrans" cxnId="{BC38B32E-D122-4B3C-B874-B4ECDB8C6E1C}">
      <dgm:prSet/>
      <dgm:spPr/>
      <dgm:t>
        <a:bodyPr/>
        <a:lstStyle/>
        <a:p>
          <a:endParaRPr lang="en-US"/>
        </a:p>
      </dgm:t>
    </dgm:pt>
    <dgm:pt modelId="{155495D4-EDFF-4164-BF35-5373DB3D9AAF}" type="sibTrans" cxnId="{BC38B32E-D122-4B3C-B874-B4ECDB8C6E1C}">
      <dgm:prSet/>
      <dgm:spPr/>
      <dgm:t>
        <a:bodyPr/>
        <a:lstStyle/>
        <a:p>
          <a:endParaRPr lang="en-US"/>
        </a:p>
      </dgm:t>
    </dgm:pt>
    <dgm:pt modelId="{2FE46F37-FB1E-48AA-A845-A750B7B5ABC6}">
      <dgm:prSet phldrT="[Text]" custT="1"/>
      <dgm:spPr/>
      <dgm:t>
        <a:bodyPr/>
        <a:lstStyle/>
        <a:p>
          <a:r>
            <a:rPr kumimoji="1" lang="en-US" sz="2000" dirty="0" smtClean="0"/>
            <a:t>address configuration</a:t>
          </a:r>
        </a:p>
        <a:p>
          <a:r>
            <a:rPr kumimoji="1" lang="en-US" sz="2000" dirty="0" smtClean="0"/>
            <a:t>routing flexibility</a:t>
          </a:r>
          <a:endParaRPr lang="en-US" sz="2000" dirty="0"/>
        </a:p>
      </dgm:t>
    </dgm:pt>
    <dgm:pt modelId="{D0AB54E4-7E4B-4417-8EC7-154582C202BD}" type="parTrans" cxnId="{275BBE46-CD92-4644-B95F-885DF24FBCFE}">
      <dgm:prSet/>
      <dgm:spPr/>
      <dgm:t>
        <a:bodyPr/>
        <a:lstStyle/>
        <a:p>
          <a:endParaRPr lang="en-US"/>
        </a:p>
      </dgm:t>
    </dgm:pt>
    <dgm:pt modelId="{9320F5FF-CBFE-4A01-9754-C904BD98F6AF}" type="sibTrans" cxnId="{275BBE46-CD92-4644-B95F-885DF24FBCFE}">
      <dgm:prSet/>
      <dgm:spPr/>
      <dgm:t>
        <a:bodyPr/>
        <a:lstStyle/>
        <a:p>
          <a:endParaRPr lang="en-US"/>
        </a:p>
      </dgm:t>
    </dgm:pt>
    <dgm:pt modelId="{88D33AAB-55FA-4D50-8CBF-CD74D55DEE6E}">
      <dgm:prSet phldrT="[Text]" custT="1"/>
      <dgm:spPr/>
      <dgm:t>
        <a:bodyPr/>
        <a:lstStyle/>
        <a:p>
          <a:r>
            <a:rPr kumimoji="1" lang="en-US" sz="2000" dirty="0" smtClean="0"/>
            <a:t>traffic support</a:t>
          </a:r>
          <a:endParaRPr lang="en-US" sz="2000" dirty="0"/>
        </a:p>
      </dgm:t>
    </dgm:pt>
    <dgm:pt modelId="{9A0C2D71-8525-4941-9615-BF1F2E9F48BB}" type="parTrans" cxnId="{21F7BE75-8435-4EA7-A90D-82FD8E617543}">
      <dgm:prSet/>
      <dgm:spPr/>
      <dgm:t>
        <a:bodyPr/>
        <a:lstStyle/>
        <a:p>
          <a:endParaRPr lang="en-US"/>
        </a:p>
      </dgm:t>
    </dgm:pt>
    <dgm:pt modelId="{AC6FB7F6-09CD-4A29-B1D0-CE756BC579AF}" type="sibTrans" cxnId="{21F7BE75-8435-4EA7-A90D-82FD8E617543}">
      <dgm:prSet/>
      <dgm:spPr/>
      <dgm:t>
        <a:bodyPr/>
        <a:lstStyle/>
        <a:p>
          <a:endParaRPr lang="en-US"/>
        </a:p>
      </dgm:t>
    </dgm:pt>
    <dgm:pt modelId="{BB7380B2-AAC6-48B9-94EF-78E09240CF68}" type="pres">
      <dgm:prSet presAssocID="{E1E11190-0FE3-4DB2-928C-407C38FDF46B}" presName="Name0" presStyleCnt="0">
        <dgm:presLayoutVars>
          <dgm:dir/>
          <dgm:resizeHandles val="exact"/>
        </dgm:presLayoutVars>
      </dgm:prSet>
      <dgm:spPr/>
      <dgm:t>
        <a:bodyPr/>
        <a:lstStyle/>
        <a:p>
          <a:endParaRPr lang="en-US"/>
        </a:p>
      </dgm:t>
    </dgm:pt>
    <dgm:pt modelId="{1BE7CAAA-C358-4835-BC6B-E8938B2FD008}" type="pres">
      <dgm:prSet presAssocID="{81F32702-F498-4F5A-A89F-D4ACFF4317A8}" presName="node" presStyleLbl="node1" presStyleIdx="0" presStyleCnt="1">
        <dgm:presLayoutVars>
          <dgm:bulletEnabled val="1"/>
        </dgm:presLayoutVars>
      </dgm:prSet>
      <dgm:spPr/>
      <dgm:t>
        <a:bodyPr/>
        <a:lstStyle/>
        <a:p>
          <a:endParaRPr lang="en-US"/>
        </a:p>
      </dgm:t>
    </dgm:pt>
  </dgm:ptLst>
  <dgm:cxnLst>
    <dgm:cxn modelId="{B7FE4E6B-BB73-4997-B5C7-62468782881C}" type="presOf" srcId="{81F32702-F498-4F5A-A89F-D4ACFF4317A8}" destId="{1BE7CAAA-C358-4835-BC6B-E8938B2FD008}" srcOrd="0" destOrd="0" presId="urn:microsoft.com/office/officeart/2005/8/layout/hList6"/>
    <dgm:cxn modelId="{275BBE46-CD92-4644-B95F-885DF24FBCFE}" srcId="{81F32702-F498-4F5A-A89F-D4ACFF4317A8}" destId="{2FE46F37-FB1E-48AA-A845-A750B7B5ABC6}" srcOrd="0" destOrd="0" parTransId="{D0AB54E4-7E4B-4417-8EC7-154582C202BD}" sibTransId="{9320F5FF-CBFE-4A01-9754-C904BD98F6AF}"/>
    <dgm:cxn modelId="{B8C6961C-0F59-42D8-9618-1E230961FECB}" type="presOf" srcId="{2FE46F37-FB1E-48AA-A845-A750B7B5ABC6}" destId="{1BE7CAAA-C358-4835-BC6B-E8938B2FD008}" srcOrd="0" destOrd="1" presId="urn:microsoft.com/office/officeart/2005/8/layout/hList6"/>
    <dgm:cxn modelId="{21F7BE75-8435-4EA7-A90D-82FD8E617543}" srcId="{81F32702-F498-4F5A-A89F-D4ACFF4317A8}" destId="{88D33AAB-55FA-4D50-8CBF-CD74D55DEE6E}" srcOrd="1" destOrd="0" parTransId="{9A0C2D71-8525-4941-9615-BF1F2E9F48BB}" sibTransId="{AC6FB7F6-09CD-4A29-B1D0-CE756BC579AF}"/>
    <dgm:cxn modelId="{3FB7C788-B1D9-4E33-A2AE-A99842236572}" type="presOf" srcId="{88D33AAB-55FA-4D50-8CBF-CD74D55DEE6E}" destId="{1BE7CAAA-C358-4835-BC6B-E8938B2FD008}" srcOrd="0" destOrd="2" presId="urn:microsoft.com/office/officeart/2005/8/layout/hList6"/>
    <dgm:cxn modelId="{CB13AB9E-05C1-414A-BB48-7C8A1A510620}" type="presOf" srcId="{E1E11190-0FE3-4DB2-928C-407C38FDF46B}" destId="{BB7380B2-AAC6-48B9-94EF-78E09240CF68}" srcOrd="0" destOrd="0" presId="urn:microsoft.com/office/officeart/2005/8/layout/hList6"/>
    <dgm:cxn modelId="{BC38B32E-D122-4B3C-B874-B4ECDB8C6E1C}" srcId="{E1E11190-0FE3-4DB2-928C-407C38FDF46B}" destId="{81F32702-F498-4F5A-A89F-D4ACFF4317A8}" srcOrd="0" destOrd="0" parTransId="{A4FE72E7-EBC9-4E62-AC01-B1FD7CC2F370}" sibTransId="{155495D4-EDFF-4164-BF35-5373DB3D9AAF}"/>
    <dgm:cxn modelId="{B3CDDB49-E112-48CE-881B-3A8F7BC5642E}" type="presParOf" srcId="{BB7380B2-AAC6-48B9-94EF-78E09240CF68}" destId="{1BE7CAAA-C358-4835-BC6B-E8938B2FD008}" srcOrd="0"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DE78EA-5FAE-4E8C-8820-52A50A2DAC4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8D6E223-B407-48FA-989F-FECC2750F734}">
      <dgm:prSet phldrT="[Text]"/>
      <dgm:spPr/>
      <dgm:t>
        <a:bodyPr/>
        <a:lstStyle/>
        <a:p>
          <a:r>
            <a:rPr kumimoji="1" lang="en-US" dirty="0" smtClean="0"/>
            <a:t>address space exhaustion:</a:t>
          </a:r>
          <a:endParaRPr lang="en-US" dirty="0"/>
        </a:p>
      </dgm:t>
    </dgm:pt>
    <dgm:pt modelId="{44303AED-D926-4595-B1C8-F4CF07D81B86}" type="parTrans" cxnId="{C4BC3BF4-8192-448F-ADD4-68D48DFE6599}">
      <dgm:prSet/>
      <dgm:spPr/>
      <dgm:t>
        <a:bodyPr/>
        <a:lstStyle/>
        <a:p>
          <a:endParaRPr lang="en-US"/>
        </a:p>
      </dgm:t>
    </dgm:pt>
    <dgm:pt modelId="{01D69C31-D4A2-4153-93CC-F3EE999F5B04}" type="sibTrans" cxnId="{C4BC3BF4-8192-448F-ADD4-68D48DFE6599}">
      <dgm:prSet/>
      <dgm:spPr/>
      <dgm:t>
        <a:bodyPr/>
        <a:lstStyle/>
        <a:p>
          <a:endParaRPr lang="en-US"/>
        </a:p>
      </dgm:t>
    </dgm:pt>
    <dgm:pt modelId="{E5047D68-14B1-4AEA-B1E4-419C02E80FAC}">
      <dgm:prSet phldrT="[Text]"/>
      <dgm:spPr/>
      <dgm:t>
        <a:bodyPr/>
        <a:lstStyle/>
        <a:p>
          <a:r>
            <a:rPr kumimoji="1" lang="en-US" dirty="0" smtClean="0"/>
            <a:t>two level addressing (network and host) wastes space</a:t>
          </a:r>
          <a:endParaRPr lang="en-US" dirty="0"/>
        </a:p>
      </dgm:t>
    </dgm:pt>
    <dgm:pt modelId="{EA4C3726-D08D-4745-BAA8-27FF9C879AD3}" type="parTrans" cxnId="{C8320821-1459-4473-A4E4-BB5069409DE6}">
      <dgm:prSet/>
      <dgm:spPr/>
      <dgm:t>
        <a:bodyPr/>
        <a:lstStyle/>
        <a:p>
          <a:endParaRPr lang="en-US"/>
        </a:p>
      </dgm:t>
    </dgm:pt>
    <dgm:pt modelId="{EE934DDF-9A9B-46EE-8612-D3614E2864CA}" type="sibTrans" cxnId="{C8320821-1459-4473-A4E4-BB5069409DE6}">
      <dgm:prSet/>
      <dgm:spPr/>
      <dgm:t>
        <a:bodyPr/>
        <a:lstStyle/>
        <a:p>
          <a:endParaRPr lang="en-US"/>
        </a:p>
      </dgm:t>
    </dgm:pt>
    <dgm:pt modelId="{CE22C899-FC33-4F69-B37D-38BD75F2D2DF}">
      <dgm:prSet/>
      <dgm:spPr/>
      <dgm:t>
        <a:bodyPr/>
        <a:lstStyle/>
        <a:p>
          <a:r>
            <a:rPr kumimoji="1" lang="en-US" dirty="0" smtClean="0"/>
            <a:t>network addresses used even if not connected</a:t>
          </a:r>
        </a:p>
      </dgm:t>
    </dgm:pt>
    <dgm:pt modelId="{DA34306A-8A9E-4E8C-9C8D-A2717ACB7940}" type="parTrans" cxnId="{856E6F16-0ADA-4785-9BF6-3D9B01FE80FE}">
      <dgm:prSet/>
      <dgm:spPr/>
      <dgm:t>
        <a:bodyPr/>
        <a:lstStyle/>
        <a:p>
          <a:endParaRPr lang="en-US"/>
        </a:p>
      </dgm:t>
    </dgm:pt>
    <dgm:pt modelId="{75B15CE3-AE94-40E0-BB76-6AC555E09377}" type="sibTrans" cxnId="{856E6F16-0ADA-4785-9BF6-3D9B01FE80FE}">
      <dgm:prSet/>
      <dgm:spPr/>
      <dgm:t>
        <a:bodyPr/>
        <a:lstStyle/>
        <a:p>
          <a:endParaRPr lang="en-US"/>
        </a:p>
      </dgm:t>
    </dgm:pt>
    <dgm:pt modelId="{AA4BABCA-8150-4838-BCEC-B5542A4BDF71}">
      <dgm:prSet/>
      <dgm:spPr/>
      <dgm:t>
        <a:bodyPr/>
        <a:lstStyle/>
        <a:p>
          <a:r>
            <a:rPr kumimoji="1" lang="en-US" dirty="0" smtClean="0"/>
            <a:t>growth of networks and the Internet</a:t>
          </a:r>
        </a:p>
      </dgm:t>
    </dgm:pt>
    <dgm:pt modelId="{2E13010A-F063-4A40-AA71-116417F615E6}" type="parTrans" cxnId="{781DDF31-8E38-4021-B9D3-74A8FD3910AB}">
      <dgm:prSet/>
      <dgm:spPr/>
      <dgm:t>
        <a:bodyPr/>
        <a:lstStyle/>
        <a:p>
          <a:endParaRPr lang="en-US"/>
        </a:p>
      </dgm:t>
    </dgm:pt>
    <dgm:pt modelId="{4E40E9E9-ECD5-4F08-8A16-62980CCC7528}" type="sibTrans" cxnId="{781DDF31-8E38-4021-B9D3-74A8FD3910AB}">
      <dgm:prSet/>
      <dgm:spPr/>
      <dgm:t>
        <a:bodyPr/>
        <a:lstStyle/>
        <a:p>
          <a:endParaRPr lang="en-US"/>
        </a:p>
      </dgm:t>
    </dgm:pt>
    <dgm:pt modelId="{D9783B73-7D11-441E-A6AB-E31624861D83}">
      <dgm:prSet/>
      <dgm:spPr/>
      <dgm:t>
        <a:bodyPr/>
        <a:lstStyle/>
        <a:p>
          <a:r>
            <a:rPr kumimoji="1" lang="en-US" dirty="0" smtClean="0"/>
            <a:t>extended use of TCP/IP</a:t>
          </a:r>
        </a:p>
      </dgm:t>
    </dgm:pt>
    <dgm:pt modelId="{3B6492F1-669D-4779-9529-9248816994D9}" type="parTrans" cxnId="{DB7126D2-47A9-4430-84FC-B2BA0F524641}">
      <dgm:prSet/>
      <dgm:spPr/>
      <dgm:t>
        <a:bodyPr/>
        <a:lstStyle/>
        <a:p>
          <a:endParaRPr lang="en-US"/>
        </a:p>
      </dgm:t>
    </dgm:pt>
    <dgm:pt modelId="{59A502CD-4F8E-491A-97B5-7A80122D70D3}" type="sibTrans" cxnId="{DB7126D2-47A9-4430-84FC-B2BA0F524641}">
      <dgm:prSet/>
      <dgm:spPr/>
      <dgm:t>
        <a:bodyPr/>
        <a:lstStyle/>
        <a:p>
          <a:endParaRPr lang="en-US"/>
        </a:p>
      </dgm:t>
    </dgm:pt>
    <dgm:pt modelId="{5C7ACA75-AC91-4098-8692-EECB10F0A189}">
      <dgm:prSet/>
      <dgm:spPr/>
      <dgm:t>
        <a:bodyPr/>
        <a:lstStyle/>
        <a:p>
          <a:r>
            <a:rPr kumimoji="1" lang="en-US" dirty="0" smtClean="0"/>
            <a:t>single address per host</a:t>
          </a:r>
        </a:p>
      </dgm:t>
    </dgm:pt>
    <dgm:pt modelId="{28854D10-52DE-41A6-87A0-D9149D759F1B}" type="parTrans" cxnId="{C116B147-C1F9-42EF-B967-5E841C349601}">
      <dgm:prSet/>
      <dgm:spPr/>
      <dgm:t>
        <a:bodyPr/>
        <a:lstStyle/>
        <a:p>
          <a:endParaRPr lang="en-US"/>
        </a:p>
      </dgm:t>
    </dgm:pt>
    <dgm:pt modelId="{0C645C2B-B21E-427C-88F5-FCF3DF640FDB}" type="sibTrans" cxnId="{C116B147-C1F9-42EF-B967-5E841C349601}">
      <dgm:prSet/>
      <dgm:spPr/>
      <dgm:t>
        <a:bodyPr/>
        <a:lstStyle/>
        <a:p>
          <a:endParaRPr lang="en-US"/>
        </a:p>
      </dgm:t>
    </dgm:pt>
    <dgm:pt modelId="{14A65145-C1CA-4FC5-8EB6-0ACF381F48F7}" type="pres">
      <dgm:prSet presAssocID="{DBDE78EA-5FAE-4E8C-8820-52A50A2DAC4E}" presName="Name0" presStyleCnt="0">
        <dgm:presLayoutVars>
          <dgm:dir/>
          <dgm:resizeHandles val="exact"/>
        </dgm:presLayoutVars>
      </dgm:prSet>
      <dgm:spPr/>
      <dgm:t>
        <a:bodyPr/>
        <a:lstStyle/>
        <a:p>
          <a:endParaRPr lang="en-US"/>
        </a:p>
      </dgm:t>
    </dgm:pt>
    <dgm:pt modelId="{0A928984-F711-4D38-A49C-EE8552E5425D}" type="pres">
      <dgm:prSet presAssocID="{88D6E223-B407-48FA-989F-FECC2750F734}" presName="node" presStyleLbl="node1" presStyleIdx="0" presStyleCnt="1" custLinFactNeighborX="6522">
        <dgm:presLayoutVars>
          <dgm:bulletEnabled val="1"/>
        </dgm:presLayoutVars>
      </dgm:prSet>
      <dgm:spPr/>
      <dgm:t>
        <a:bodyPr/>
        <a:lstStyle/>
        <a:p>
          <a:endParaRPr lang="en-US"/>
        </a:p>
      </dgm:t>
    </dgm:pt>
  </dgm:ptLst>
  <dgm:cxnLst>
    <dgm:cxn modelId="{02D7E91A-6F72-4790-B303-2BD2ED2E4108}" type="presOf" srcId="{5C7ACA75-AC91-4098-8692-EECB10F0A189}" destId="{0A928984-F711-4D38-A49C-EE8552E5425D}" srcOrd="0" destOrd="5" presId="urn:microsoft.com/office/officeart/2005/8/layout/hList6"/>
    <dgm:cxn modelId="{5248C881-CC3F-4D0A-BBEF-7E733093E6D9}" type="presOf" srcId="{88D6E223-B407-48FA-989F-FECC2750F734}" destId="{0A928984-F711-4D38-A49C-EE8552E5425D}" srcOrd="0" destOrd="0" presId="urn:microsoft.com/office/officeart/2005/8/layout/hList6"/>
    <dgm:cxn modelId="{C116B147-C1F9-42EF-B967-5E841C349601}" srcId="{88D6E223-B407-48FA-989F-FECC2750F734}" destId="{5C7ACA75-AC91-4098-8692-EECB10F0A189}" srcOrd="4" destOrd="0" parTransId="{28854D10-52DE-41A6-87A0-D9149D759F1B}" sibTransId="{0C645C2B-B21E-427C-88F5-FCF3DF640FDB}"/>
    <dgm:cxn modelId="{DB7126D2-47A9-4430-84FC-B2BA0F524641}" srcId="{88D6E223-B407-48FA-989F-FECC2750F734}" destId="{D9783B73-7D11-441E-A6AB-E31624861D83}" srcOrd="3" destOrd="0" parTransId="{3B6492F1-669D-4779-9529-9248816994D9}" sibTransId="{59A502CD-4F8E-491A-97B5-7A80122D70D3}"/>
    <dgm:cxn modelId="{EF44254E-093F-4E2F-AB05-8D5D4BEBFB3B}" type="presOf" srcId="{E5047D68-14B1-4AEA-B1E4-419C02E80FAC}" destId="{0A928984-F711-4D38-A49C-EE8552E5425D}" srcOrd="0" destOrd="1" presId="urn:microsoft.com/office/officeart/2005/8/layout/hList6"/>
    <dgm:cxn modelId="{060B1FE7-B0A9-4CF7-B00D-547DD07E3469}" type="presOf" srcId="{CE22C899-FC33-4F69-B37D-38BD75F2D2DF}" destId="{0A928984-F711-4D38-A49C-EE8552E5425D}" srcOrd="0" destOrd="2" presId="urn:microsoft.com/office/officeart/2005/8/layout/hList6"/>
    <dgm:cxn modelId="{781DDF31-8E38-4021-B9D3-74A8FD3910AB}" srcId="{88D6E223-B407-48FA-989F-FECC2750F734}" destId="{AA4BABCA-8150-4838-BCEC-B5542A4BDF71}" srcOrd="2" destOrd="0" parTransId="{2E13010A-F063-4A40-AA71-116417F615E6}" sibTransId="{4E40E9E9-ECD5-4F08-8A16-62980CCC7528}"/>
    <dgm:cxn modelId="{856E6F16-0ADA-4785-9BF6-3D9B01FE80FE}" srcId="{88D6E223-B407-48FA-989F-FECC2750F734}" destId="{CE22C899-FC33-4F69-B37D-38BD75F2D2DF}" srcOrd="1" destOrd="0" parTransId="{DA34306A-8A9E-4E8C-9C8D-A2717ACB7940}" sibTransId="{75B15CE3-AE94-40E0-BB76-6AC555E09377}"/>
    <dgm:cxn modelId="{1D4141F7-4B43-4841-81AD-7C705963F7EB}" type="presOf" srcId="{AA4BABCA-8150-4838-BCEC-B5542A4BDF71}" destId="{0A928984-F711-4D38-A49C-EE8552E5425D}" srcOrd="0" destOrd="3" presId="urn:microsoft.com/office/officeart/2005/8/layout/hList6"/>
    <dgm:cxn modelId="{F3A03A35-8CD9-4CA9-A357-AE4694E3E2B5}" type="presOf" srcId="{D9783B73-7D11-441E-A6AB-E31624861D83}" destId="{0A928984-F711-4D38-A49C-EE8552E5425D}" srcOrd="0" destOrd="4" presId="urn:microsoft.com/office/officeart/2005/8/layout/hList6"/>
    <dgm:cxn modelId="{C8320821-1459-4473-A4E4-BB5069409DE6}" srcId="{88D6E223-B407-48FA-989F-FECC2750F734}" destId="{E5047D68-14B1-4AEA-B1E4-419C02E80FAC}" srcOrd="0" destOrd="0" parTransId="{EA4C3726-D08D-4745-BAA8-27FF9C879AD3}" sibTransId="{EE934DDF-9A9B-46EE-8612-D3614E2864CA}"/>
    <dgm:cxn modelId="{5A56BF10-FCD6-47D8-8922-9BB13BD74E5A}" type="presOf" srcId="{DBDE78EA-5FAE-4E8C-8820-52A50A2DAC4E}" destId="{14A65145-C1CA-4FC5-8EB6-0ACF381F48F7}" srcOrd="0" destOrd="0" presId="urn:microsoft.com/office/officeart/2005/8/layout/hList6"/>
    <dgm:cxn modelId="{C4BC3BF4-8192-448F-ADD4-68D48DFE6599}" srcId="{DBDE78EA-5FAE-4E8C-8820-52A50A2DAC4E}" destId="{88D6E223-B407-48FA-989F-FECC2750F734}" srcOrd="0" destOrd="0" parTransId="{44303AED-D926-4595-B1C8-F4CF07D81B86}" sibTransId="{01D69C31-D4A2-4153-93CC-F3EE999F5B04}"/>
    <dgm:cxn modelId="{0A689D7E-CD9A-4359-9422-FCAA81F3A863}" type="presParOf" srcId="{14A65145-C1CA-4FC5-8EB6-0ACF381F48F7}" destId="{0A928984-F711-4D38-A49C-EE8552E5425D}" srcOrd="0" destOrd="0" presId="urn:microsoft.com/office/officeart/2005/8/layout/hList6"/>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105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1105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105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0EDECBD-E403-8C45-BE51-B14FA348C8C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ea typeface="+mn-ea"/>
                <a:cs typeface="+mn-cs"/>
              </a:defRPr>
            </a:lvl1pPr>
          </a:lstStyle>
          <a:p>
            <a:pPr>
              <a:defRPr/>
            </a:pPr>
            <a:endParaRPr lang="en-US" dirty="0"/>
          </a:p>
        </p:txBody>
      </p:sp>
      <p:sp>
        <p:nvSpPr>
          <p:cNvPr id="1249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ea typeface="+mn-ea"/>
                <a:cs typeface="+mn-cs"/>
              </a:defRPr>
            </a:lvl1pPr>
          </a:lstStyle>
          <a:p>
            <a:pPr>
              <a:defRPr/>
            </a:pPr>
            <a:endParaRPr lang="en-US" dirty="0"/>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49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49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ea typeface="+mn-ea"/>
                <a:cs typeface="+mn-cs"/>
              </a:defRPr>
            </a:lvl1pPr>
          </a:lstStyle>
          <a:p>
            <a:pPr>
              <a:defRPr/>
            </a:pPr>
            <a:endParaRPr lang="en-US" dirty="0"/>
          </a:p>
        </p:txBody>
      </p:sp>
      <p:sp>
        <p:nvSpPr>
          <p:cNvPr id="1249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C4868DA-EDFE-4D4E-8C2F-1F33F5FE5CCD}"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EEDC6259-365A-8044-85C6-A1300C322B3F}" type="slidenum">
              <a:rPr lang="en-US"/>
              <a:pPr/>
              <a:t>1</a:t>
            </a:fld>
            <a:endParaRPr lang="en-US" dirty="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“Data and Computer Communications”, 9/e, by William Stallings, Chapter 18 “</a:t>
            </a:r>
            <a:r>
              <a:rPr kumimoji="1" lang="en-US" dirty="0"/>
              <a:t>Internet</a:t>
            </a:r>
            <a:r>
              <a:rPr kumimoji="1" lang="en-GB" dirty="0"/>
              <a:t> </a:t>
            </a:r>
            <a:r>
              <a:rPr kumimoji="1" lang="en-US" dirty="0"/>
              <a:t>Protocols</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90000"/>
              </a:lnSpc>
            </a:pPr>
            <a:r>
              <a:rPr lang="en-US" b="1" dirty="0"/>
              <a:t>Design Issues</a:t>
            </a:r>
          </a:p>
          <a:p>
            <a:pPr>
              <a:lnSpc>
                <a:spcPct val="90000"/>
              </a:lnSpc>
            </a:pPr>
            <a:r>
              <a:rPr lang="en-US" dirty="0"/>
              <a:t>With that brief sketch of the operation of an IP-controlled internet, we now examine some design issues in greater detail:</a:t>
            </a:r>
          </a:p>
          <a:p>
            <a:pPr>
              <a:lnSpc>
                <a:spcPct val="90000"/>
              </a:lnSpc>
            </a:pPr>
            <a:r>
              <a:rPr lang="en-US" dirty="0"/>
              <a:t> </a:t>
            </a:r>
          </a:p>
          <a:p>
            <a:pPr>
              <a:lnSpc>
                <a:spcPct val="90000"/>
              </a:lnSpc>
            </a:pPr>
            <a:r>
              <a:rPr lang="en-US" dirty="0"/>
              <a:t>Routing</a:t>
            </a:r>
          </a:p>
          <a:p>
            <a:pPr>
              <a:lnSpc>
                <a:spcPct val="90000"/>
              </a:lnSpc>
            </a:pPr>
            <a:r>
              <a:rPr lang="en-US" dirty="0"/>
              <a:t>Datagram lifetime</a:t>
            </a:r>
          </a:p>
          <a:p>
            <a:pPr>
              <a:lnSpc>
                <a:spcPct val="90000"/>
              </a:lnSpc>
            </a:pPr>
            <a:r>
              <a:rPr lang="en-US" dirty="0"/>
              <a:t>Fragmentation and reassembly</a:t>
            </a:r>
          </a:p>
          <a:p>
            <a:pPr>
              <a:lnSpc>
                <a:spcPct val="90000"/>
              </a:lnSpc>
            </a:pPr>
            <a:r>
              <a:rPr lang="en-US" dirty="0"/>
              <a:t>Error control</a:t>
            </a:r>
          </a:p>
          <a:p>
            <a:pPr>
              <a:lnSpc>
                <a:spcPct val="90000"/>
              </a:lnSpc>
            </a:pPr>
            <a:r>
              <a:rPr lang="en-US" dirty="0"/>
              <a:t>Flow control</a:t>
            </a:r>
          </a:p>
          <a:p>
            <a:pPr>
              <a:lnSpc>
                <a:spcPct val="90000"/>
              </a:lnSpc>
            </a:pPr>
            <a:r>
              <a:rPr lang="en-US" dirty="0"/>
              <a:t> </a:t>
            </a:r>
          </a:p>
          <a:p>
            <a:pPr>
              <a:lnSpc>
                <a:spcPct val="90000"/>
              </a:lnSpc>
            </a:pPr>
            <a:r>
              <a:rPr lang="en-US" dirty="0"/>
              <a:t>	</a:t>
            </a:r>
          </a:p>
        </p:txBody>
      </p:sp>
      <p:sp>
        <p:nvSpPr>
          <p:cNvPr id="66564" name="Slide Number Placeholder 3"/>
          <p:cNvSpPr>
            <a:spLocks noGrp="1"/>
          </p:cNvSpPr>
          <p:nvPr>
            <p:ph type="sldNum" sz="quarter" idx="5"/>
          </p:nvPr>
        </p:nvSpPr>
        <p:spPr>
          <a:noFill/>
        </p:spPr>
        <p:txBody>
          <a:bodyPr/>
          <a:lstStyle/>
          <a:p>
            <a:fld id="{A7135FB5-4CB9-FC41-8A6F-952159ACA7F4}" type="slidenum">
              <a:rPr lang="en-US"/>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dirty="0"/>
              <a:t>Stallings DCC9e Figure 18.3</a:t>
            </a:r>
          </a:p>
        </p:txBody>
      </p:sp>
      <p:sp>
        <p:nvSpPr>
          <p:cNvPr id="67588" name="Slide Number Placeholder 3"/>
          <p:cNvSpPr>
            <a:spLocks noGrp="1"/>
          </p:cNvSpPr>
          <p:nvPr>
            <p:ph type="sldNum" sz="quarter" idx="5"/>
          </p:nvPr>
        </p:nvSpPr>
        <p:spPr>
          <a:noFill/>
        </p:spPr>
        <p:txBody>
          <a:bodyPr/>
          <a:lstStyle/>
          <a:p>
            <a:fld id="{C404093D-A3B4-DC40-9672-6F85918D8E65}" type="slidenum">
              <a:rPr lang="en-US"/>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D944D87-923E-6E44-A61E-5999990E491A}" type="slidenum">
              <a:rPr lang="en-US"/>
              <a:pPr/>
              <a:t>12</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t>For the purpose of routing, each end system and router maintains a routing table that lists, for each possible destination network, the next router to which the internet datagram should be sent.</a:t>
            </a:r>
          </a:p>
          <a:p>
            <a:r>
              <a:rPr lang="en-US" dirty="0"/>
              <a:t>	The routing table may be static or dynamic. A static table, however, could contain alternate routes if a particular router is unavailable. A dynamic table is more flexible in responding to both error and congestion conditions. In the Internet, for example, when a router goes down, all of its neighbors will send out a status report, allowing other routers and stations to update their routing tables. A similar scheme  can be used to control congestion. Congestion control is particularly important because of the mismatch in capacity between local and wide area networks. Stallings DCC9e Chapter 19 discusses routing protocols.</a:t>
            </a:r>
          </a:p>
          <a:p>
            <a:r>
              <a:rPr lang="en-US" dirty="0"/>
              <a:t>	Routing tables may also be used to support other internetworking services, such as security and priority. For example, individual networks might be classified to handle data up to a given security classification. The routing mechanism must assure that data of a given security level are not allowed to pass through networks not cleared to handle such data.</a:t>
            </a:r>
          </a:p>
          <a:p>
            <a:r>
              <a:rPr lang="en-US" dirty="0"/>
              <a:t>	Another routing technique is source routing. The source station specifies the route by including a sequential list of routers in the datagram. This, again, could be useful for security or priority requirements.</a:t>
            </a:r>
          </a:p>
          <a:p>
            <a:r>
              <a:rPr lang="en-US" dirty="0"/>
              <a:t>	Finally, we mention a service related to routing: route recording. To record a route, each router appends its internet address to a list of addresses in the datagram. This feature is useful for testing and debugging purposes.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4A4FB5-E4C2-BC42-B411-73C037180A8D}" type="slidenum">
              <a:rPr lang="en-US"/>
              <a:pPr/>
              <a:t>13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If dynamic or alternate routing is used, the potential exists for a datagram to loop indefinitely through the internet. This is undesirable for two reasons. First, an endlessly circulating datagram consumes resources. Second, we will see in Stallings DCC9e Chapter 22 that a  transport protocol may depend on the existence of an upper bound on datagram lifetime. To avoid these problems, each datagram can be marked with a lifetime. Once the lifetime expires, the datagram is discarded.</a:t>
            </a:r>
          </a:p>
          <a:p>
            <a:r>
              <a:rPr lang="en-US" dirty="0"/>
              <a:t>	A simple way to implement lifetime is to use a hop count. Each time that a datagram passes through a router, the count is decremented. Alternatively, the lifetime could be a true measure of time. This requires that the routers must somehow know how long it has been since the datagram or fragment last crossed a router, to know by how much to decrement the lifetime field. This would seem to require some global clocking mechanism. The advantage of using a true time measure is that it can be used in the reassembly algorithm, described next.</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BDE02681-75CD-1A43-8E95-68D65D92F3F0}" type="slidenum">
              <a:rPr lang="en-US"/>
              <a:pPr/>
              <a:t>14</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t>The Internet Protocol accepts a block of data from a higher-layer protocol, such as TCP or UDP, and may divide this block in to multiple blocks of some smaller bounded size to form multiple IP packets. This process is called </a:t>
            </a:r>
            <a:r>
              <a:rPr lang="en-US" b="1" dirty="0"/>
              <a:t>fragmentation</a:t>
            </a:r>
            <a:r>
              <a:rPr lang="en-US" dirty="0"/>
              <a:t>.</a:t>
            </a:r>
          </a:p>
          <a:p>
            <a:r>
              <a:rPr lang="en-US" dirty="0"/>
              <a:t>	There are a number of motivations for fragmentation, depending on the context. Among the typical reasons for fragmentation:</a:t>
            </a:r>
          </a:p>
          <a:p>
            <a:r>
              <a:rPr lang="en-US" dirty="0"/>
              <a:t> </a:t>
            </a:r>
          </a:p>
          <a:p>
            <a:r>
              <a:rPr lang="en-US" dirty="0"/>
              <a:t>The communications network may only accept blocks of data up to a certain size. For example, an ATM network is limited to blocks of 53 octets; Ethernet imposes a maximum size of 1526 octets.</a:t>
            </a:r>
          </a:p>
          <a:p>
            <a:r>
              <a:rPr lang="en-US" dirty="0"/>
              <a:t>Error control may be more efficient with a smaller PDU size. With smaller PDUs, fewer bits need to be retransmitted when a PDU suffers an error.</a:t>
            </a:r>
          </a:p>
          <a:p>
            <a:r>
              <a:rPr lang="en-US" dirty="0"/>
              <a:t>More equitable access to shared transmission facilities, with shorter delay, can be provided. For example, without a maximum block size, one station could monopolize a multipoint medium.</a:t>
            </a:r>
          </a:p>
          <a:p>
            <a:r>
              <a:rPr lang="en-US" dirty="0"/>
              <a:t>A smaller PDU size may mean that receiving entities can allocate smaller buffers.</a:t>
            </a:r>
          </a:p>
          <a:p>
            <a:r>
              <a:rPr lang="en-US" dirty="0"/>
              <a:t>An entity may require that data transfer comes to some sort of "closure" from time to time, for checkpoint and restart/recovery operations.</a:t>
            </a:r>
          </a:p>
          <a:p>
            <a:endParaRPr lang="en-US" dirty="0"/>
          </a:p>
          <a:p>
            <a:r>
              <a:rPr lang="en-US" dirty="0"/>
              <a:t>There are several disadvantages to fragmentation that argue for making PDUs as large as possible:</a:t>
            </a:r>
          </a:p>
          <a:p>
            <a:r>
              <a:rPr lang="en-US" dirty="0"/>
              <a:t> </a:t>
            </a:r>
          </a:p>
          <a:p>
            <a:r>
              <a:rPr lang="en-US" dirty="0"/>
              <a:t>Because each PDU contains a certain amount of control information, smaller blocks have a greater percentage of overhead.</a:t>
            </a:r>
          </a:p>
          <a:p>
            <a:r>
              <a:rPr lang="en-US" dirty="0"/>
              <a:t>PDU arrival may generate an interrupt that must be serviced. Smaller blocks result in more interrupts.</a:t>
            </a:r>
          </a:p>
          <a:p>
            <a:r>
              <a:rPr lang="en-US" dirty="0"/>
              <a:t>More time is spent processing smaller, more numerous PDUs.</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5571F07-2045-144B-86AA-EFDA873A3BF3}" type="slidenum">
              <a:rPr lang="en-US"/>
              <a:pPr/>
              <a:t>15</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a:t>If datagrams can be fragmented (perhaps more than once) in the course of their travels, the question arises as to where they should be reassembled. The easiest solution is to have reassembly performed at the destination only. The principal disadvantage of this approach is that fragments can only get smaller as data move through the internet. This may impair the efficiency of some networks. However, if intermediate router reassembly is allowed, the following disadvantages result:</a:t>
            </a:r>
          </a:p>
          <a:p>
            <a:r>
              <a:rPr lang="en-US" dirty="0"/>
              <a:t> </a:t>
            </a:r>
          </a:p>
          <a:p>
            <a:r>
              <a:rPr lang="en-US" dirty="0"/>
              <a:t>	</a:t>
            </a:r>
            <a:r>
              <a:rPr lang="en-US" b="1" dirty="0"/>
              <a:t>1.</a:t>
            </a:r>
            <a:r>
              <a:rPr lang="en-US" dirty="0"/>
              <a:t>	Large buffers are required at routers, and there is the risk that all of the buffer space will be used up storing partial datagrams.</a:t>
            </a:r>
          </a:p>
          <a:p>
            <a:r>
              <a:rPr lang="en-US" b="1" dirty="0"/>
              <a:t>	2.	</a:t>
            </a:r>
            <a:r>
              <a:rPr lang="en-US" dirty="0"/>
              <a:t>All fragments of a datagram must pass through the same router. This inhibits the use of dynamic routing.</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985EF7E-F6E3-F844-943B-BC77A8C946BE}" type="slidenum">
              <a:rPr lang="en-US"/>
              <a:pPr/>
              <a:t>16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t>In IP, datagram fragments are reassembled at the destination end system. The IP fragmentation technique uses the following information in the IP header:</a:t>
            </a:r>
          </a:p>
          <a:p>
            <a:r>
              <a:rPr lang="en-US" dirty="0"/>
              <a:t> </a:t>
            </a:r>
          </a:p>
          <a:p>
            <a:r>
              <a:rPr lang="en-US" dirty="0"/>
              <a:t>Data Unit Identifier (ID)</a:t>
            </a:r>
          </a:p>
          <a:p>
            <a:r>
              <a:rPr lang="en-US" dirty="0"/>
              <a:t>Data Length</a:t>
            </a:r>
          </a:p>
          <a:p>
            <a:r>
              <a:rPr lang="en-US" dirty="0"/>
              <a:t>Offset</a:t>
            </a:r>
          </a:p>
          <a:p>
            <a:r>
              <a:rPr lang="en-US" dirty="0"/>
              <a:t>More Flag</a:t>
            </a:r>
          </a:p>
          <a:p>
            <a:r>
              <a:rPr lang="en-US" dirty="0"/>
              <a:t> </a:t>
            </a:r>
          </a:p>
          <a:p>
            <a:r>
              <a:rPr lang="en-US" dirty="0"/>
              <a:t>	The </a:t>
            </a:r>
            <a:r>
              <a:rPr lang="en-US" i="1" dirty="0"/>
              <a:t>ID</a:t>
            </a:r>
            <a:r>
              <a:rPr lang="en-US" dirty="0"/>
              <a:t> is a means of uniquely identifying an end-system-originated datagram. In IP, it consists of the source and destination addresses, a number that corresponds to the protocol layer that generated the data (e.g., TCP), and an identification supplied by that protocol layer. The </a:t>
            </a:r>
            <a:r>
              <a:rPr lang="en-US" i="1" dirty="0"/>
              <a:t>Data Length</a:t>
            </a:r>
            <a:r>
              <a:rPr lang="en-US" dirty="0"/>
              <a:t> is the length of the user data field in octets, and the </a:t>
            </a:r>
            <a:r>
              <a:rPr lang="en-US" i="1" dirty="0"/>
              <a:t>Offset</a:t>
            </a:r>
            <a:r>
              <a:rPr lang="en-US" dirty="0"/>
              <a:t> is the position of a fragment of user data in the data field of the original datagram, in multiples of 64 bits.</a:t>
            </a:r>
          </a:p>
          <a:p>
            <a:r>
              <a:rPr lang="en-US" dirty="0"/>
              <a:t>	The source end system creates a datagram with a </a:t>
            </a:r>
            <a:r>
              <a:rPr lang="en-US" i="1" dirty="0"/>
              <a:t>Data Length</a:t>
            </a:r>
            <a:r>
              <a:rPr lang="en-US" dirty="0"/>
              <a:t> equal to the entire length of the data field, with </a:t>
            </a:r>
            <a:r>
              <a:rPr lang="en-US" i="1" dirty="0"/>
              <a:t>Offset</a:t>
            </a:r>
            <a:r>
              <a:rPr lang="en-US" dirty="0"/>
              <a:t> = 0, and a </a:t>
            </a:r>
            <a:r>
              <a:rPr lang="en-US" i="1" dirty="0"/>
              <a:t>More Flag</a:t>
            </a:r>
            <a:r>
              <a:rPr lang="en-US" dirty="0"/>
              <a:t> set to 0 (false). To fragment a long datagram into two pieces, an IP module in a router performs the following tasks:</a:t>
            </a:r>
          </a:p>
          <a:p>
            <a:r>
              <a:rPr lang="en-US" dirty="0"/>
              <a:t> </a:t>
            </a:r>
          </a:p>
          <a:p>
            <a:r>
              <a:rPr lang="en-US" b="1" dirty="0"/>
              <a:t>	1.</a:t>
            </a:r>
            <a:r>
              <a:rPr lang="en-US" dirty="0"/>
              <a:t>	Create two new datagrams and copy the header fields of the incoming datagram into both.</a:t>
            </a:r>
          </a:p>
          <a:p>
            <a:r>
              <a:rPr lang="en-US" b="1" dirty="0"/>
              <a:t>	2.</a:t>
            </a:r>
            <a:r>
              <a:rPr lang="en-US" dirty="0"/>
              <a:t>	Divide the incoming user data field into two portions along a 64-bit boundary (counting from the beginning), placing one portion in each new datagram. The first portion must be a multiple of 64 bits (8 octets).</a:t>
            </a:r>
          </a:p>
          <a:p>
            <a:r>
              <a:rPr lang="en-US" b="1" dirty="0"/>
              <a:t>	3.</a:t>
            </a:r>
            <a:r>
              <a:rPr lang="en-US" dirty="0"/>
              <a:t>	Set the </a:t>
            </a:r>
            <a:r>
              <a:rPr lang="en-US" i="1" dirty="0"/>
              <a:t>Data Length</a:t>
            </a:r>
            <a:r>
              <a:rPr lang="en-US" dirty="0"/>
              <a:t> of the first new datagram to the length of the inserted data, and set </a:t>
            </a:r>
            <a:r>
              <a:rPr lang="en-US" i="1" dirty="0"/>
              <a:t>More Flag</a:t>
            </a:r>
            <a:r>
              <a:rPr lang="en-US" dirty="0"/>
              <a:t> to 1 (true). The </a:t>
            </a:r>
            <a:r>
              <a:rPr lang="en-US" i="1" dirty="0"/>
              <a:t>Offset</a:t>
            </a:r>
            <a:r>
              <a:rPr lang="en-US" dirty="0"/>
              <a:t> field is unchanged.</a:t>
            </a:r>
          </a:p>
          <a:p>
            <a:r>
              <a:rPr lang="en-US" dirty="0"/>
              <a:t>	</a:t>
            </a:r>
            <a:r>
              <a:rPr lang="en-US" b="1" dirty="0"/>
              <a:t>4.</a:t>
            </a:r>
            <a:r>
              <a:rPr lang="en-US" dirty="0"/>
              <a:t>	Set the </a:t>
            </a:r>
            <a:r>
              <a:rPr lang="en-US" i="1" dirty="0"/>
              <a:t>Data Length</a:t>
            </a:r>
            <a:r>
              <a:rPr lang="en-US" dirty="0"/>
              <a:t> of the second new datagram to the length of the inserted data, and add the length of the first data portion divided by 8 to the </a:t>
            </a:r>
            <a:r>
              <a:rPr lang="en-US" i="1" dirty="0"/>
              <a:t>Offset</a:t>
            </a:r>
            <a:r>
              <a:rPr lang="en-US" dirty="0"/>
              <a:t> field. The </a:t>
            </a:r>
            <a:r>
              <a:rPr lang="en-US" i="1" dirty="0"/>
              <a:t>More Flag</a:t>
            </a:r>
            <a:r>
              <a:rPr lang="en-US" dirty="0"/>
              <a:t> remains the same.</a:t>
            </a:r>
          </a:p>
          <a:p>
            <a:endParaRPr lang="en-US" dirty="0"/>
          </a:p>
          <a:p>
            <a:r>
              <a:rPr lang="en-US" dirty="0"/>
              <a:t>To reassemble a datagram, there must be sufficient buffer space at the reassembly point. As fragments with the same ID arrive, their data fields are inserted in the proper position in the buffer until the entire data field is reassembled, which is achieved when a contiguous set of data exists starting with an </a:t>
            </a:r>
            <a:r>
              <a:rPr lang="en-US" i="1" dirty="0"/>
              <a:t>Offset</a:t>
            </a:r>
            <a:r>
              <a:rPr lang="en-US" dirty="0"/>
              <a:t> of zero and ending with data from a fragment with a false </a:t>
            </a:r>
            <a:r>
              <a:rPr lang="en-US" i="1" dirty="0"/>
              <a:t>More Flag</a:t>
            </a:r>
            <a:r>
              <a:rPr lang="en-US" dirty="0"/>
              <a:t>.</a:t>
            </a:r>
          </a:p>
          <a:p>
            <a:r>
              <a:rPr lang="en-US" dirty="0"/>
              <a:t>	One eventuality that must be dealt with is that one or more of the fragments may not get through; the IP service does not guarantee delivery. Some method is needed to decide when to abandon a reassembly effort to free up buffer space. Two approaches are commonly used. First, assign a reassembly lifetime to the first fragment to arrive. This is a local, real-time clock assigned by the reassembly function and decremented while the fragments of the original datagram are being buffered. If the time expires prior to complete reassembly, the received fragments are discarded. A second approach is to make use of the datagram lifetime, which is part of the header of each incoming fragment. The lifetime field continues to be decremented by the reassembly function; as with the first approach, if the lifetime expires prior to complete reassembly, the received fragments are discarded.</a:t>
            </a:r>
          </a:p>
          <a:p>
            <a:endParaRPr lang="en-US" dirty="0"/>
          </a:p>
          <a:p>
            <a:r>
              <a:rPr lang="en-US" dirty="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dirty="0"/>
              <a:t>Stallings DCC9e Figure 18.4</a:t>
            </a:r>
          </a:p>
        </p:txBody>
      </p:sp>
      <p:sp>
        <p:nvSpPr>
          <p:cNvPr id="73732" name="Slide Number Placeholder 3"/>
          <p:cNvSpPr>
            <a:spLocks noGrp="1"/>
          </p:cNvSpPr>
          <p:nvPr>
            <p:ph type="sldNum" sz="quarter" idx="5"/>
          </p:nvPr>
        </p:nvSpPr>
        <p:spPr>
          <a:noFill/>
        </p:spPr>
        <p:txBody>
          <a:bodyPr/>
          <a:lstStyle/>
          <a:p>
            <a:fld id="{C6641B58-C61E-C541-807A-CA34A0170991}" type="slidenum">
              <a:rPr lang="en-US"/>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A6CB47B-F2E7-B44C-AF61-3D6F923B81F9}" type="slidenum">
              <a:rPr lang="en-US"/>
              <a:pPr/>
              <a:t>18</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dirty="0"/>
              <a:t>The internetwork facility does not guarantee successful delivery of every datagram. When a datagram is discarded by a router, the router should attempt to return some information to the source, if possible. The source Internet Protocol entity may use this information to modify its transmission strategy and may notify higher layers. To report that a specific datagram has been discarded, some means of datagram identification is needed. Such identification is discussed in the next section.</a:t>
            </a:r>
          </a:p>
          <a:p>
            <a:r>
              <a:rPr lang="en-US" dirty="0"/>
              <a:t>	Datagrams may be discarded for a number of reasons, including lifetime expiration, congestion, and FCS error. In the latter case, notification is not possible because the source address field may have been damaged.</a:t>
            </a:r>
          </a:p>
          <a:p>
            <a:endParaRPr lang="en-US" dirty="0"/>
          </a:p>
          <a:p>
            <a:r>
              <a:rPr lang="en-US" dirty="0"/>
              <a:t>Internet flow control allows routers and/or receiving stations to limit the rate at which they receive data. For the connectionless type of service we are describing, flow control mechanisms are limited. The best approach would seem to be to send flow control packets, requesting reduced data flow, to other routers and source stations. We will see one example of this with Internet Control Message Protocol, discussed in the next section.</a:t>
            </a:r>
          </a:p>
          <a:p>
            <a:endParaRPr lang="en-US" dirty="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3B252A4-177B-C94E-873A-2C584879EBA5}" type="slidenum">
              <a:rPr lang="en-US"/>
              <a:pPr/>
              <a:t>19</a:t>
            </a:fld>
            <a:endParaRPr lang="en-US" dirty="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dirty="0"/>
              <a:t>In this section, we look at version 4 of IP, officially defined in RFC 791. Although it is intended that IPv4 will ultimately be replaced by IPv6, it is currently the standard IP used in TCP/IP networks. The Internet Protocol (IP) is part of the TCP/IP suite and is the most widely used internetworking protocol. As with any protocol standard, IP is specified in two parts (see Stallings DCC9e Figure 2.10): The interface with a higher layer (e.g., TCP), specifying the services that IP provides The actual protocol format and mechanisms. In this section, we examine first IP services and then the protocol. This is followed by a discussion of IP address formats. Finally, the Internet Control Message Protocol (ICMP), which is an integral part of IP, is described.</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3FBEF88-088D-4546-A852-BC6267E79B8A}" type="slidenum">
              <a:rPr lang="en-US"/>
              <a:pPr/>
              <a:t>2</a:t>
            </a:fld>
            <a:endParaRPr lang="en-US" dirty="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This quote is from the start of Stallings DCC9e Chapter 18. </a:t>
            </a:r>
            <a:r>
              <a:rPr lang="en-US" dirty="0">
                <a:latin typeface="Times" pitchFamily="-110" charset="0"/>
              </a:rPr>
              <a:t>This chapter examines the Internet Protocol, the foundation on which all of the internet-based protocols and on which internetworking is based.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375919B-FC89-BF42-87BA-DF2A0197EA7C}" type="slidenum">
              <a:rPr lang="en-US"/>
              <a:pPr/>
              <a:t>20</a:t>
            </a:fld>
            <a:endParaRPr lang="en-US" dirty="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t>The services to be provided across adjacent protocol layers (e.g., between IP and TCP) are expressed in terms of primitives and parameters. A primitive specifies the function to be performed, and the parameters are used to pass data and control information. The actual form of a primitive is implementation dependent. An example is a procedure call.</a:t>
            </a:r>
          </a:p>
          <a:p>
            <a:r>
              <a:rPr lang="en-US" dirty="0"/>
              <a:t>	IP provides two service primitives at the interface to the next higher layer. The Send primitive is used to request transmission of a data unit. The Deliver primitive is used by IP to notify a user of the arrival of a data unit. </a:t>
            </a:r>
            <a:endParaRPr lang="en-US" dirty="0">
              <a:latin typeface="Times" pitchFamily="-11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A1C4748-93E1-2740-A419-AF317BB8ADF8}" type="slidenum">
              <a:rPr lang="en-US"/>
              <a:pPr/>
              <a:t>21</a:t>
            </a:fld>
            <a:endParaRPr lang="en-US" dirty="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n-US" dirty="0"/>
              <a:t>The parameters associated with the two primitives are :</a:t>
            </a:r>
          </a:p>
          <a:p>
            <a:r>
              <a:rPr lang="en-US" dirty="0"/>
              <a:t> </a:t>
            </a:r>
          </a:p>
          <a:p>
            <a:r>
              <a:rPr lang="en-US" b="1" dirty="0"/>
              <a:t>Source address:</a:t>
            </a:r>
            <a:r>
              <a:rPr lang="en-US" dirty="0"/>
              <a:t> Internetwork address of sending IP entity.</a:t>
            </a:r>
          </a:p>
          <a:p>
            <a:r>
              <a:rPr lang="en-US" b="1" dirty="0"/>
              <a:t>Destination address:</a:t>
            </a:r>
            <a:r>
              <a:rPr lang="en-US" dirty="0"/>
              <a:t> Internetwork address of destination IP entity.</a:t>
            </a:r>
          </a:p>
          <a:p>
            <a:r>
              <a:rPr lang="en-US" b="1" dirty="0"/>
              <a:t>Protocol:</a:t>
            </a:r>
            <a:r>
              <a:rPr lang="en-US" dirty="0"/>
              <a:t> Recipient protocol entity (an IP user, such as TCP).</a:t>
            </a:r>
          </a:p>
          <a:p>
            <a:r>
              <a:rPr lang="en-US" b="1" dirty="0"/>
              <a:t>Type-of-service indicators:</a:t>
            </a:r>
            <a:r>
              <a:rPr lang="en-US" dirty="0"/>
              <a:t> Used to specify the treatment of the data unit in its transmission through component networks.</a:t>
            </a:r>
          </a:p>
          <a:p>
            <a:r>
              <a:rPr lang="en-US" b="1" dirty="0"/>
              <a:t>Identification:</a:t>
            </a:r>
            <a:r>
              <a:rPr lang="en-US" dirty="0"/>
              <a:t> Used in combination with the source and destination addresses and user protocol to identify the data unit uniquely. This parameter is needed for reassembly and error reporting.</a:t>
            </a:r>
          </a:p>
          <a:p>
            <a:r>
              <a:rPr lang="en-US" b="1" dirty="0"/>
              <a:t>Don't fragment identifier:</a:t>
            </a:r>
            <a:r>
              <a:rPr lang="en-US" dirty="0"/>
              <a:t> Indicates whether IP can fragment data to accomplish delivery.</a:t>
            </a:r>
          </a:p>
          <a:p>
            <a:r>
              <a:rPr lang="en-US" b="1" dirty="0"/>
              <a:t>Time to live:</a:t>
            </a:r>
            <a:r>
              <a:rPr lang="en-US" dirty="0"/>
              <a:t> Measured in seconds.</a:t>
            </a:r>
          </a:p>
          <a:p>
            <a:r>
              <a:rPr lang="en-US" b="1" dirty="0"/>
              <a:t>Data length:</a:t>
            </a:r>
            <a:r>
              <a:rPr lang="en-US" dirty="0"/>
              <a:t> Length of data being transmitted.</a:t>
            </a:r>
          </a:p>
          <a:p>
            <a:r>
              <a:rPr lang="en-US" b="1" dirty="0"/>
              <a:t>Option data:</a:t>
            </a:r>
            <a:r>
              <a:rPr lang="en-US" dirty="0"/>
              <a:t> Options requested by the IP user.</a:t>
            </a:r>
          </a:p>
          <a:p>
            <a:r>
              <a:rPr lang="en-US" b="1" dirty="0"/>
              <a:t>Data:</a:t>
            </a:r>
            <a:r>
              <a:rPr lang="en-US" dirty="0"/>
              <a:t> User data to be transmitted.</a:t>
            </a:r>
          </a:p>
          <a:p>
            <a:r>
              <a:rPr lang="en-US" dirty="0"/>
              <a:t> </a:t>
            </a:r>
          </a:p>
          <a:p>
            <a:r>
              <a:rPr lang="en-US" dirty="0"/>
              <a:t>	The </a:t>
            </a:r>
            <a:r>
              <a:rPr lang="en-US" i="1" dirty="0"/>
              <a:t>identification</a:t>
            </a:r>
            <a:r>
              <a:rPr lang="en-US" dirty="0"/>
              <a:t>, </a:t>
            </a:r>
            <a:r>
              <a:rPr lang="en-US" i="1" dirty="0"/>
              <a:t>don't fragment identifier</a:t>
            </a:r>
            <a:r>
              <a:rPr lang="en-US" dirty="0"/>
              <a:t>, and </a:t>
            </a:r>
            <a:r>
              <a:rPr lang="en-US" i="1" dirty="0"/>
              <a:t>time to live</a:t>
            </a:r>
            <a:r>
              <a:rPr lang="en-US" dirty="0"/>
              <a:t> parameters are present in the Send primitive but not in the Deliver primitive. These three parameters provide instructions to IP that are not of concern to the recipient IP user.</a:t>
            </a:r>
          </a:p>
          <a:p>
            <a:r>
              <a:rPr lang="en-US" dirty="0"/>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89F4F672-7730-4E4A-A281-6D4A7C8E56F4}" type="slidenum">
              <a:rPr lang="en-US"/>
              <a:pPr/>
              <a:t>22</a:t>
            </a:fld>
            <a:endParaRPr lang="en-US" dirty="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dirty="0"/>
              <a:t>The options parameter allows for future extensibility and for inclusion of parameters that are usually not invoked. The currently defined options are</a:t>
            </a:r>
          </a:p>
          <a:p>
            <a:r>
              <a:rPr lang="en-US" dirty="0"/>
              <a:t> </a:t>
            </a:r>
          </a:p>
          <a:p>
            <a:r>
              <a:rPr lang="en-US" b="1" dirty="0"/>
              <a:t>Security:</a:t>
            </a:r>
            <a:r>
              <a:rPr lang="en-US" dirty="0"/>
              <a:t> Allows a security label to be attached to a datagram.</a:t>
            </a:r>
          </a:p>
          <a:p>
            <a:r>
              <a:rPr lang="en-US" b="1" dirty="0"/>
              <a:t>Source routing:</a:t>
            </a:r>
            <a:r>
              <a:rPr lang="en-US" dirty="0"/>
              <a:t> A sequenced list of router addresses that specifies the route to be followed. Routing may be strict (only identified routers may be visited) or loose (other intermediate routers may be visited).</a:t>
            </a:r>
          </a:p>
          <a:p>
            <a:r>
              <a:rPr lang="en-US" b="1" dirty="0"/>
              <a:t>Route recording:</a:t>
            </a:r>
            <a:r>
              <a:rPr lang="en-US" dirty="0"/>
              <a:t> A field is allocated to record the sequence of routers visited by the datagram.</a:t>
            </a:r>
          </a:p>
          <a:p>
            <a:r>
              <a:rPr lang="en-US" b="1" dirty="0"/>
              <a:t>Stream identification:</a:t>
            </a:r>
            <a:r>
              <a:rPr lang="en-US" dirty="0"/>
              <a:t> Names reserved resources used for stream service. This service provides special handling for volatile periodic traffic (e.g., voice).</a:t>
            </a:r>
          </a:p>
          <a:p>
            <a:r>
              <a:rPr lang="en-US" b="1" dirty="0"/>
              <a:t>Timestamping:</a:t>
            </a:r>
            <a:r>
              <a:rPr lang="en-US" dirty="0"/>
              <a:t> The source IP entity and some or all intermediate routers add a timestamp (precision to milliseconds) to the data unit as it goes by.</a:t>
            </a:r>
          </a:p>
          <a:p>
            <a:endParaRPr lang="en-US" dirty="0">
              <a:latin typeface="Times" pitchFamily="-110" charset="0"/>
            </a:endParaRPr>
          </a:p>
          <a:p>
            <a:endParaRPr lang="en-US" dirty="0">
              <a:latin typeface="Times" pitchFamily="-110" charset="0"/>
            </a:endParaRPr>
          </a:p>
          <a:p>
            <a:endParaRPr lang="en-US" dirty="0"/>
          </a:p>
          <a:p>
            <a:endParaRPr lang="en-US" dirty="0">
              <a:latin typeface="Times" pitchFamily="-110" charset="0"/>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a:lnSpc>
                <a:spcPct val="80000"/>
              </a:lnSpc>
            </a:pPr>
            <a:r>
              <a:rPr lang="en-US" sz="600" dirty="0"/>
              <a:t>The protocol between IP entities is best described with reference to the IP datagram format, shown in Figure 18.5. The fields are</a:t>
            </a:r>
          </a:p>
          <a:p>
            <a:pPr>
              <a:lnSpc>
                <a:spcPct val="80000"/>
              </a:lnSpc>
            </a:pPr>
            <a:r>
              <a:rPr lang="en-US" sz="600" dirty="0"/>
              <a:t> </a:t>
            </a:r>
          </a:p>
          <a:p>
            <a:pPr>
              <a:lnSpc>
                <a:spcPct val="80000"/>
              </a:lnSpc>
            </a:pPr>
            <a:r>
              <a:rPr lang="en-US" sz="600" b="1" dirty="0"/>
              <a:t>Version (4 bits):</a:t>
            </a:r>
            <a:r>
              <a:rPr lang="en-US" sz="600" dirty="0"/>
              <a:t> Indicates version number, to allow evolution of the protocol; the value is 4.</a:t>
            </a:r>
          </a:p>
          <a:p>
            <a:pPr>
              <a:lnSpc>
                <a:spcPct val="80000"/>
              </a:lnSpc>
            </a:pPr>
            <a:r>
              <a:rPr lang="en-US" sz="600" b="1" dirty="0"/>
              <a:t>Internet Header Length (IHL) (4 bits):</a:t>
            </a:r>
            <a:r>
              <a:rPr lang="en-US" sz="600" dirty="0"/>
              <a:t> Length of header in 32-bit words. The minimum value is five, for a minimum header length of 20 octets.</a:t>
            </a:r>
          </a:p>
          <a:p>
            <a:pPr>
              <a:lnSpc>
                <a:spcPct val="80000"/>
              </a:lnSpc>
            </a:pPr>
            <a:r>
              <a:rPr lang="en-US" sz="600" b="1" dirty="0"/>
              <a:t>DS (8 bits): </a:t>
            </a:r>
            <a:r>
              <a:rPr lang="en-US" sz="600" dirty="0"/>
              <a:t>This field supports the Differentiated Service function, described in Chapter 20.</a:t>
            </a:r>
          </a:p>
          <a:p>
            <a:pPr>
              <a:lnSpc>
                <a:spcPct val="80000"/>
              </a:lnSpc>
            </a:pPr>
            <a:r>
              <a:rPr lang="en-US" sz="600" b="1" dirty="0"/>
              <a:t>ECN (2 bits):</a:t>
            </a:r>
            <a:r>
              <a:rPr lang="en-US" sz="600" dirty="0"/>
              <a:t> The Explicit Congestion Notification field, defined in RFC 3168, enables routers to indicate to end nodes packets that are experiencing congestion, without the necessity of immediately dropping such packets. A value of 00 indicates a packet that is not using ECN. A value of 01 or 10 is set by the data sender to indicate that the end-points of the transport protocol are ECN-capable. A value of 11 is set by a router to indicate congestion has been encountered.</a:t>
            </a:r>
          </a:p>
          <a:p>
            <a:pPr>
              <a:lnSpc>
                <a:spcPct val="80000"/>
              </a:lnSpc>
            </a:pPr>
            <a:r>
              <a:rPr lang="en-US" sz="600" b="1" dirty="0"/>
              <a:t>Total Length (16 bits):</a:t>
            </a:r>
            <a:r>
              <a:rPr lang="en-US" sz="600" dirty="0"/>
              <a:t> Total datagram length, including header plus data, in octets.</a:t>
            </a:r>
          </a:p>
          <a:p>
            <a:pPr>
              <a:lnSpc>
                <a:spcPct val="80000"/>
              </a:lnSpc>
            </a:pPr>
            <a:r>
              <a:rPr lang="en-US" sz="600" b="1" dirty="0"/>
              <a:t>Identification (16 bits):</a:t>
            </a:r>
            <a:r>
              <a:rPr lang="en-US" sz="600" dirty="0"/>
              <a:t> A sequence number that, together with the source address, destination address, and user protocol, is intended to identify a datagram uniquely. Thus, this number should be unique for the datagram's source address, destination address, and user protocol for the time during which the datagram will remain in the internet.</a:t>
            </a:r>
          </a:p>
          <a:p>
            <a:pPr>
              <a:lnSpc>
                <a:spcPct val="80000"/>
              </a:lnSpc>
            </a:pPr>
            <a:r>
              <a:rPr lang="en-US" sz="600" b="1" dirty="0"/>
              <a:t>Flags (3 bits):</a:t>
            </a:r>
            <a:r>
              <a:rPr lang="en-US" sz="600" dirty="0"/>
              <a:t> Only two of the bits are currently defined. The More bit is used for fragmentation and reassembly, as previously explained. The Don't Fragment bit prohibits fragmentation when set. This bit may be useful if it is known that the destination does not have the capability to reassemble fragments. However, if this bit is set, the datagram will be discarded if it exceeds the maximum size of an en route network. Therefore, if the bit is set, it may be advisable to use source routing to avoid networks with small maximum packet size.</a:t>
            </a:r>
          </a:p>
          <a:p>
            <a:pPr>
              <a:lnSpc>
                <a:spcPct val="80000"/>
              </a:lnSpc>
            </a:pPr>
            <a:r>
              <a:rPr lang="en-US" sz="600" b="1" dirty="0"/>
              <a:t>Fragment Offset (13 bits):</a:t>
            </a:r>
            <a:r>
              <a:rPr lang="en-US" sz="600" dirty="0"/>
              <a:t> Indicates where in the original datagram this fragment belongs, measured in 64-bit units. This implies that fragments other than the last fragment must contain a data field that is a multiple of 64 bits in length.</a:t>
            </a:r>
          </a:p>
          <a:p>
            <a:pPr>
              <a:lnSpc>
                <a:spcPct val="80000"/>
              </a:lnSpc>
            </a:pPr>
            <a:r>
              <a:rPr lang="en-US" sz="600" b="1" dirty="0"/>
              <a:t>Time to Live (8 bits):</a:t>
            </a:r>
            <a:r>
              <a:rPr lang="en-US" sz="600" dirty="0"/>
              <a:t> Specifies how long, in seconds, a datagram is allowed to remain in the internet. Every router that processes a datagram must decrease the TTL by at least one, so the TTL is similar to a hop count.</a:t>
            </a:r>
          </a:p>
          <a:p>
            <a:pPr>
              <a:lnSpc>
                <a:spcPct val="80000"/>
              </a:lnSpc>
            </a:pPr>
            <a:r>
              <a:rPr lang="en-US" sz="600" b="1" dirty="0"/>
              <a:t>Protocol (8 bits):</a:t>
            </a:r>
            <a:r>
              <a:rPr lang="en-US" sz="600" dirty="0"/>
              <a:t> Indicates the next higher level protocol that is to receive the data field at the destination; thus, this field identifies the type of the next header in the packet after the IP header. Example values are TCP = 6; UDP = 17; ICMP = 1. </a:t>
            </a:r>
          </a:p>
          <a:p>
            <a:pPr>
              <a:lnSpc>
                <a:spcPct val="80000"/>
              </a:lnSpc>
            </a:pPr>
            <a:r>
              <a:rPr lang="en-US" sz="600" b="1" dirty="0"/>
              <a:t>Header Checksum (16 bits):</a:t>
            </a:r>
            <a:r>
              <a:rPr lang="en-US" sz="600" dirty="0"/>
              <a:t> An error-detecting code applied to the header only. Because some header fields may change during transit (e.g., Time to Live, fragmentation-related fields), this is re-verified and recomputed at each router. The checksum is formed by taking the ones complement of the 16-bit ones complement addition of all 16-bit words in the header. For purposes of computation, the checksum field is itself initialized to a value of zero.</a:t>
            </a:r>
          </a:p>
          <a:p>
            <a:pPr>
              <a:lnSpc>
                <a:spcPct val="80000"/>
              </a:lnSpc>
            </a:pPr>
            <a:r>
              <a:rPr lang="en-US" sz="600" b="1" dirty="0"/>
              <a:t>Source Address (32 bits):</a:t>
            </a:r>
            <a:r>
              <a:rPr lang="en-US" sz="600" dirty="0"/>
              <a:t> Coded to allow a variable allocation of bits to specify the network and the end system attached to the specified network, as discussed subsequently.</a:t>
            </a:r>
          </a:p>
          <a:p>
            <a:pPr>
              <a:lnSpc>
                <a:spcPct val="80000"/>
              </a:lnSpc>
            </a:pPr>
            <a:r>
              <a:rPr lang="en-US" sz="600" b="1" dirty="0"/>
              <a:t>Destination Address (32 bits):</a:t>
            </a:r>
            <a:r>
              <a:rPr lang="en-US" sz="600" dirty="0"/>
              <a:t> Same characteristics as source address.</a:t>
            </a:r>
          </a:p>
          <a:p>
            <a:pPr>
              <a:lnSpc>
                <a:spcPct val="80000"/>
              </a:lnSpc>
            </a:pPr>
            <a:r>
              <a:rPr lang="en-US" sz="600" b="1" dirty="0"/>
              <a:t>Options (variable):</a:t>
            </a:r>
            <a:r>
              <a:rPr lang="en-US" sz="600" dirty="0"/>
              <a:t> Encodes the options requested by the sending user.</a:t>
            </a:r>
          </a:p>
          <a:p>
            <a:pPr>
              <a:lnSpc>
                <a:spcPct val="80000"/>
              </a:lnSpc>
            </a:pPr>
            <a:r>
              <a:rPr lang="en-US" sz="600" b="1" dirty="0"/>
              <a:t>Padding (variable):</a:t>
            </a:r>
            <a:r>
              <a:rPr lang="en-US" sz="600" dirty="0"/>
              <a:t> Used to ensure that the datagram header is a multiple of 32 bits in length.</a:t>
            </a:r>
          </a:p>
          <a:p>
            <a:pPr>
              <a:lnSpc>
                <a:spcPct val="80000"/>
              </a:lnSpc>
            </a:pPr>
            <a:r>
              <a:rPr lang="en-US" sz="600" b="1" dirty="0"/>
              <a:t>Data (variable):</a:t>
            </a:r>
            <a:r>
              <a:rPr lang="en-US" sz="600" dirty="0"/>
              <a:t> The data field must be an integer multiple of 8 bits in length. The maximum length of the datagram (data field plus header) is 65,535 octets.</a:t>
            </a:r>
          </a:p>
          <a:p>
            <a:pPr>
              <a:lnSpc>
                <a:spcPct val="80000"/>
              </a:lnSpc>
            </a:pPr>
            <a:r>
              <a:rPr lang="en-US" sz="600" dirty="0"/>
              <a:t> </a:t>
            </a:r>
          </a:p>
          <a:p>
            <a:pPr>
              <a:lnSpc>
                <a:spcPct val="80000"/>
              </a:lnSpc>
            </a:pPr>
            <a:r>
              <a:rPr lang="en-US" sz="600" dirty="0"/>
              <a:t>	It should be clear how the IP services specified in the Send and Deliver primitives map into the fields of the IP datagram.</a:t>
            </a:r>
          </a:p>
          <a:p>
            <a:pPr>
              <a:lnSpc>
                <a:spcPct val="80000"/>
              </a:lnSpc>
            </a:pPr>
            <a:r>
              <a:rPr lang="en-US" sz="600" dirty="0"/>
              <a:t>	A discussion of this checksum is contained in Appendix Q.</a:t>
            </a:r>
          </a:p>
          <a:p>
            <a:pPr>
              <a:lnSpc>
                <a:spcPct val="80000"/>
              </a:lnSpc>
            </a:pPr>
            <a:endParaRPr lang="en-US" sz="600" dirty="0"/>
          </a:p>
        </p:txBody>
      </p:sp>
      <p:sp>
        <p:nvSpPr>
          <p:cNvPr id="79876" name="Slide Number Placeholder 3"/>
          <p:cNvSpPr>
            <a:spLocks noGrp="1"/>
          </p:cNvSpPr>
          <p:nvPr>
            <p:ph type="sldNum" sz="quarter" idx="5"/>
          </p:nvPr>
        </p:nvSpPr>
        <p:spPr>
          <a:noFill/>
        </p:spPr>
        <p:txBody>
          <a:bodyPr/>
          <a:lstStyle/>
          <a:p>
            <a:fld id="{E3CB3C70-BB82-0045-97BD-2C99CD6615A3}" type="slidenum">
              <a:rPr lang="en-US"/>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F02409A-D3F1-7941-A8AE-F55D098960D1}" type="slidenum">
              <a:rPr lang="en-US"/>
              <a:pPr/>
              <a:t>24</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r>
              <a:rPr lang="en-US" dirty="0"/>
              <a:t>The source and destination address fields in the IP header each contain a 32-bit global internet address, generally consisting of a network identifier and a host identifier.</a:t>
            </a:r>
          </a:p>
          <a:p>
            <a:r>
              <a:rPr lang="en-US" dirty="0"/>
              <a:t> </a:t>
            </a:r>
          </a:p>
          <a:p>
            <a:r>
              <a:rPr lang="en-US" b="1" i="1" dirty="0"/>
              <a:t>NETWORK CLASSES</a:t>
            </a:r>
          </a:p>
          <a:p>
            <a:r>
              <a:rPr lang="en-US" dirty="0"/>
              <a:t>	The address is coded to allow a variable allocation of bits to specify network and host, as depicted in Stallings DCC9e Figure 18.6. This encoding provides flexibility in assigning addresses to hosts and allows a mix of network sizes on an internet. The three principal network classes are best suited to the following conditions:</a:t>
            </a:r>
          </a:p>
          <a:p>
            <a:r>
              <a:rPr lang="en-US" dirty="0"/>
              <a:t> </a:t>
            </a:r>
          </a:p>
          <a:p>
            <a:r>
              <a:rPr lang="en-US" b="1" dirty="0"/>
              <a:t>Class A:</a:t>
            </a:r>
            <a:r>
              <a:rPr lang="en-US" dirty="0"/>
              <a:t> Few networks, each with many hosts</a:t>
            </a:r>
          </a:p>
          <a:p>
            <a:r>
              <a:rPr lang="en-US" b="1" dirty="0"/>
              <a:t>Class B:</a:t>
            </a:r>
            <a:r>
              <a:rPr lang="en-US" dirty="0"/>
              <a:t> Medium number of networks, each with a medium number of hosts</a:t>
            </a:r>
          </a:p>
          <a:p>
            <a:r>
              <a:rPr lang="en-US" b="1" dirty="0"/>
              <a:t>Class C:</a:t>
            </a:r>
            <a:r>
              <a:rPr lang="en-US" dirty="0"/>
              <a:t> Many networks, each with a few hosts</a:t>
            </a:r>
          </a:p>
          <a:p>
            <a:r>
              <a:rPr lang="en-US" dirty="0"/>
              <a:t> </a:t>
            </a:r>
          </a:p>
          <a:p>
            <a:r>
              <a:rPr lang="en-US" dirty="0"/>
              <a:t>	In a particular environment, it may be best to use addresses all from one class. For example, a corporate internetwork that consist of a large number of departmental local area networks may need to use Class C addresses exclusively. However, the format of the addresses is such that it is possible to mix all three classes of addresses on the same internetwork; this is what is done in the case of the Internet itself. A mixture of classes is appropriate for an internetwork consisting of a few large networks, many small networks, plus some medium-sized networks.</a:t>
            </a:r>
          </a:p>
          <a:p>
            <a:r>
              <a:rPr lang="en-US" dirty="0"/>
              <a:t>	IP addresses are usually written in </a:t>
            </a:r>
            <a:r>
              <a:rPr lang="en-US" b="1" dirty="0"/>
              <a:t>dotted decimal notation</a:t>
            </a:r>
            <a:r>
              <a:rPr lang="en-US" dirty="0"/>
              <a:t>, with a decimal number representing each of the octets of the 32-bit address. For example, the IP address 11000000 11100100 00010001 00111001 is written as 192.228.17.57.</a:t>
            </a:r>
          </a:p>
          <a:p>
            <a:endParaRPr lang="en-US" dirty="0">
              <a:latin typeface="Times" pitchFamily="-110"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17FF2CA-B838-2C4E-8909-5CD029382F6A}" type="slidenum">
              <a:rPr lang="en-US"/>
              <a:pPr/>
              <a:t>25</a:t>
            </a:fld>
            <a:endParaRPr lang="en-US" dirty="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dirty="0"/>
              <a:t>Note that all Class A network addresses begin with a binary 0. Network addresses with a first octet of 0 (binary 00000000) and 127 (binary 01111111) are reserved, so there are 126 potential Class A network numbers, which have a first dotted decimal number in the range 1 to 126. </a:t>
            </a:r>
            <a:endParaRPr lang="en-US" dirty="0">
              <a:solidFill>
                <a:srgbClr val="000000"/>
              </a:solidFill>
              <a:latin typeface="Times" pitchFamily="-110"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AB976F5-69F8-8B42-8B09-079618050174}" type="slidenum">
              <a:rPr lang="en-US"/>
              <a:pPr/>
              <a:t>26</a:t>
            </a:fld>
            <a:endParaRPr lang="en-US" dirty="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dirty="0"/>
              <a:t>Class B network addresses begin with a binary 10, so that the range of the first decimal number in a Class B address is 128 to 191(binary 10000000 to 10111111). The second octet is also part of the Class B address, so that there are 214 = 16,384 Class B addresses. </a:t>
            </a:r>
            <a:endParaRPr lang="en-US" dirty="0">
              <a:solidFill>
                <a:srgbClr val="000000"/>
              </a:solidFill>
              <a:latin typeface="Times" pitchFamily="-110"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FDEDDE2-F948-284A-9508-87D570189A3B}" type="slidenum">
              <a:rPr lang="en-US"/>
              <a:pPr/>
              <a:t>27</a:t>
            </a:fld>
            <a:endParaRPr lang="en-US" dirty="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dirty="0"/>
              <a:t>For Class C addresses, the first decimal number ranges from 192 to 223 (11000000 to 11011111). The total number of Class C addresses is 221 = 2,097,152.</a:t>
            </a:r>
          </a:p>
          <a:p>
            <a:r>
              <a:rPr lang="en-US" dirty="0"/>
              <a:t> </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1B9B4B5-4400-0049-AACA-5368A5C9724C}" type="slidenum">
              <a:rPr lang="en-US"/>
              <a:pPr/>
              <a:t>28</a:t>
            </a:fld>
            <a:endParaRPr lang="en-US" dirty="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dirty="0"/>
              <a:t>The concept of subnet was introduced to address the following requirement. Consider an internet that includes one or more WANs and a number of sites, each of which has a number of LANs. We would like to allow arbitrary complexity of interconnected LAN structures within an organization while insulating the overall internet against explosive growth in network numbers and routing complexity. One approach to this problem is to assign a single network number to all of the LANs at a site. From the point of view of the rest of the internet, there is a single network at that site, which simplifies addressing and routing. To allow the routers within the site to function properly, each LAN is assigned a subnet number. The </a:t>
            </a:r>
            <a:r>
              <a:rPr lang="en-US" i="1" dirty="0"/>
              <a:t>host</a:t>
            </a:r>
            <a:r>
              <a:rPr lang="en-US" dirty="0"/>
              <a:t> portion of the internet address is partitioned into a subnet number and a host number to accommodate this new level of addressing.</a:t>
            </a:r>
          </a:p>
          <a:p>
            <a:r>
              <a:rPr lang="en-US" dirty="0"/>
              <a:t>	Within the sub-netted network, the local routers must route on the basis of an extended network number consisting of the </a:t>
            </a:r>
            <a:r>
              <a:rPr lang="en-US" i="1" dirty="0"/>
              <a:t>network</a:t>
            </a:r>
            <a:r>
              <a:rPr lang="en-US" dirty="0"/>
              <a:t> portion of the IP address and the subnet number. The address mask indicates the bit positions containing this extended network number. The use of the address mask allows the host to determine whether an outgoing datagram is destined for a host on the same LAN (send directly) or another LAN (send datagram to router). It is assumed that some other means (e.g., manual configuration) are used to create address masks and make them known to the local routers.</a:t>
            </a:r>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1D59FA1-9F86-7D4E-9F2F-C38C30F7A0B3}" type="slidenum">
              <a:rPr lang="en-US"/>
              <a:pPr/>
              <a:t>29</a:t>
            </a:fld>
            <a:endParaRPr lang="en-US" dirty="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b="1" dirty="0"/>
              <a:t>Stallings DCC9e Table 18.2   IP Addresses and Subnet Masks</a:t>
            </a:r>
          </a:p>
          <a:p>
            <a:r>
              <a:rPr lang="en-US" dirty="0"/>
              <a:t>Table 18.2a shows the calculations involved in the use of a subnet mask. Note that the effect of the subnet mask is to erase the portion of the host field that refers to an actual host on a subnet. What remains is the network number and the subnet number.</a:t>
            </a:r>
          </a:p>
          <a:p>
            <a:endParaRPr lang="en-US" dirty="0"/>
          </a:p>
          <a:p>
            <a:r>
              <a:rPr lang="en-US" dirty="0"/>
              <a:t>The default subnet mask for a given class of addresses is a null mask (Table 18.2b), which yields the same network and host number as the non-subnetted address.</a:t>
            </a:r>
          </a:p>
          <a:p>
            <a:r>
              <a:rPr lang="en-US" dirty="0"/>
              <a:t> </a:t>
            </a:r>
          </a:p>
          <a:p>
            <a:endParaRPr lang="en-US" dirty="0">
              <a:latin typeface="Times" pitchFamily="-11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a:lnSpc>
                <a:spcPct val="90000"/>
              </a:lnSpc>
            </a:pPr>
            <a:r>
              <a:rPr lang="en-US" dirty="0"/>
              <a:t>An interconnected set of networks, from a user's point of view, may appear simply as a larger network. However, if each of the constituent networks retains its identity and special mechanisms are needed for communicating across multiple networks, then the entire configuration is often referred to as an </a:t>
            </a:r>
            <a:r>
              <a:rPr lang="en-US" b="1" dirty="0"/>
              <a:t>internet</a:t>
            </a:r>
            <a:r>
              <a:rPr lang="en-US" dirty="0"/>
              <a:t>.</a:t>
            </a:r>
          </a:p>
          <a:p>
            <a:pPr>
              <a:lnSpc>
                <a:spcPct val="90000"/>
              </a:lnSpc>
            </a:pPr>
            <a:r>
              <a:rPr lang="en-US" dirty="0"/>
              <a:t>	Each constituent network in an internet supports communication among the devices attached to that network; these devices are referred to as </a:t>
            </a:r>
            <a:r>
              <a:rPr lang="en-US" b="1" dirty="0"/>
              <a:t>end systems</a:t>
            </a:r>
            <a:r>
              <a:rPr lang="en-US" dirty="0"/>
              <a:t> (ESs). In addition, networks are connected by devices referred to in the ISO documents as </a:t>
            </a:r>
            <a:r>
              <a:rPr lang="en-US" b="1" dirty="0"/>
              <a:t>intermediate systems</a:t>
            </a:r>
            <a:r>
              <a:rPr lang="en-US" dirty="0"/>
              <a:t> (ISs). Intermediate systems provide a communications path and perform the necessary relaying and routing functions so that data can be exchanged between devices attached to different networks in the internet.</a:t>
            </a:r>
          </a:p>
          <a:p>
            <a:pPr>
              <a:lnSpc>
                <a:spcPct val="90000"/>
              </a:lnSpc>
            </a:pPr>
            <a:r>
              <a:rPr lang="en-US" dirty="0"/>
              <a:t>	Two types of ISs of particular interest are bridges and routers. The differences between them have to do with the types of protocols used for the internetworking logic. In essence, a </a:t>
            </a:r>
            <a:r>
              <a:rPr lang="en-US" b="1" dirty="0"/>
              <a:t>bridge</a:t>
            </a:r>
            <a:r>
              <a:rPr lang="en-US" dirty="0"/>
              <a:t> operates at layer 2 of the open systems interconnection (OSI) seven-layer architecture and acts as a relay of frames between similar networks; bridges are discussed in Stallings DCC9e Chapter 15. A </a:t>
            </a:r>
            <a:r>
              <a:rPr lang="en-US" b="1" dirty="0"/>
              <a:t>router</a:t>
            </a:r>
            <a:r>
              <a:rPr lang="en-US" dirty="0"/>
              <a:t> operates at layer 3 of the OSI architecture and routes packets between potentially different networks. Both the bridge and the router assume that the same upper-layer protocols are in use.</a:t>
            </a:r>
          </a:p>
          <a:p>
            <a:pPr>
              <a:lnSpc>
                <a:spcPct val="90000"/>
              </a:lnSpc>
            </a:pPr>
            <a:r>
              <a:rPr lang="en-US" dirty="0"/>
              <a:t>	We begin our examination of internetworking with a discussion of the basic principles of internetworking. We then examine the most important architectural approach to internetworking: the connectionless router.</a:t>
            </a:r>
          </a:p>
          <a:p>
            <a:pPr>
              <a:lnSpc>
                <a:spcPct val="90000"/>
              </a:lnSpc>
            </a:pPr>
            <a:endParaRPr lang="en-US" dirty="0"/>
          </a:p>
          <a:p>
            <a:pPr>
              <a:lnSpc>
                <a:spcPct val="90000"/>
              </a:lnSpc>
            </a:pPr>
            <a:endParaRPr lang="en-US" dirty="0"/>
          </a:p>
        </p:txBody>
      </p:sp>
      <p:sp>
        <p:nvSpPr>
          <p:cNvPr id="59396" name="Slide Number Placeholder 3"/>
          <p:cNvSpPr>
            <a:spLocks noGrp="1"/>
          </p:cNvSpPr>
          <p:nvPr>
            <p:ph type="sldNum" sz="quarter" idx="5"/>
          </p:nvPr>
        </p:nvSpPr>
        <p:spPr>
          <a:noFill/>
        </p:spPr>
        <p:txBody>
          <a:bodyPr/>
          <a:lstStyle/>
          <a:p>
            <a:fld id="{7C0CA98F-238F-9C4D-A39D-877C869BF24C}" type="slidenum">
              <a:rPr lang="en-US"/>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20E32A-C209-F84F-8DA8-AAC5FB670205}" type="slidenum">
              <a:rPr lang="en-US"/>
              <a:pPr/>
              <a:t>30</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The IP standard specifies that a compliant implementation must also implement ICMP (RFC 792). ICMP provides a means for transferring messages from routers and other hosts to a host. In essence, ICMP provides feedback about problems in the communication environment. Examples of its use are when a datagram cannot reach its destination, when the router does not have the buffering capacity to forward a datagram, and when the router can direct the station to send traffic on a shorter route. In most cases, an ICMP message is sent in response to a datagram, either by a router along the datagram's path or by the intended destination host.</a:t>
            </a:r>
          </a:p>
          <a:p>
            <a:r>
              <a:rPr lang="en-US" dirty="0"/>
              <a:t>	Although ICMP is, in effect, at the same level as IP in the TCP/IP architecture, it is a user of IP. An ICMP message is constructed and then passed down to IP, which encapsulates the message with an IP header and then transmits the resulting datagram in the usual fashion. Because ICMP messages are transmitted in IP datagrams, their delivery is not guaranteed and their use cannot be considered reliable.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r>
              <a:rPr lang="en-US" dirty="0"/>
              <a:t>Stallings DCC9e Figure 18.8 shows the format of the various ICMP message types. An ICMP message starts with a 64-bit header consisting of the following:</a:t>
            </a:r>
          </a:p>
          <a:p>
            <a:r>
              <a:rPr lang="en-US" dirty="0"/>
              <a:t> </a:t>
            </a:r>
          </a:p>
          <a:p>
            <a:r>
              <a:rPr lang="en-US" b="1" dirty="0"/>
              <a:t>Type (8 bits):</a:t>
            </a:r>
            <a:r>
              <a:rPr lang="en-US" dirty="0"/>
              <a:t> Specifies the type of ICMP message.</a:t>
            </a:r>
          </a:p>
          <a:p>
            <a:r>
              <a:rPr lang="en-US" b="1" dirty="0"/>
              <a:t>Code (8 bits):</a:t>
            </a:r>
            <a:r>
              <a:rPr lang="en-US" dirty="0"/>
              <a:t> Used to specify parameters of the message that can be encoded in one or a few bits.</a:t>
            </a:r>
          </a:p>
          <a:p>
            <a:r>
              <a:rPr lang="en-US" b="1" dirty="0"/>
              <a:t>Checksum (16 bits):</a:t>
            </a:r>
            <a:r>
              <a:rPr lang="en-US" dirty="0"/>
              <a:t> Checksum of the entire ICMP message. This is the same checksum algorithm used for IP.</a:t>
            </a:r>
          </a:p>
          <a:p>
            <a:r>
              <a:rPr lang="en-US" b="1" dirty="0"/>
              <a:t>Parameters (32 bits):</a:t>
            </a:r>
            <a:r>
              <a:rPr lang="en-US" dirty="0"/>
              <a:t> Used to specify more lengthy parameters.</a:t>
            </a:r>
          </a:p>
          <a:p>
            <a:r>
              <a:rPr lang="en-US" dirty="0"/>
              <a:t> </a:t>
            </a:r>
          </a:p>
          <a:p>
            <a:r>
              <a:rPr lang="en-US" dirty="0"/>
              <a:t>	These fields are generally followed by additional information fields that further specify the content of the message.</a:t>
            </a:r>
          </a:p>
          <a:p>
            <a:endParaRPr lang="en-US" dirty="0"/>
          </a:p>
        </p:txBody>
      </p:sp>
      <p:sp>
        <p:nvSpPr>
          <p:cNvPr id="88068" name="Slide Number Placeholder 3"/>
          <p:cNvSpPr>
            <a:spLocks noGrp="1"/>
          </p:cNvSpPr>
          <p:nvPr>
            <p:ph type="sldNum" sz="quarter" idx="5"/>
          </p:nvPr>
        </p:nvSpPr>
        <p:spPr>
          <a:noFill/>
        </p:spPr>
        <p:txBody>
          <a:bodyPr/>
          <a:lstStyle/>
          <a:p>
            <a:fld id="{E4A0902B-273D-5E43-8DF6-920E2F68A932}" type="slidenum">
              <a:rPr lang="en-US"/>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1A193E-6B64-2F42-A825-E898C5028063}" type="slidenum">
              <a:rPr lang="en-US"/>
              <a:pPr/>
              <a:t>32</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495800"/>
          </a:xfrm>
          <a:noFill/>
          <a:ln/>
        </p:spPr>
        <p:txBody>
          <a:bodyPr/>
          <a:lstStyle/>
          <a:p>
            <a:r>
              <a:rPr lang="en-US" dirty="0"/>
              <a:t>In those cases in which the ICMP message refers to a prior datagram, the information field includes the entire IP header plus the first 64 bits of the data field of the original datagram. This enables the source host to match the incoming ICMP message with the prior datagram. The reason for including the first 64 bits of the data field is that this will enable the IP module in the host to determine which upper-level protocol or protocols were involved. In particular, the first 64 bits would include a portion of the TCP header or other transport-level header.</a:t>
            </a:r>
          </a:p>
          <a:p>
            <a:r>
              <a:rPr lang="en-US" dirty="0"/>
              <a:t>	The </a:t>
            </a:r>
            <a:r>
              <a:rPr lang="en-US" b="1" dirty="0"/>
              <a:t>destination unreachable</a:t>
            </a:r>
            <a:r>
              <a:rPr lang="en-US" dirty="0"/>
              <a:t> message covers a number of contingencies. A router may return this message if it does not know how to reach the destination network. In some networks, an attached router may be able to determine if a particular host is unreachable and returns the message. The destination host itself may return this message if the user protocol or some higher-level service access point is unreachable. This could happen if the corresponding field in the IP header was set incorrectly. If the datagram specifies a source route that is unusable, a message is returned. Finally, if a router must fragment a datagram but the Don't Fragment flag is set, the datagram is discarded and a message is returned.</a:t>
            </a:r>
          </a:p>
          <a:p>
            <a:r>
              <a:rPr lang="en-US" dirty="0"/>
              <a:t>	A router will return a </a:t>
            </a:r>
            <a:r>
              <a:rPr lang="en-US" b="1" dirty="0"/>
              <a:t>time exceeded</a:t>
            </a:r>
            <a:r>
              <a:rPr lang="en-US" dirty="0"/>
              <a:t> message if the lifetime of the datagram expires. A host will send this message if it cannot complete reassembly within a time limit.</a:t>
            </a:r>
          </a:p>
          <a:p>
            <a:r>
              <a:rPr lang="en-US" dirty="0"/>
              <a:t>	A syntactic or semantic error in an IP header will cause a </a:t>
            </a:r>
            <a:r>
              <a:rPr lang="en-US" b="1" dirty="0"/>
              <a:t>parameter problem</a:t>
            </a:r>
            <a:r>
              <a:rPr lang="en-US" dirty="0"/>
              <a:t> message to be returned by a router or host. For example, an incorrect argument may be provided with an option. The Parameter field contains a pointer to the octet in the original header where the error was detected.</a:t>
            </a:r>
          </a:p>
          <a:p>
            <a:r>
              <a:rPr lang="en-US" dirty="0"/>
              <a:t>	The </a:t>
            </a:r>
            <a:r>
              <a:rPr lang="en-US" b="1" dirty="0"/>
              <a:t>source quench</a:t>
            </a:r>
            <a:r>
              <a:rPr lang="en-US" dirty="0"/>
              <a:t> message provides a rudimentary form of flow control. Either a router or a destination host may send this message to a source host, requesting that it reduce the rate at which it is sending traffic to the internet destination. On receipt of a source quench message, the source host should cut back the rate at which it is sending traffic to the specified destination until it no longer receives source quench messages. The source quench message can be used by a router or host that must discard datagrams because of a full buffer. In that case, the router or host will issue a source quench message for every datagram that it discards. In addition, a system may anticipate congestion and issue source quench messages when its buffers approach capacity. In that case, the datagram referred to in the source quench message may well be delivered. Thus, receipt of a source quench message does not imply delivery or nondelivery of the corresponding datagram.</a:t>
            </a:r>
          </a:p>
          <a:p>
            <a:r>
              <a:rPr lang="en-US" dirty="0"/>
              <a:t>	A router sends a </a:t>
            </a:r>
            <a:r>
              <a:rPr lang="en-US" b="1" dirty="0"/>
              <a:t>redirect</a:t>
            </a:r>
            <a:r>
              <a:rPr lang="en-US" dirty="0"/>
              <a:t> message to a host on a directly connected router to advise the host of a better route to a particular destination. The following is an example, using Figure 18.7. Router R1 receives a datagram from host C on network Y, to which R1 is attached. R1 checks its routing table and obtains the address for the next router, R2, on the route to the datagram's internet destination network, Z. Because R2 and the host identified by the internet source address of the datagram are on the same network, R1 sends a redirect message to C. The redirect message advises the host to send its traffic for network Z directly to router R2, because this is a shorter path to the destination. The router forwards the original datagram to its internet destination (via R2). The address of R2 is contained in the parameter field of the redirect message.</a:t>
            </a:r>
          </a:p>
          <a:p>
            <a:r>
              <a:rPr lang="en-US" dirty="0"/>
              <a:t>	The </a:t>
            </a:r>
            <a:r>
              <a:rPr lang="en-US" b="1" dirty="0"/>
              <a:t>echo</a:t>
            </a:r>
            <a:r>
              <a:rPr lang="en-US" dirty="0"/>
              <a:t> and </a:t>
            </a:r>
            <a:r>
              <a:rPr lang="en-US" b="1" dirty="0"/>
              <a:t>echo reply</a:t>
            </a:r>
            <a:r>
              <a:rPr lang="en-US" dirty="0"/>
              <a:t> messages provide a mechanism for testing that communication is possible between entities. The recipient of an echo message is obligated to return the message in an echo reply message. An identifier and sequence number are associated with the echo message to be matched in the echo reply message. The identifier might be used like a service access point to identify a particular session, and the sequence number might be incremented on each echo request sent.</a:t>
            </a:r>
          </a:p>
          <a:p>
            <a:r>
              <a:rPr lang="en-US" dirty="0"/>
              <a:t>	The </a:t>
            </a:r>
            <a:r>
              <a:rPr lang="en-US" b="1" dirty="0"/>
              <a:t>timestamp</a:t>
            </a:r>
            <a:r>
              <a:rPr lang="en-US" dirty="0"/>
              <a:t> and </a:t>
            </a:r>
            <a:r>
              <a:rPr lang="en-US" b="1" dirty="0"/>
              <a:t>timestamp reply</a:t>
            </a:r>
            <a:r>
              <a:rPr lang="en-US" dirty="0"/>
              <a:t> messages provide a mechanism for sampling the delay characteristics of the internet. The sender of a timestamp message may include an identifier and sequence number in the parameters field and include the time that the message is sent (originate timestamp). The receiver records the time it received the message and the time that it transmits the reply message in the timestamp reply message. If the timestamp message is sent using strict source routing, then the delay characteristics of a particular route can be measured.</a:t>
            </a:r>
          </a:p>
          <a:p>
            <a:r>
              <a:rPr lang="en-US" dirty="0"/>
              <a:t>	The </a:t>
            </a:r>
            <a:r>
              <a:rPr lang="en-US" b="1" dirty="0"/>
              <a:t>address mask request</a:t>
            </a:r>
            <a:r>
              <a:rPr lang="en-US" dirty="0"/>
              <a:t> and </a:t>
            </a:r>
            <a:r>
              <a:rPr lang="en-US" b="1" dirty="0"/>
              <a:t>address mask reply</a:t>
            </a:r>
            <a:r>
              <a:rPr lang="en-US" dirty="0"/>
              <a:t> messages are useful in an environment that includes subnets. The address mask request and reply messages allow a host to learn the address mask for the LAN to which it connects. The host broadcasts an address mask request message on the LAN. The router on the LAN responds with an address mask reply message that contains the address mask.</a:t>
            </a:r>
          </a:p>
          <a:p>
            <a:endParaRPr lang="en-US" dirty="0">
              <a:latin typeface="Times" pitchFamily="-110"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4C31319-BD8C-5944-A201-6977E5CFF423}" type="slidenum">
              <a:rPr lang="en-US"/>
              <a:pPr/>
              <a:t>33</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t>Earlier in this chapter, we referred to the concepts of a global address (IP address) and an address that conforms to the addressing scheme of the network to which a host is attached (subnetwork address). For a local area network, the latter address is a MAC address, which provides a physical address for a host port attached to the LAN. Clearly, to deliver an IP datagram to a destination host, a mapping must be made from the IP address to the subnetwork address for that last hop. If a datagram traverses one or more routers between source and destination hosts, then the mapping must be done in the final router, which is attached to the same subnetwork as the destination host. If a datagram is sent from one host to another on the same subnetwork, then the source host must do the mapping. In the following discussion, we use the term </a:t>
            </a:r>
            <a:r>
              <a:rPr lang="en-US" i="1" dirty="0"/>
              <a:t>system</a:t>
            </a:r>
            <a:r>
              <a:rPr lang="en-US" dirty="0"/>
              <a:t> to refer to the entity that does the mapping.</a:t>
            </a:r>
          </a:p>
          <a:p>
            <a:r>
              <a:rPr lang="en-US" dirty="0"/>
              <a:t>	For mapping from an IP address to a subnetwork address, a number of approaches are possible, including</a:t>
            </a:r>
          </a:p>
          <a:p>
            <a:r>
              <a:rPr lang="en-US" dirty="0"/>
              <a:t> </a:t>
            </a:r>
          </a:p>
          <a:p>
            <a:r>
              <a:rPr lang="en-US" dirty="0"/>
              <a:t>Each system can maintain a local table of IP addresses and matching subnetwork addresses for possible correspondents. This approach does not accommodate easy and automatic additions of new hosts to the subnetwork.</a:t>
            </a:r>
          </a:p>
          <a:p>
            <a:r>
              <a:rPr lang="en-US" dirty="0"/>
              <a:t>The subnetwork address can be a subset of the network portion of the IP address. However, the entire internet address is 32 bits long and for most subnetwork types (e.g., Ethernet) the host address field is longer than 32 bits.</a:t>
            </a:r>
          </a:p>
          <a:p>
            <a:r>
              <a:rPr lang="en-US" dirty="0"/>
              <a:t>A centralized directory can be maintained on each subnetwork that contains the IP-subnet address mappings. This is a reasonable solution for many networks.</a:t>
            </a:r>
          </a:p>
          <a:p>
            <a:r>
              <a:rPr lang="en-US" dirty="0"/>
              <a:t>An address resolution protocol can be used. This is a simpler approach than the use of a centralized directory and is well suited to LANs.</a:t>
            </a:r>
          </a:p>
          <a:p>
            <a:r>
              <a:rPr lang="en-US" dirty="0"/>
              <a:t> </a:t>
            </a:r>
          </a:p>
          <a:p>
            <a:r>
              <a:rPr lang="en-US" dirty="0"/>
              <a:t>	RFC 826 defines an Address Resolution Protocol (ARP), which allows dynamic distribution of the information needed to build tables to translate an IP address A into a 48-bit Ethernet address; the protocol can be used for any broadcast network. ARP exploits the broadcast property of a LAN; namely, that a transmission from any device on the network is received by all other devices on the network. ARP works as follows:</a:t>
            </a:r>
          </a:p>
          <a:p>
            <a:r>
              <a:rPr lang="en-US" dirty="0"/>
              <a:t> </a:t>
            </a:r>
          </a:p>
          <a:p>
            <a:r>
              <a:rPr lang="en-US" dirty="0"/>
              <a:t>	</a:t>
            </a:r>
            <a:r>
              <a:rPr lang="en-US" b="1" dirty="0"/>
              <a:t>1.	</a:t>
            </a:r>
            <a:r>
              <a:rPr lang="en-US" dirty="0"/>
              <a:t>Each system on the LAN maintains a table of known IP-subnetwork address mappings.</a:t>
            </a:r>
          </a:p>
          <a:p>
            <a:r>
              <a:rPr lang="en-US" dirty="0"/>
              <a:t>	</a:t>
            </a:r>
            <a:r>
              <a:rPr lang="en-US" b="1" dirty="0"/>
              <a:t>2.	</a:t>
            </a:r>
            <a:r>
              <a:rPr lang="en-US" dirty="0"/>
              <a:t>When a subnetwork address is needed for an IP address, and the mapping is not found in the system's table, the system uses ARP directly on top of the LAN protocol (e.g., IEEE 802) to broadcast a request. The broadcast message contains the IP address for which a subnetwork address is needed.</a:t>
            </a:r>
          </a:p>
          <a:p>
            <a:r>
              <a:rPr lang="en-US" dirty="0"/>
              <a:t>	</a:t>
            </a:r>
            <a:r>
              <a:rPr lang="en-US" b="1" dirty="0"/>
              <a:t>3.	</a:t>
            </a:r>
            <a:r>
              <a:rPr lang="en-US" dirty="0"/>
              <a:t>Other hosts on the subnetwork listen for ARP messages and reply when a match occurs. The reply includes both the IP and subnetwork addresses of the replying host.</a:t>
            </a:r>
          </a:p>
          <a:p>
            <a:r>
              <a:rPr lang="en-US" dirty="0"/>
              <a:t>	</a:t>
            </a:r>
            <a:r>
              <a:rPr lang="en-US" b="1" dirty="0"/>
              <a:t>4.	</a:t>
            </a:r>
            <a:r>
              <a:rPr lang="en-US" dirty="0"/>
              <a:t>The original request includes the requesting host's IP address and subnetwork address. Any interested host can copy this information into its local table, avoiding the need for later ARP messages.</a:t>
            </a:r>
          </a:p>
          <a:p>
            <a:r>
              <a:rPr lang="en-US" dirty="0"/>
              <a:t>	</a:t>
            </a:r>
            <a:r>
              <a:rPr lang="en-US" b="1" dirty="0"/>
              <a:t>5.	</a:t>
            </a:r>
            <a:r>
              <a:rPr lang="en-US" dirty="0"/>
              <a:t>The ARP message can also be used simply to broadcast a host's IP address and subnetwork address, for the benefit of others on the subnetwork.</a:t>
            </a:r>
          </a:p>
          <a:p>
            <a:endParaRPr lang="en-US" dirty="0">
              <a:latin typeface="Times" pitchFamily="-110"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A106B0A-E9DB-F647-BFD6-0602B46C6362}" type="slidenum">
              <a:rPr lang="en-US"/>
              <a:pPr/>
              <a:t>34</a:t>
            </a:fld>
            <a:endParaRPr 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r>
              <a:rPr lang="en-US" dirty="0"/>
              <a:t>The Internet Protocol (IP) has been the foundation of the Internet and virtually all multivendor private internetworks. This protocol is reaching the end of its useful life and a new protocol, known as IPv6 (IP version 6), has been defined to ultimately replace IP.</a:t>
            </a:r>
          </a:p>
          <a:p>
            <a:r>
              <a:rPr lang="en-US" dirty="0"/>
              <a:t>	We first look at the motivation for developing a new version of IP and then examine some of its details.</a:t>
            </a:r>
          </a:p>
          <a:p>
            <a:r>
              <a:rPr lang="en-US" dirty="0"/>
              <a:t>	The currently deployed version of IP is IP version 4; previous versions of IP (1 through 3) were successively defined and replaced to reach IPv4. Version 5 is the number assigned to the Stream Protocol, a connection-oriented internet-layer protocol. Hence the use of the label version 6. </a:t>
            </a:r>
          </a:p>
          <a:p>
            <a:endParaRPr lang="en-US" dirty="0">
              <a:latin typeface="Times" pitchFamily="-110"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3F3D755-52F4-2A46-91AC-FEE78849CAC4}" type="slidenum">
              <a:rPr lang="en-US"/>
              <a:pPr/>
              <a:t>35</a:t>
            </a:fld>
            <a:endParaRPr 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r>
              <a:rPr lang="en-US" dirty="0"/>
              <a:t>The driving motivation for the adoption of a new version of IP was the limitation imposed by the 32-bit address field in IPv4. With a 32-bit address field, it is possible in principle to assign 232 different addresses, which is over 4 billion possible addresses. One might think that this number of addresses was more than adequate to meet addressing needs on the Internet. However, in the late 1980s it was perceived that there would be a problem, and this problem began to manifest itself in the early 1990s. Reasons for the inadequacy of 32-bit addresses include the following:</a:t>
            </a:r>
          </a:p>
          <a:p>
            <a:r>
              <a:rPr lang="en-US" dirty="0"/>
              <a:t> </a:t>
            </a:r>
          </a:p>
          <a:p>
            <a:r>
              <a:rPr lang="en-US" dirty="0"/>
              <a:t>The two-level structure of the IP address (network number, host number) is convenient but wasteful of the address space. Once a network number is assigned to a network, all of the host-number addresses for that network number are assigned to that network. The address space for that network may be sparsely used, but as far as the effective IP address space is concerned, if a network number is used, then all addresses within the network are used.</a:t>
            </a:r>
          </a:p>
          <a:p>
            <a:r>
              <a:rPr lang="en-US" dirty="0"/>
              <a:t>The IP addressing model generally requires that a unique network number be assigned to each IP network whether or not it is actually connected to the Internet.</a:t>
            </a:r>
          </a:p>
          <a:p>
            <a:r>
              <a:rPr lang="en-US" dirty="0"/>
              <a:t>Networks are proliferating rapidly. Most organizations boast multiple LANs, not just a single LAN system. Wireless networks have rapidly assumed a major role. The Internet itself has grown explosively for years.</a:t>
            </a:r>
          </a:p>
          <a:p>
            <a:r>
              <a:rPr lang="en-US" dirty="0"/>
              <a:t>Growth of TCP/IP usage into new areas will result in a rapid growth in the demand for unique IP addresses. Examples include using TCP/IP to interconnect electronic point-of-sale terminals and for cable television receivers.</a:t>
            </a:r>
          </a:p>
          <a:p>
            <a:r>
              <a:rPr lang="en-US" dirty="0"/>
              <a:t>Typically, a single IP address is assigned to each host. A more flexible arrangement is to allow multiple IP addresses per host. This, of course, increases the demand for IP addresses.</a:t>
            </a:r>
          </a:p>
          <a:p>
            <a:r>
              <a:rPr lang="en-US" dirty="0"/>
              <a:t> </a:t>
            </a:r>
          </a:p>
          <a:p>
            <a:r>
              <a:rPr lang="en-US" dirty="0"/>
              <a:t>	So the need for an increased address space dictated that a new version of IP was needed. In addition, IP is a very old protocol, and new requirements in the areas of address configuration, routing flexibility, and traffic support had been defined.</a:t>
            </a:r>
          </a:p>
          <a:p>
            <a:r>
              <a:rPr lang="en-US" dirty="0"/>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B769B5D-E389-C440-85B2-2343EBC1A4D7}" type="slidenum">
              <a:rPr lang="en-US"/>
              <a:pPr/>
              <a:t>36</a:t>
            </a:fld>
            <a:endParaRPr lang="en-US"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dirty="0"/>
              <a:t>In response to these needs, the Internet Engineering Task Force (IETF) issued a call for proposals for a next generation IP (IPng) in July of 1992. A number of proposals were received, and by 1994 the final design for IPng emerged. A major milestone was reached with the publication of RFC 1752, "The Recommendation for the IP Next Generation Protocol," issued in January 1995. RFC 1752 outlines the requirements for IPng, specifies the PDU formats, and highlights the IPng approach in the areas of addressing, routing, and security. A number of other Internet documents defined details of the protocol, now officially called IPv6; these include an overall specification of IPv6 (RFC 2460), an RFC dealing with addressing structure of IPv6 (RFC 4291), and numerous others.</a:t>
            </a:r>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D95F4F4-F642-5B4C-8B2B-B5EE42191CAD}" type="slidenum">
              <a:rPr lang="en-US"/>
              <a:pPr/>
              <a:t>37</a:t>
            </a:fld>
            <a:endParaRPr lang="en-US" dirty="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a:t>IPv6 includes the following enhancements over IPv4:</a:t>
            </a:r>
          </a:p>
          <a:p>
            <a:r>
              <a:rPr lang="en-US" dirty="0"/>
              <a:t> </a:t>
            </a:r>
          </a:p>
          <a:p>
            <a:r>
              <a:rPr lang="en-US" b="1" dirty="0"/>
              <a:t>Expanded address space:</a:t>
            </a:r>
            <a:r>
              <a:rPr lang="en-US" dirty="0"/>
              <a:t> IPv6 uses 128-bit addresses instead of the 32-bit addresses of IPv4. This is an increase of address space by a factor of 296. It has been pointed out [HIND95] that this allows on the order of  6 ´ 1023 unique addresses per square meter of the surface of the earth. Even if addresses are very inefficiently allocated, this address space seems inexhaustible.</a:t>
            </a:r>
          </a:p>
          <a:p>
            <a:r>
              <a:rPr lang="en-US" b="1" dirty="0"/>
              <a:t>Improved option mechanism:</a:t>
            </a:r>
            <a:r>
              <a:rPr lang="en-US" dirty="0"/>
              <a:t> IPv6 options are placed in separate optional headers that are located between the IPv6 header and the transport-layer header. Most of these optional headers are not examined or processed by any router on the packet's path. This simplifies and speeds up router processing of IPv6 packets compared to IPv4 datagrams. It also makes it easier to add additional options.</a:t>
            </a:r>
          </a:p>
          <a:p>
            <a:r>
              <a:rPr lang="en-US" b="1" dirty="0"/>
              <a:t>Address auto configuration:</a:t>
            </a:r>
            <a:r>
              <a:rPr lang="en-US" dirty="0"/>
              <a:t> This capability provides for dynamic assignment of IPv6 addresses.</a:t>
            </a:r>
          </a:p>
          <a:p>
            <a:r>
              <a:rPr lang="en-US" b="1" dirty="0"/>
              <a:t>Increased addressing flexibility:</a:t>
            </a:r>
            <a:r>
              <a:rPr lang="en-US" dirty="0"/>
              <a:t> IPv6 includes the concept of an anycast address, for which a packet is delivered to just one of a set of nodes. The scalability of multicast routing is improved by adding a scope field to multicast addresses.</a:t>
            </a:r>
          </a:p>
          <a:p>
            <a:r>
              <a:rPr lang="en-US" b="1" dirty="0"/>
              <a:t>Support for resource allocation:</a:t>
            </a:r>
            <a:r>
              <a:rPr lang="en-US" dirty="0"/>
              <a:t> IPv6 enables the labeling of packets belonging to a particular traffic flow for which the sender requests special handling. This aids in the support of specialized traffic such as real-time video.</a:t>
            </a:r>
          </a:p>
          <a:p>
            <a:endParaRPr lang="en-US" dirty="0">
              <a:latin typeface="Times" pitchFamily="-110" charset="0"/>
            </a:endParaRP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a:lnSpc>
                <a:spcPct val="80000"/>
              </a:lnSpc>
            </a:pPr>
            <a:r>
              <a:rPr lang="en-US" sz="800" dirty="0"/>
              <a:t>The only header that is required is referred to simply as the IPv6 header. This is of fixed size with a length of 40 octets, compared to 20 octets for the mandatory portion of the IPv4 header (Stallings DCC9e Figure 18.5). The following extension headers have been defined:</a:t>
            </a:r>
          </a:p>
          <a:p>
            <a:pPr>
              <a:lnSpc>
                <a:spcPct val="80000"/>
              </a:lnSpc>
            </a:pPr>
            <a:r>
              <a:rPr lang="en-US" sz="800" dirty="0"/>
              <a:t> </a:t>
            </a:r>
          </a:p>
          <a:p>
            <a:pPr>
              <a:lnSpc>
                <a:spcPct val="80000"/>
              </a:lnSpc>
            </a:pPr>
            <a:r>
              <a:rPr lang="en-US" sz="800" b="1" dirty="0"/>
              <a:t>Hop-by-Hop Options header:</a:t>
            </a:r>
            <a:r>
              <a:rPr lang="en-US" sz="800" dirty="0"/>
              <a:t> Defines special options that require hop-by-hop processing</a:t>
            </a:r>
          </a:p>
          <a:p>
            <a:pPr>
              <a:lnSpc>
                <a:spcPct val="80000"/>
              </a:lnSpc>
            </a:pPr>
            <a:r>
              <a:rPr lang="en-US" sz="800" b="1" dirty="0"/>
              <a:t>Routing header:</a:t>
            </a:r>
            <a:r>
              <a:rPr lang="en-US" sz="800" dirty="0"/>
              <a:t> Provides extended routing, similar to IPv4 source routing</a:t>
            </a:r>
          </a:p>
          <a:p>
            <a:pPr>
              <a:lnSpc>
                <a:spcPct val="80000"/>
              </a:lnSpc>
            </a:pPr>
            <a:r>
              <a:rPr lang="en-US" sz="800" b="1" dirty="0"/>
              <a:t>Fragment header:</a:t>
            </a:r>
            <a:r>
              <a:rPr lang="en-US" sz="800" dirty="0"/>
              <a:t> Contains fragmentation and reassembly information</a:t>
            </a:r>
          </a:p>
          <a:p>
            <a:pPr>
              <a:lnSpc>
                <a:spcPct val="80000"/>
              </a:lnSpc>
            </a:pPr>
            <a:r>
              <a:rPr lang="en-US" sz="800" b="1" dirty="0"/>
              <a:t>Authentication header:</a:t>
            </a:r>
            <a:r>
              <a:rPr lang="en-US" sz="800" dirty="0"/>
              <a:t> Provides packet integrity and authentication</a:t>
            </a:r>
          </a:p>
          <a:p>
            <a:pPr>
              <a:lnSpc>
                <a:spcPct val="80000"/>
              </a:lnSpc>
            </a:pPr>
            <a:r>
              <a:rPr lang="en-US" sz="800" b="1" dirty="0"/>
              <a:t>Encapsulating Security Payload header:</a:t>
            </a:r>
            <a:r>
              <a:rPr lang="en-US" sz="800" dirty="0"/>
              <a:t> Provides privacy</a:t>
            </a:r>
          </a:p>
          <a:p>
            <a:pPr>
              <a:lnSpc>
                <a:spcPct val="80000"/>
              </a:lnSpc>
            </a:pPr>
            <a:r>
              <a:rPr lang="en-US" sz="800" b="1" dirty="0"/>
              <a:t>Destination Options header:</a:t>
            </a:r>
            <a:r>
              <a:rPr lang="en-US" sz="800" dirty="0"/>
              <a:t> Contains optional information to be examined by the destination node</a:t>
            </a:r>
          </a:p>
          <a:p>
            <a:pPr>
              <a:lnSpc>
                <a:spcPct val="80000"/>
              </a:lnSpc>
            </a:pPr>
            <a:r>
              <a:rPr lang="en-US" sz="800" dirty="0"/>
              <a:t> </a:t>
            </a:r>
          </a:p>
          <a:p>
            <a:pPr>
              <a:lnSpc>
                <a:spcPct val="80000"/>
              </a:lnSpc>
            </a:pPr>
            <a:r>
              <a:rPr lang="en-US" sz="800" dirty="0"/>
              <a:t>	The IPv6 standard recommends that, when multiple extension headers are used, the IPv6 headers appear in the following order:</a:t>
            </a:r>
          </a:p>
          <a:p>
            <a:pPr>
              <a:lnSpc>
                <a:spcPct val="80000"/>
              </a:lnSpc>
            </a:pPr>
            <a:r>
              <a:rPr lang="en-US" sz="800" dirty="0"/>
              <a:t> </a:t>
            </a:r>
          </a:p>
          <a:p>
            <a:pPr>
              <a:lnSpc>
                <a:spcPct val="80000"/>
              </a:lnSpc>
            </a:pPr>
            <a:r>
              <a:rPr lang="en-US" sz="800" dirty="0"/>
              <a:t>	</a:t>
            </a:r>
            <a:r>
              <a:rPr lang="en-US" sz="800" b="1" dirty="0"/>
              <a:t>1.</a:t>
            </a:r>
            <a:r>
              <a:rPr lang="en-US" sz="800" dirty="0"/>
              <a:t>	IPv6 header: Mandatory, must always appear first</a:t>
            </a:r>
          </a:p>
          <a:p>
            <a:pPr>
              <a:lnSpc>
                <a:spcPct val="80000"/>
              </a:lnSpc>
            </a:pPr>
            <a:r>
              <a:rPr lang="en-US" sz="800" dirty="0"/>
              <a:t>	</a:t>
            </a:r>
            <a:r>
              <a:rPr lang="en-US" sz="800" b="1" dirty="0"/>
              <a:t>2.	</a:t>
            </a:r>
            <a:r>
              <a:rPr lang="en-US" sz="800" dirty="0"/>
              <a:t>Hop-by-Hop Options header</a:t>
            </a:r>
          </a:p>
          <a:p>
            <a:pPr>
              <a:lnSpc>
                <a:spcPct val="80000"/>
              </a:lnSpc>
            </a:pPr>
            <a:r>
              <a:rPr lang="en-US" sz="800" b="1" dirty="0"/>
              <a:t>	3.</a:t>
            </a:r>
            <a:r>
              <a:rPr lang="en-US" sz="800" dirty="0"/>
              <a:t>	Destination Options header: For options to be processed by the first destination that appears in the IPv6 Destination Address field plus subsequent destinations listed in the Routing header</a:t>
            </a:r>
          </a:p>
          <a:p>
            <a:pPr>
              <a:lnSpc>
                <a:spcPct val="80000"/>
              </a:lnSpc>
            </a:pPr>
            <a:r>
              <a:rPr lang="en-US" sz="800" dirty="0"/>
              <a:t>	</a:t>
            </a:r>
            <a:r>
              <a:rPr lang="en-US" sz="800" b="1" dirty="0"/>
              <a:t>4.</a:t>
            </a:r>
            <a:r>
              <a:rPr lang="en-US" sz="800" dirty="0"/>
              <a:t>	Routing header</a:t>
            </a:r>
          </a:p>
          <a:p>
            <a:pPr>
              <a:lnSpc>
                <a:spcPct val="80000"/>
              </a:lnSpc>
            </a:pPr>
            <a:r>
              <a:rPr lang="en-US" sz="800" dirty="0"/>
              <a:t>	</a:t>
            </a:r>
            <a:r>
              <a:rPr lang="en-US" sz="800" b="1" dirty="0"/>
              <a:t>5.</a:t>
            </a:r>
            <a:r>
              <a:rPr lang="en-US" sz="800" dirty="0"/>
              <a:t>	Fragment header</a:t>
            </a:r>
          </a:p>
          <a:p>
            <a:pPr>
              <a:lnSpc>
                <a:spcPct val="80000"/>
              </a:lnSpc>
            </a:pPr>
            <a:r>
              <a:rPr lang="en-US" sz="800" dirty="0"/>
              <a:t>	</a:t>
            </a:r>
            <a:r>
              <a:rPr lang="en-US" sz="800" b="1" dirty="0"/>
              <a:t>6.</a:t>
            </a:r>
            <a:r>
              <a:rPr lang="en-US" sz="800" dirty="0"/>
              <a:t>	Authentication header</a:t>
            </a:r>
          </a:p>
          <a:p>
            <a:pPr>
              <a:lnSpc>
                <a:spcPct val="80000"/>
              </a:lnSpc>
            </a:pPr>
            <a:r>
              <a:rPr lang="en-US" sz="800" b="1" dirty="0"/>
              <a:t>	7.</a:t>
            </a:r>
            <a:r>
              <a:rPr lang="en-US" sz="800" dirty="0"/>
              <a:t>	Encapsulating Security Payload header</a:t>
            </a:r>
          </a:p>
          <a:p>
            <a:pPr>
              <a:lnSpc>
                <a:spcPct val="80000"/>
              </a:lnSpc>
            </a:pPr>
            <a:r>
              <a:rPr lang="en-US" sz="800" dirty="0"/>
              <a:t>	</a:t>
            </a:r>
            <a:r>
              <a:rPr lang="en-US" sz="800" b="1" dirty="0"/>
              <a:t>8.</a:t>
            </a:r>
            <a:r>
              <a:rPr lang="en-US" sz="800" dirty="0"/>
              <a:t>	Destination Options header: For options to be processed only by the final destination of the packet</a:t>
            </a:r>
          </a:p>
          <a:p>
            <a:pPr>
              <a:lnSpc>
                <a:spcPct val="80000"/>
              </a:lnSpc>
            </a:pPr>
            <a:r>
              <a:rPr lang="en-US" sz="800" dirty="0"/>
              <a:t> </a:t>
            </a:r>
          </a:p>
          <a:p>
            <a:pPr>
              <a:lnSpc>
                <a:spcPct val="80000"/>
              </a:lnSpc>
            </a:pPr>
            <a:r>
              <a:rPr lang="en-US" sz="800" dirty="0"/>
              <a:t>	Stallings DCC9e Figure 18.9 shows an example of an IPv6 packet that includes an instance of each header, except those related to security. Note that the IPv6 header and each extension header include a Next Header field. This field identifies the type of the immediately following header. If the next header is an extension header, then this field contains the type identifier of that header. Otherwise, this field contains the protocol identifier of the upper-layer protocol using IPv6 (typically a transport-level protocol), using the same values as the IPv4 Protocol field. In Figure 18.9, the upper-layer protocol is TCP; thus, the upper-layer data carried by the IPv6 packet consist of a TCP header followed by a block of application data.</a:t>
            </a:r>
          </a:p>
          <a:p>
            <a:pPr>
              <a:lnSpc>
                <a:spcPct val="80000"/>
              </a:lnSpc>
            </a:pPr>
            <a:r>
              <a:rPr lang="en-US" sz="800" dirty="0"/>
              <a:t>	We first look at the main IPv6 header and then examine each of the extensions in turn.</a:t>
            </a:r>
          </a:p>
          <a:p>
            <a:pPr>
              <a:lnSpc>
                <a:spcPct val="80000"/>
              </a:lnSpc>
            </a:pPr>
            <a:endParaRPr lang="en-US" sz="800" dirty="0">
              <a:latin typeface="Times" pitchFamily="-110" charset="0"/>
            </a:endParaRPr>
          </a:p>
          <a:p>
            <a:pPr>
              <a:lnSpc>
                <a:spcPct val="80000"/>
              </a:lnSpc>
            </a:pPr>
            <a:endParaRPr lang="en-US" sz="800" dirty="0"/>
          </a:p>
        </p:txBody>
      </p:sp>
      <p:sp>
        <p:nvSpPr>
          <p:cNvPr id="95236" name="Slide Number Placeholder 3"/>
          <p:cNvSpPr>
            <a:spLocks noGrp="1"/>
          </p:cNvSpPr>
          <p:nvPr>
            <p:ph type="sldNum" sz="quarter" idx="5"/>
          </p:nvPr>
        </p:nvSpPr>
        <p:spPr>
          <a:noFill/>
        </p:spPr>
        <p:txBody>
          <a:bodyPr/>
          <a:lstStyle/>
          <a:p>
            <a:fld id="{E955DD9F-FC83-8741-87B7-61D96D69B72B}" type="slidenum">
              <a:rPr lang="en-US"/>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11B8B39-E5D0-DC48-A690-36469886BEA3}" type="slidenum">
              <a:rPr lang="en-US"/>
              <a:pPr/>
              <a:t>39</a:t>
            </a:fld>
            <a:endParaRPr lang="en-US" dirty="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r>
              <a:rPr lang="en-US" dirty="0"/>
              <a:t>The IPv6 header has a fixed length of 40 octets, consisting of the following fields (Stallings DCC9e Figure 18.10):</a:t>
            </a:r>
          </a:p>
          <a:p>
            <a:r>
              <a:rPr lang="en-US" dirty="0"/>
              <a:t> </a:t>
            </a:r>
          </a:p>
          <a:p>
            <a:r>
              <a:rPr lang="en-US" b="1" dirty="0"/>
              <a:t>Version (4 bits):</a:t>
            </a:r>
            <a:r>
              <a:rPr lang="en-US" dirty="0"/>
              <a:t> Internet protocol version number; the value is 6.</a:t>
            </a:r>
          </a:p>
          <a:p>
            <a:r>
              <a:rPr lang="en-US" b="1" dirty="0"/>
              <a:t>DS/ECN (8 bits):</a:t>
            </a:r>
            <a:r>
              <a:rPr lang="en-US" dirty="0"/>
              <a:t> Available for use by originating nodes and/or forwarding routers for differentiated services and congestion functions, as described for the IPv4 DS/ECN field.</a:t>
            </a:r>
          </a:p>
          <a:p>
            <a:r>
              <a:rPr lang="en-US" b="1" dirty="0"/>
              <a:t>Flow Label (20 bits):</a:t>
            </a:r>
            <a:r>
              <a:rPr lang="en-US" dirty="0"/>
              <a:t> May be used by a host to label those packets for which it is requesting special handling by routers within a network; discussed subsequently.</a:t>
            </a:r>
          </a:p>
          <a:p>
            <a:r>
              <a:rPr lang="en-US" b="1" dirty="0"/>
              <a:t>Payload Length (16 bits):</a:t>
            </a:r>
            <a:r>
              <a:rPr lang="en-US" dirty="0"/>
              <a:t> Length of the remainder of the IPv6 packet following the header, in octets. In other words, this is the total length of all of the extension headers plus the transport-level PDU.</a:t>
            </a:r>
          </a:p>
          <a:p>
            <a:r>
              <a:rPr lang="en-US" b="1" dirty="0"/>
              <a:t>Next Header (8 bits):</a:t>
            </a:r>
            <a:r>
              <a:rPr lang="en-US" dirty="0"/>
              <a:t> Identifies the type of header immediately following the IPv6 header; this will either be an IPv6 extension header or a higher-layer header, such as TCP or UDP.</a:t>
            </a:r>
          </a:p>
          <a:p>
            <a:r>
              <a:rPr lang="en-US" b="1" dirty="0"/>
              <a:t>Hop Limit (8 bits):</a:t>
            </a:r>
            <a:r>
              <a:rPr lang="en-US" dirty="0"/>
              <a:t> The remaining number of allowable hops for this packet. The hop limit is set to some desired maximum value by the source and decremented by 1 by each node that forwards the packet. The packet is discarded if Hop Limit is decremented to zero. This is a simplification over the processing required for the Time to Live field of IPv4. The consensus was that the extra effort in accounting for time intervals in IPv4 added no significant value to the protocol. In fact, IPv4 routers, as a general rule, treat the Time to Live field as a hop limit field.</a:t>
            </a:r>
          </a:p>
          <a:p>
            <a:r>
              <a:rPr lang="en-US" b="1" dirty="0"/>
              <a:t>Source Address (128 bits):</a:t>
            </a:r>
            <a:r>
              <a:rPr lang="en-US" dirty="0"/>
              <a:t> The address of the originator of the packet.</a:t>
            </a:r>
          </a:p>
          <a:p>
            <a:r>
              <a:rPr lang="en-US" b="1" dirty="0"/>
              <a:t>Destination Address (128 bits):</a:t>
            </a:r>
            <a:r>
              <a:rPr lang="en-US" dirty="0"/>
              <a:t> The address of the intended recipient of the packet. This may not in fact be the intended ultimate destination if a Routing header is present, as explained subsequently.</a:t>
            </a:r>
          </a:p>
          <a:p>
            <a:r>
              <a:rPr lang="en-US" dirty="0"/>
              <a:t> </a:t>
            </a:r>
          </a:p>
          <a:p>
            <a:r>
              <a:rPr lang="en-US" dirty="0"/>
              <a:t>	Although the IPv6 header is longer than the mandatory portion of the IPv4 header (40 octets versus 20 octets), it contains fewer fields (8 versus 12). Thus, routers have less processing to do per header, which should speed up routing.</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a:lnSpc>
                <a:spcPct val="90000"/>
              </a:lnSpc>
            </a:pPr>
            <a:r>
              <a:rPr lang="en-US" sz="1000" dirty="0"/>
              <a:t>Packet-switching and packet-broadcasting networks grew out of a need to allow the computer user to have access to resources beyond that available in a single system. In a similar fashion, the resources of a single network are often inadequate to meet users' needs. Because the networks that might be of interest exhibit so many differences, it is impractical to consider merging them into a single network. Rather, what is needed is the ability to interconnect various networks so that any two stations on any of the constituent networks can communicate.</a:t>
            </a:r>
          </a:p>
          <a:p>
            <a:pPr>
              <a:lnSpc>
                <a:spcPct val="90000"/>
              </a:lnSpc>
            </a:pPr>
            <a:r>
              <a:rPr lang="en-US" sz="1000" dirty="0"/>
              <a:t>	Stallings Dcc9e Table 18.1 lists some commonly used terms relating to the interconnection of networks, or internetworking. </a:t>
            </a:r>
          </a:p>
        </p:txBody>
      </p:sp>
      <p:sp>
        <p:nvSpPr>
          <p:cNvPr id="60420" name="Slide Number Placeholder 3"/>
          <p:cNvSpPr>
            <a:spLocks noGrp="1"/>
          </p:cNvSpPr>
          <p:nvPr>
            <p:ph type="sldNum" sz="quarter" idx="5"/>
          </p:nvPr>
        </p:nvSpPr>
        <p:spPr>
          <a:noFill/>
        </p:spPr>
        <p:txBody>
          <a:bodyPr/>
          <a:lstStyle/>
          <a:p>
            <a:fld id="{D07A3BEF-5853-6248-AF66-B8D1956636B3}" type="slidenum">
              <a:rPr lang="en-US"/>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33DE655-9E2F-7C4F-B4E9-557C74C19C62}" type="slidenum">
              <a:rPr lang="en-US"/>
              <a:pPr/>
              <a:t>40</a:t>
            </a:fld>
            <a:endParaRPr lang="en-US" dirty="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r>
              <a:rPr lang="en-US" dirty="0"/>
              <a:t>RFC 3697 defines a flow as a sequence of packets sent from a particular source to a particular (unicast, anycast, or multicast) destination for which the source desires special handling by the intervening routers. A flow is uniquely identified by the combination of a source address, destination address, and a nonzero 20-bit flow label. Thus, all packets that are to be part of the same flow are assigned the same flow label by the source.</a:t>
            </a:r>
          </a:p>
          <a:p>
            <a:r>
              <a:rPr lang="en-US" dirty="0"/>
              <a:t>	From the source's point of view, a flow typically will be a sequence of packets that are generated from a single application instance at the source and that have the same transfer service requirements. A flow may comprise a single TCP connection or even multiple TCP connections; an example of the latter is a file transfer application, which could have one control connection and multiple data connections. A single application may generate a single flow or multiple flows. An example of the latter is multimedia conferencing, which might have one flow for audio and one for graphic windows, each with different transfer requirements in terms of data rate, delay, and delay variation.</a:t>
            </a:r>
          </a:p>
          <a:p>
            <a:r>
              <a:rPr lang="en-US" dirty="0"/>
              <a:t>	From the router's point of view, a flow is a sequence of packets that share attributes that affect how these packets are handled by the router. These include path, resource allocation, discard requirements, accounting, and security attributes. The router may treat packets from different flows differently in a number of ways, including allocating different buffer sizes, giving different precedence in terms of forwarding, and requesting different quality of service from networks.</a:t>
            </a:r>
          </a:p>
          <a:p>
            <a:r>
              <a:rPr lang="en-US" dirty="0"/>
              <a:t>	There is no special significance to any particular flow label. Instead the special handling to be provided for a packet flow must be declared in some other way. For example, a source might negotiate or request special handling ahead of time from routers by means of a control protocol, or at transmission time by information in one of the extension headers in the packet, such as the Hop-by-Hop Options header. Examples of special handling that might be requested include some sort of non-default quality of service and some form of real-time service.</a:t>
            </a:r>
          </a:p>
          <a:p>
            <a:r>
              <a:rPr lang="en-US" dirty="0"/>
              <a:t>	In principle, all of a user's requirements for a particular flow could be defined in an extension header and included with each packet. If we wish to leave the concept of flow open to include a wide variety of requirements, this design approach could result in very large packet headers. The alternative, adopted for IPv6, is the flow label, in which the flow requirements are defined prior to flow commencement and a unique flow label is assigned to the flow. In this case, the router must save flow requirement information about each flow.</a:t>
            </a:r>
          </a:p>
          <a:p>
            <a:r>
              <a:rPr lang="en-US" dirty="0"/>
              <a:t>	The following rules apply to the flow label:</a:t>
            </a:r>
          </a:p>
          <a:p>
            <a:r>
              <a:rPr lang="en-US" dirty="0"/>
              <a:t> </a:t>
            </a:r>
          </a:p>
          <a:p>
            <a:r>
              <a:rPr lang="en-US" b="1" dirty="0"/>
              <a:t>	1.</a:t>
            </a:r>
            <a:r>
              <a:rPr lang="en-US" dirty="0"/>
              <a:t>	Hosts or routers that do not support the Flow Label field must set the field to zero when originating a packet, pass the field unchanged when forwarding a packet, and ignore the field when receiving a packet.</a:t>
            </a:r>
          </a:p>
          <a:p>
            <a:r>
              <a:rPr lang="en-US" dirty="0"/>
              <a:t>	</a:t>
            </a:r>
            <a:r>
              <a:rPr lang="en-US" b="1" dirty="0"/>
              <a:t>2.	</a:t>
            </a:r>
            <a:r>
              <a:rPr lang="en-US" dirty="0"/>
              <a:t>All packets originating from a given source with the same nonzero Flow Label must have the same Destination Address, Source Address, Hop-by-Hop Options header contents (if this header is present), and Routing header contents (if this header is present). The intent is that a router can decide how to route and process the packet by simply looking up the flow label in a table and without examining the rest of the header. </a:t>
            </a:r>
          </a:p>
          <a:p>
            <a:r>
              <a:rPr lang="en-US" dirty="0"/>
              <a:t>	</a:t>
            </a:r>
            <a:r>
              <a:rPr lang="en-US" b="1" dirty="0"/>
              <a:t>3.	</a:t>
            </a:r>
            <a:r>
              <a:rPr lang="en-US" dirty="0"/>
              <a:t>The source assigns a flow label to a flow. New flow labels must be chosen (pseudo-) randomly and uniformly in the range 1 to 220 – 1, subject to the restriction that a source must not reuse a flow label for a new flow within the lifetime of the existing flow. The zero flow label is reserved to indicate that no flow label is being used.</a:t>
            </a:r>
          </a:p>
          <a:p>
            <a:r>
              <a:rPr lang="en-US" dirty="0"/>
              <a:t> </a:t>
            </a:r>
          </a:p>
          <a:p>
            <a:r>
              <a:rPr lang="en-US" dirty="0"/>
              <a:t>	This last point requires some elaboration. The router must maintain information about the characteristics of each active flow that may pass through it, presumably in some sort of table. To forward packets efficiently and rapidly, table lookup must be efficient. One alternative is to have a table with 220 (about 1 million) entries, one for each possible flow label; this imposes an unnecessary memory burden on the router. Another alternative is to have one entry in the table per active flow, include the flow label with each entry, and require the router to search the entire table each time a packet is encountered. This imposes an unnecessary processing burden on the router. Instead, most router designs are likely to use some sort of hash table approach. With this approach a moderate-sized table is used, and each flow entry is mapped into the table using a hashing function on the flow label. The hashing function might simply be the low-order few bits (say 8 or 10) of the flow label or some simple calculation on the 20 bits of the flow label. In any case, the efficiency of the hash approach typically depends on the flow labels being uniformly distributed over their possible range. Hence requirement number 3 in the preceding list.</a:t>
            </a:r>
          </a:p>
          <a:p>
            <a:endParaRPr lang="en-US" dirty="0">
              <a:latin typeface="Times" pitchFamily="-110"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A9207F5-8DA3-F044-9F88-9358CE010302}" type="slidenum">
              <a:rPr lang="en-US"/>
              <a:pPr/>
              <a:t>41</a:t>
            </a:fld>
            <a:endParaRPr lang="en-US" dirty="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dirty="0"/>
              <a:t>IPv6 addresses are 128 bits in length. Addresses are assigned to individual interfaces on nodes, not to the nodes themselves. A single interface may have multiple unique unicast addresses. Any of the unicast addresses associated with a node's interface may be used to uniquely identify that node.</a:t>
            </a:r>
          </a:p>
          <a:p>
            <a:r>
              <a:rPr lang="en-US" dirty="0"/>
              <a:t>	The combination of long addresses and multiple addresses per interface enables improved routing efficiency over IPv4. In IPv4, addresses generally do not have a structure that assists routing, and therefore a router may need to maintain huge table of routing paths. Longer internet addresses allow for aggregating addresses by hierarchies of network, access provider, geography, corporation, and so on. Such aggregation should make for smaller routing tables and faster table lookups. The allowance for multiple addresses per interface would allow a subscriber that uses multiple access providers across the same interface to have separate addresses aggregated under each provider's address space.</a:t>
            </a:r>
          </a:p>
          <a:p>
            <a:r>
              <a:rPr lang="en-US" dirty="0"/>
              <a:t>	IPv6 allows three types of addresses:</a:t>
            </a:r>
          </a:p>
          <a:p>
            <a:r>
              <a:rPr lang="en-US" dirty="0"/>
              <a:t> </a:t>
            </a:r>
          </a:p>
          <a:p>
            <a:r>
              <a:rPr lang="en-US" b="1" dirty="0"/>
              <a:t>Unicast:</a:t>
            </a:r>
            <a:r>
              <a:rPr lang="en-US" dirty="0"/>
              <a:t> An identifier for a single interface. A packet sent to a unicast address is delivered to the interface identified by that address.</a:t>
            </a:r>
          </a:p>
          <a:p>
            <a:r>
              <a:rPr lang="en-US" b="1" dirty="0"/>
              <a:t>Anycast:</a:t>
            </a:r>
            <a:r>
              <a:rPr lang="en-US" dirty="0"/>
              <a:t> An identifier for a set of interfaces (typically belonging to different nodes). A packet sent to an anycast address is delivered to one of the interfaces identified by that address (the "nearest" one, according to the routing protocols' measure of distance).</a:t>
            </a:r>
          </a:p>
          <a:p>
            <a:r>
              <a:rPr lang="en-US" b="1" dirty="0"/>
              <a:t>Multicast:</a:t>
            </a:r>
            <a:r>
              <a:rPr lang="en-US" dirty="0"/>
              <a:t> An identifier for a set of interfaces (typically belonging to different nodes). A packet sent to a multicast address is delivered to all interfaces identified by that address.</a:t>
            </a:r>
          </a:p>
          <a:p>
            <a:pPr lvl="2"/>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9D57162-7EA4-AD44-8CE3-2463FA4114A7}" type="slidenum">
              <a:rPr lang="en-US"/>
              <a:pPr/>
              <a:t>42</a:t>
            </a:fld>
            <a:endParaRPr lang="en-US" dirty="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a:t>The Hop-by-Hop Options header carries optional information that, if present, must be examined by every router along the path. This header consists of (Figure 18.11a):</a:t>
            </a:r>
          </a:p>
          <a:p>
            <a:r>
              <a:rPr lang="en-US" dirty="0"/>
              <a:t> </a:t>
            </a:r>
          </a:p>
          <a:p>
            <a:r>
              <a:rPr lang="en-US" b="1" dirty="0"/>
              <a:t>Next Header (8 bits):</a:t>
            </a:r>
            <a:r>
              <a:rPr lang="en-US" dirty="0"/>
              <a:t> Identifies the type of header immediately following this header.</a:t>
            </a:r>
          </a:p>
          <a:p>
            <a:r>
              <a:rPr lang="en-US" b="1" dirty="0"/>
              <a:t>Header Extension Length (8 bits):</a:t>
            </a:r>
            <a:r>
              <a:rPr lang="en-US" dirty="0"/>
              <a:t> Length of this header in 64-bit units, not including the first 64 bits.</a:t>
            </a:r>
          </a:p>
          <a:p>
            <a:r>
              <a:rPr lang="en-US" b="1" dirty="0"/>
              <a:t>Options:</a:t>
            </a:r>
            <a:r>
              <a:rPr lang="en-US" dirty="0"/>
              <a:t> A variable-length field consisting of one or more option definitions. Each definition is in the form of three subfields: Option Type (8 bits), which identifies the option; Length (8 bits), which specifies the length of the Option Data field in octets; and Option Data, which is a variable-length specification of the option.</a:t>
            </a:r>
          </a:p>
          <a:p>
            <a:r>
              <a:rPr lang="en-US" dirty="0"/>
              <a:t> </a:t>
            </a:r>
          </a:p>
          <a:p>
            <a:r>
              <a:rPr lang="en-US" dirty="0"/>
              <a:t>	It is actually the lowest-order five bits of the Option Type field that are used to specify a particular option. The high-order two bits indicate that action to be taken by a node that does not recognize this option type, as follows:</a:t>
            </a:r>
          </a:p>
          <a:p>
            <a:r>
              <a:rPr lang="en-US" dirty="0"/>
              <a:t> </a:t>
            </a:r>
          </a:p>
          <a:p>
            <a:r>
              <a:rPr lang="en-US" dirty="0"/>
              <a:t>00 - Skip over this option and continue processing the header.</a:t>
            </a:r>
          </a:p>
          <a:p>
            <a:r>
              <a:rPr lang="en-US" dirty="0"/>
              <a:t>01 - Discard the packet.</a:t>
            </a:r>
          </a:p>
          <a:p>
            <a:r>
              <a:rPr lang="en-US" dirty="0"/>
              <a:t>10 - Discard the packet and send an ICMP Parameter Problem message to the packet's Source Address, pointing to the unrecognized Option Type.</a:t>
            </a:r>
          </a:p>
          <a:p>
            <a:r>
              <a:rPr lang="en-US" dirty="0"/>
              <a:t>11 - Discard the packet and, only if the packet's Destination Address is not a multicast address, send an ICMP Parameter Problem message to the packet's Source Address, pointing to the unrecognized Option Type</a:t>
            </a:r>
          </a:p>
          <a:p>
            <a:r>
              <a:rPr lang="en-US" dirty="0"/>
              <a:t> </a:t>
            </a:r>
          </a:p>
          <a:p>
            <a:r>
              <a:rPr lang="en-US" dirty="0"/>
              <a:t>	The third highest-order bit specifies whether the Option Data field does not change (0) or may change (1) en route from source to destination. Data that may change must be excluded from authentication calculations, as discussed in Chapter 24.</a:t>
            </a:r>
          </a:p>
          <a:p>
            <a:r>
              <a:rPr lang="en-US" dirty="0"/>
              <a:t>	These conventions for the Option Type field also apply to the Destination Options header.</a:t>
            </a:r>
          </a:p>
          <a:p>
            <a:r>
              <a:rPr lang="en-US" dirty="0"/>
              <a:t>	Four hop-by-hop options have been specified so far:</a:t>
            </a:r>
          </a:p>
          <a:p>
            <a:r>
              <a:rPr lang="en-US" dirty="0"/>
              <a:t> </a:t>
            </a:r>
          </a:p>
          <a:p>
            <a:r>
              <a:rPr lang="en-US" b="1" dirty="0"/>
              <a:t>Pad1:</a:t>
            </a:r>
            <a:r>
              <a:rPr lang="en-US" dirty="0"/>
              <a:t> Used to insert one byte of padding into the Options area of the header.</a:t>
            </a:r>
          </a:p>
          <a:p>
            <a:r>
              <a:rPr lang="en-US" b="1" dirty="0"/>
              <a:t>PadN:</a:t>
            </a:r>
            <a:r>
              <a:rPr lang="en-US" dirty="0"/>
              <a:t> Used to insert </a:t>
            </a:r>
            <a:r>
              <a:rPr lang="en-US" i="1" dirty="0"/>
              <a:t>N</a:t>
            </a:r>
            <a:r>
              <a:rPr lang="en-US" dirty="0"/>
              <a:t> bytes (</a:t>
            </a:r>
            <a:r>
              <a:rPr lang="en-US" i="1" dirty="0"/>
              <a:t>N</a:t>
            </a:r>
            <a:r>
              <a:rPr lang="en-US" dirty="0"/>
              <a:t> ≥ 2) of padding into the Options area of the header. The two padding options ensure that the header is a multiple of 8 bytes in length.</a:t>
            </a:r>
          </a:p>
          <a:p>
            <a:r>
              <a:rPr lang="en-US" b="1" dirty="0"/>
              <a:t>Jumbo payload: </a:t>
            </a:r>
            <a:r>
              <a:rPr lang="en-US" dirty="0"/>
              <a:t>Used to send IPv6 packets with payloads longer than 65,535 octets. The Option Data field of this option is 32 bits long and gives the length of the packet in octets, excluding the IPv6 header. For such packets, the Payload Length field in the IPv6 header must be set to zero, and there must be no Fragment header. With this option, IPv6 supports packet sizes up to more than 4 billion octets. This facilitates the transmission of large video packets and enables IPv6 to make the best use of available capacity over any transmission medium.</a:t>
            </a:r>
          </a:p>
          <a:p>
            <a:r>
              <a:rPr lang="en-US" b="1" dirty="0"/>
              <a:t>Router alert:</a:t>
            </a:r>
            <a:r>
              <a:rPr lang="en-US" dirty="0"/>
              <a:t> Informs the router that the contents of this packet is of interest to the router and to handle any control data accordingly.  The absence of this option in an IPv6 datagram informs the router that the packet does not contain information needed by the router and hence can be safely routed without further packet parsing.  Hosts originating IPv6 packets are required to include this option in certain circumstances. The purpose of this option is to provide efficient support for protocols such as RSVP (Chapter 20) that generate packets that need to be examined by intermediate routers for purposes of traffic control. Rather than requiring the intermediate routers to look in detail at the extension headers of a packet, this option alerts the router when such attention is required.</a:t>
            </a:r>
          </a:p>
          <a:p>
            <a:endParaRPr lang="en-US" dirty="0">
              <a:latin typeface="Times" pitchFamily="-110"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6FF34D3-F5F6-134C-8C08-3857C4195D1D}" type="slidenum">
              <a:rPr lang="en-US"/>
              <a:pPr/>
              <a:t>43</a:t>
            </a:fld>
            <a:endParaRPr lang="en-US" dirty="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r>
              <a:rPr lang="en-US" dirty="0"/>
              <a:t>In IPv6, fragmentation may only be performed by source nodes, not by routers along a packet's delivery path. To take full advantage of the internetworking environment, a node must perform a path discovery algorithm that enables it to learn the smallest maximum transmission unit (MTU) supported by any network on the path. With this knowledge, the source node will fragment, as required, for each given destination address. Otherwise the source must limit all packets to 1280 octets, which is the minimum MTU that must be supported by each network.</a:t>
            </a:r>
          </a:p>
          <a:p>
            <a:endParaRPr lang="en-US" dirty="0"/>
          </a:p>
          <a:p>
            <a:r>
              <a:rPr lang="en-US" dirty="0"/>
              <a:t>The fragment header consists of (Stallings DCC9e Figure 18.11b):</a:t>
            </a:r>
          </a:p>
          <a:p>
            <a:r>
              <a:rPr lang="en-US" dirty="0"/>
              <a:t> </a:t>
            </a:r>
          </a:p>
          <a:p>
            <a:r>
              <a:rPr lang="en-US" b="1" dirty="0"/>
              <a:t>Next Header (8 bits):</a:t>
            </a:r>
            <a:r>
              <a:rPr lang="en-US" dirty="0"/>
              <a:t> Identifies the type of header immediately following this header.</a:t>
            </a:r>
          </a:p>
          <a:p>
            <a:r>
              <a:rPr lang="en-US" b="1" dirty="0"/>
              <a:t>Reserved (8 bits):</a:t>
            </a:r>
            <a:r>
              <a:rPr lang="en-US" dirty="0"/>
              <a:t> For future use.</a:t>
            </a:r>
          </a:p>
          <a:p>
            <a:r>
              <a:rPr lang="en-US" b="1" dirty="0"/>
              <a:t>Fragment Offset (13 bits):</a:t>
            </a:r>
            <a:r>
              <a:rPr lang="en-US" dirty="0"/>
              <a:t> Indicates where in the original packet the payload of this fragment belongs, measured in 64-bit units. This implies that fragments (other than the last fragment) must contain a data field that is a multiple of 64 bits long.</a:t>
            </a:r>
          </a:p>
          <a:p>
            <a:r>
              <a:rPr lang="en-US" b="1" dirty="0"/>
              <a:t>Res (2 bits):</a:t>
            </a:r>
            <a:r>
              <a:rPr lang="en-US" dirty="0"/>
              <a:t> Reserved for future use.</a:t>
            </a:r>
          </a:p>
          <a:p>
            <a:r>
              <a:rPr lang="en-US" b="1" dirty="0"/>
              <a:t>M Flag (1 bit):</a:t>
            </a:r>
            <a:r>
              <a:rPr lang="en-US" dirty="0"/>
              <a:t> 1 = more fragments; 0 = last fragment.</a:t>
            </a:r>
          </a:p>
          <a:p>
            <a:r>
              <a:rPr lang="en-US" b="1" dirty="0"/>
              <a:t>Identification (32 bits):</a:t>
            </a:r>
            <a:r>
              <a:rPr lang="en-US" dirty="0"/>
              <a:t> Intended to uniquely identify the original packet. The identifier must be unique for the packet's source address and destination address for the time during which the packet will remain in the internet. All fragments with the same identifier, source address, and destination address are reassembled to form the original packet.</a:t>
            </a:r>
          </a:p>
          <a:p>
            <a:r>
              <a:rPr lang="en-US" dirty="0"/>
              <a:t> </a:t>
            </a:r>
          </a:p>
          <a:p>
            <a:endParaRPr lang="en-US" dirty="0">
              <a:latin typeface="Times" pitchFamily="-110"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F060AD3-E311-F149-A147-1E0D5D5ED5BA}" type="slidenum">
              <a:rPr lang="en-US"/>
              <a:pPr/>
              <a:t>44</a:t>
            </a:fld>
            <a:endParaRPr lang="en-US" dirty="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a:t>The Routing header contains a list of one or more intermediate nodes to be visited on the way to a packet's destination. All routing headers start with a 32-bit block consisting of four 8-bit fields, followed by routing data specific to a given routing type (Stallings DCC9e Figure 18.11c). The four 8-bit fields are:</a:t>
            </a:r>
          </a:p>
          <a:p>
            <a:r>
              <a:rPr lang="en-US" dirty="0"/>
              <a:t> </a:t>
            </a:r>
          </a:p>
          <a:p>
            <a:r>
              <a:rPr lang="en-US" b="1" dirty="0"/>
              <a:t>Next Header:</a:t>
            </a:r>
            <a:r>
              <a:rPr lang="en-US" dirty="0"/>
              <a:t> Identifies the type of header immediately following this header.</a:t>
            </a:r>
          </a:p>
          <a:p>
            <a:r>
              <a:rPr lang="en-US" b="1" dirty="0"/>
              <a:t>Header Extension Length:</a:t>
            </a:r>
            <a:r>
              <a:rPr lang="en-US" dirty="0"/>
              <a:t> Length of this header in 64-bit units, not including the first 64 bits.</a:t>
            </a:r>
          </a:p>
          <a:p>
            <a:r>
              <a:rPr lang="en-US" b="1" dirty="0"/>
              <a:t>Routing Type:</a:t>
            </a:r>
            <a:r>
              <a:rPr lang="en-US" dirty="0"/>
              <a:t> Identifies a particular Routing header variant. If a router does not recognize the Routing Type value, it must discard the packet.</a:t>
            </a:r>
          </a:p>
          <a:p>
            <a:r>
              <a:rPr lang="en-US" b="1" dirty="0"/>
              <a:t>Segments Left:</a:t>
            </a:r>
            <a:r>
              <a:rPr lang="en-US" dirty="0"/>
              <a:t> Number of route segments remaining; that is, the number of explicitly listed intermediate nodes still to be visited before reaching the final destination.</a:t>
            </a:r>
          </a:p>
          <a:p>
            <a:r>
              <a:rPr lang="en-US" dirty="0"/>
              <a:t> </a:t>
            </a:r>
          </a:p>
          <a:p>
            <a:r>
              <a:rPr lang="en-US" dirty="0"/>
              <a:t>		The only specific routing header format defined in RFC 2460 is the Type 0 Routing header (Figure 18.11d). When using the Type 0 Routing header, the source node does not place the ultimate destination address in the IPv6 header. Instead, that address is the last address listed in the Routing header (Address[</a:t>
            </a:r>
            <a:r>
              <a:rPr lang="en-US" i="1" dirty="0"/>
              <a:t>n</a:t>
            </a:r>
            <a:r>
              <a:rPr lang="en-US" dirty="0"/>
              <a:t>] in Figure 18.11d), and the IPv6 header contains the destination address of the first desired router on the path. The Routing header will not be examined until the packet reaches the node identified in the IPv6 header. At that point, the IPv6 and Routing header contents are updated and the packet is forwarded. The update consists of placing the next address to be visited in the IPv6 header and decrementing the Segments Left field in the Routing header.</a:t>
            </a:r>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EC9AD2C-0402-0041-99BF-371F24EF48F7}" type="slidenum">
              <a:rPr lang="en-US"/>
              <a:pPr/>
              <a:t>45</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r>
              <a:rPr lang="en-US" b="1" dirty="0"/>
              <a:t>Destination Options Header</a:t>
            </a:r>
          </a:p>
          <a:p>
            <a:r>
              <a:rPr lang="en-US" dirty="0"/>
              <a:t>The Destination Options header carries optional information that, if present, is examined only by the packet's destination node. The format of this header is the same as that of the Hop-by-Hop Options header (StallingsDCC9e Figure 18.11a).</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a:lnSpc>
                <a:spcPct val="80000"/>
              </a:lnSpc>
            </a:pPr>
            <a:endParaRPr lang="en-US" sz="800" dirty="0"/>
          </a:p>
          <a:p>
            <a:pPr>
              <a:lnSpc>
                <a:spcPct val="80000"/>
              </a:lnSpc>
            </a:pPr>
            <a:r>
              <a:rPr lang="en-US" sz="800" dirty="0"/>
              <a:t>Stallings DCC9e Figure 18.11 illustrates the IPv6 Extension Headers.</a:t>
            </a:r>
          </a:p>
        </p:txBody>
      </p:sp>
      <p:sp>
        <p:nvSpPr>
          <p:cNvPr id="103428" name="Slide Number Placeholder 3"/>
          <p:cNvSpPr>
            <a:spLocks noGrp="1"/>
          </p:cNvSpPr>
          <p:nvPr>
            <p:ph type="sldNum" sz="quarter" idx="5"/>
          </p:nvPr>
        </p:nvSpPr>
        <p:spPr>
          <a:noFill/>
        </p:spPr>
        <p:txBody>
          <a:bodyPr/>
          <a:lstStyle/>
          <a:p>
            <a:fld id="{9ED18318-5B2C-F14A-9868-7CBED17FEA07}" type="slidenum">
              <a:rPr lang="en-US"/>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8B50505F-05E9-5B44-9C2D-49BA299B941C}" type="slidenum">
              <a:rPr lang="en-US"/>
              <a:pPr/>
              <a:t>47</a:t>
            </a:fld>
            <a:endParaRPr lang="en-US" dirty="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r>
              <a:rPr lang="en-US" dirty="0"/>
              <a:t>In today's distributed computing environment, the </a:t>
            </a:r>
            <a:r>
              <a:rPr lang="en-US" b="1" dirty="0"/>
              <a:t>virtual private network</a:t>
            </a:r>
            <a:r>
              <a:rPr lang="en-US" dirty="0"/>
              <a:t> (VPN) offers an attractive solution to network managers. In essence, a VPN consists of a set of computers that interconnect by means of a relatively unsecure network and that make use of encryption and special protocols to provide security. At each corporate site, workstations, servers, and databases are linked by one or more local area networks (LANs). The LANs are under the control of the network manager and can be configured and tuned for cost-effective performance. The Internet or some other public network can be used to interconnect sites, providing a cost savings over the use of a private network and offloading the wide area network management task to the public network provider. That same public network provides an access path for telecommuters and other mobile employees to log on to corporate systems from remote sites.</a:t>
            </a:r>
          </a:p>
          <a:p>
            <a:r>
              <a:rPr lang="en-US" dirty="0"/>
              <a:t>	But the manager faces a fundamental requirement: security. Use of a public network exposes corporate traffic to eavesdropping and provides an entry point for unauthorized users. To counter this problem, the manager may choose from a variety of encryption and authentication packages and products. Proprietary solutions raise a number of problems. First, how secure is the solution? If proprietary encryption or authentication schemes are used, there may be little reassurance in the technical literature as to the level of security provided. Second is the question of compatibility. No manager wants to be limited in the choice of workstations, servers, routers, firewalls, and so on by a need for compatibility with the security facility. This is the motivation for the IP Security (IPsec) set of Internet standards.</a:t>
            </a:r>
          </a:p>
          <a:p>
            <a:endParaRPr lang="en-US" dirty="0">
              <a:latin typeface="Times" pitchFamily="-110"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7A345C90-6520-B343-972E-EF35D1BFD3EC}" type="slidenum">
              <a:rPr lang="en-US"/>
              <a:pPr/>
              <a:t>48</a:t>
            </a:fld>
            <a:endParaRPr lang="en-US" dirty="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r>
              <a:rPr lang="en-US" dirty="0"/>
              <a:t>In 1994, the Internet Architecture Board (IAB) issued a report titled "Security in the Internet Architecture" (RFC 1636). The report stated the general consensus that the Internet needs more and better security and identified key areas for security mechanisms. Among these were the need to secure the network infrastructure from unauthorized monitoring and control of network traffic and the need to secure end-user-to-end-user traffic using authentication and encryption mechanisms.</a:t>
            </a:r>
          </a:p>
          <a:p>
            <a:r>
              <a:rPr lang="en-US" dirty="0"/>
              <a:t>	To provide security, the IAB included authentication and encryption as necessary security features in the next-generation IP, which has been issued as IPv6. Fortunately, these security capabilities were designed to be usable both with the current IPv4 and the future IPv6. This means that vendors can begin offering these features now, and many vendors do now have some IPsec capability in their products. The IPsec specification now exists as a set of Internet standards.</a:t>
            </a:r>
          </a:p>
          <a:p>
            <a:endParaRPr lang="en-US" dirty="0">
              <a:latin typeface="Times" pitchFamily="-110" charset="0"/>
            </a:endParaRPr>
          </a:p>
          <a:p>
            <a:r>
              <a:rPr lang="en-US" dirty="0"/>
              <a:t>IPsec provides the capability to secure communications across a LAN, across private and public WANs, and across the Internet. Examples of its use include:</a:t>
            </a:r>
          </a:p>
          <a:p>
            <a:r>
              <a:rPr lang="en-US" dirty="0"/>
              <a:t> </a:t>
            </a:r>
          </a:p>
          <a:p>
            <a:r>
              <a:rPr lang="en-US" b="1" dirty="0"/>
              <a:t>Secure branch office connectivity over the Internet:</a:t>
            </a:r>
            <a:r>
              <a:rPr lang="en-US" dirty="0"/>
              <a:t> A company can build a secure virtual private network over the Internet or over a public WAN. This enables a business to rely heavily on the Internet and reduce its need for private networks, saving costs and network management overhead. </a:t>
            </a:r>
          </a:p>
          <a:p>
            <a:r>
              <a:rPr lang="en-US" b="1" dirty="0"/>
              <a:t>Secure remote access over the Internet:</a:t>
            </a:r>
            <a:r>
              <a:rPr lang="en-US" dirty="0"/>
              <a:t> An end user whose system is equipped with IP security protocols can make a local call to an Internet service provider (ISP) and gain secure access to a company network. This reduces the cost of toll charges for traveling employees and telecommuters.</a:t>
            </a:r>
          </a:p>
          <a:p>
            <a:r>
              <a:rPr lang="en-US" b="1" dirty="0"/>
              <a:t>Establishing extranet and intranet connectivity with partners:</a:t>
            </a:r>
            <a:r>
              <a:rPr lang="en-US" dirty="0"/>
              <a:t> IPsec can be used to secure communication with other organizations, ensuring authentication and confidentiality and providing a key exchange mechanism.</a:t>
            </a:r>
          </a:p>
          <a:p>
            <a:r>
              <a:rPr lang="en-US" b="1" dirty="0"/>
              <a:t>Enhancing electronic commerce security:</a:t>
            </a:r>
            <a:r>
              <a:rPr lang="en-US" dirty="0"/>
              <a:t> Even though some Web and electronic commerce applications have built-in security protocols, the use of IPsec enhances that security. IPsec guarantees that all traffic designated by the network administrator is both encrypted and authenticated, adding an additional layer of security to whatever is provided at the application layer.</a:t>
            </a:r>
          </a:p>
          <a:p>
            <a:r>
              <a:rPr lang="en-US" dirty="0"/>
              <a:t> </a:t>
            </a:r>
            <a:endParaRPr lang="en-US" dirty="0">
              <a:latin typeface="Times" pitchFamily="-110"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1B0E12E-8AD2-3B4A-A4AC-1568B776E370}" type="slidenum">
              <a:rPr lang="en-US"/>
              <a:pPr/>
              <a:t>49</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r>
              <a:rPr lang="en-US" dirty="0"/>
              <a:t>IPsec provides three main facilities: an authentication-only function referred to as Authentication Header (AH), a combined authentication/encryption function called Encapsulating Security Payload (ESP), and a key exchange function. For VPNs, both authentication and encryption are generally desired, because it is important both to (1) assure that unauthorized users do not penetrate the virtual private network and (2) assure that eavesdroppers on the Internet cannot read messages sent over the virtual private network. Because both features are generally desirable, most implementations are likely to use ESP rather than AH. The key exchange function allows for manual exchange of keys as well as an automated scheme.</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smtClean="0">
                <a:ea typeface="+mn-ea"/>
                <a:cs typeface="+mn-cs"/>
              </a:rPr>
              <a:t>The overall requirements for an internetworking facility are as follows (we refer to Stallings DCC9e Figure 18.1, which repeats Figure 2.4, as an example throughout):</a:t>
            </a:r>
          </a:p>
          <a:p>
            <a:pPr>
              <a:defRPr/>
            </a:pPr>
            <a:r>
              <a:rPr lang="en-US" dirty="0" smtClean="0">
                <a:ea typeface="+mn-ea"/>
                <a:cs typeface="+mn-cs"/>
              </a:rPr>
              <a:t>	</a:t>
            </a:r>
          </a:p>
          <a:p>
            <a:pPr>
              <a:defRPr/>
            </a:pPr>
            <a:r>
              <a:rPr lang="en-US" dirty="0" smtClean="0">
                <a:ea typeface="+mn-ea"/>
                <a:cs typeface="+mn-cs"/>
              </a:rPr>
              <a:t>	</a:t>
            </a:r>
            <a:r>
              <a:rPr lang="en-US" b="1" dirty="0" smtClean="0">
                <a:ea typeface="+mn-ea"/>
                <a:cs typeface="+mn-cs"/>
              </a:rPr>
              <a:t>1.</a:t>
            </a:r>
            <a:r>
              <a:rPr lang="en-US" dirty="0" smtClean="0">
                <a:ea typeface="+mn-ea"/>
                <a:cs typeface="+mn-cs"/>
              </a:rPr>
              <a:t>	Provide a link between networks. At minimum, a physical and link control connection is needed. (Router J has physical links to N1 and N2, and on each link there is a data link protocol.)</a:t>
            </a:r>
          </a:p>
          <a:p>
            <a:pPr>
              <a:defRPr/>
            </a:pPr>
            <a:r>
              <a:rPr lang="en-US" dirty="0" smtClean="0">
                <a:ea typeface="+mn-ea"/>
                <a:cs typeface="+mn-cs"/>
              </a:rPr>
              <a:t>	</a:t>
            </a:r>
            <a:r>
              <a:rPr lang="en-US" b="1" dirty="0" smtClean="0">
                <a:ea typeface="+mn-ea"/>
                <a:cs typeface="+mn-cs"/>
              </a:rPr>
              <a:t>2.</a:t>
            </a:r>
            <a:r>
              <a:rPr lang="en-US" dirty="0" smtClean="0">
                <a:ea typeface="+mn-ea"/>
                <a:cs typeface="+mn-cs"/>
              </a:rPr>
              <a:t>	Provide for the routing and delivery of data between processes on different networks. (Application X on host A exchanges data with application X on host B.)</a:t>
            </a:r>
          </a:p>
          <a:p>
            <a:pPr>
              <a:defRPr/>
            </a:pPr>
            <a:r>
              <a:rPr lang="en-US" dirty="0" smtClean="0">
                <a:ea typeface="+mn-ea"/>
                <a:cs typeface="+mn-cs"/>
              </a:rPr>
              <a:t>	</a:t>
            </a:r>
            <a:r>
              <a:rPr lang="en-US" b="1" dirty="0" smtClean="0">
                <a:ea typeface="+mn-ea"/>
                <a:cs typeface="+mn-cs"/>
              </a:rPr>
              <a:t>3.</a:t>
            </a:r>
            <a:r>
              <a:rPr lang="en-US" dirty="0" smtClean="0">
                <a:ea typeface="+mn-ea"/>
                <a:cs typeface="+mn-cs"/>
              </a:rPr>
              <a:t>	Provide an accounting service that keeps track of the use of the various networks and routers and maintains status information.</a:t>
            </a:r>
          </a:p>
          <a:p>
            <a:pPr>
              <a:defRPr/>
            </a:pPr>
            <a:r>
              <a:rPr lang="en-US" dirty="0" smtClean="0">
                <a:ea typeface="+mn-ea"/>
                <a:cs typeface="+mn-cs"/>
              </a:rPr>
              <a:t>	</a:t>
            </a:r>
            <a:r>
              <a:rPr lang="en-US" b="1" dirty="0" smtClean="0">
                <a:ea typeface="+mn-ea"/>
                <a:cs typeface="+mn-cs"/>
              </a:rPr>
              <a:t>4.</a:t>
            </a:r>
            <a:r>
              <a:rPr lang="en-US" dirty="0" smtClean="0">
                <a:ea typeface="+mn-ea"/>
                <a:cs typeface="+mn-cs"/>
              </a:rPr>
              <a:t>	Provide the services just listed in such a way as not to require modifications to the networking architecture of any of the constituent networks. </a:t>
            </a:r>
          </a:p>
        </p:txBody>
      </p:sp>
      <p:sp>
        <p:nvSpPr>
          <p:cNvPr id="61444" name="Slide Number Placeholder 3"/>
          <p:cNvSpPr>
            <a:spLocks noGrp="1"/>
          </p:cNvSpPr>
          <p:nvPr>
            <p:ph type="sldNum" sz="quarter" idx="5"/>
          </p:nvPr>
        </p:nvSpPr>
        <p:spPr>
          <a:noFill/>
        </p:spPr>
        <p:txBody>
          <a:bodyPr/>
          <a:lstStyle/>
          <a:p>
            <a:fld id="{2F9A7A27-EAFC-1F43-8D6B-3031F026B62B}" type="slidenum">
              <a:rPr lang="en-US"/>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a:lnSpc>
                <a:spcPct val="80000"/>
              </a:lnSpc>
            </a:pPr>
            <a:r>
              <a:rPr lang="en-US" sz="900" dirty="0"/>
              <a:t>Stallings DCC9e Figure 18.12 is a typical scenario of IPsec usage. </a:t>
            </a:r>
          </a:p>
        </p:txBody>
      </p:sp>
      <p:sp>
        <p:nvSpPr>
          <p:cNvPr id="107524" name="Slide Number Placeholder 3"/>
          <p:cNvSpPr>
            <a:spLocks noGrp="1"/>
          </p:cNvSpPr>
          <p:nvPr>
            <p:ph type="sldNum" sz="quarter" idx="5"/>
          </p:nvPr>
        </p:nvSpPr>
        <p:spPr>
          <a:noFill/>
        </p:spPr>
        <p:txBody>
          <a:bodyPr/>
          <a:lstStyle/>
          <a:p>
            <a:fld id="{5F05D5C1-488F-0F4F-A35F-C7AC09F5FCDF}" type="slidenum">
              <a:rPr lang="en-US"/>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C56361C1-14F3-A94E-AD7C-209AE7D47900}" type="slidenum">
              <a:rPr lang="en-US"/>
              <a:pPr/>
              <a:t>51</a:t>
            </a:fld>
            <a:endParaRPr lang="en-US" dirty="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dirty="0"/>
              <a:t>When IPsec is implemented in a firewall or router, it provides strong security that can be applied to all traffic crossing the perimeter. Traffic within a company or workgroup does not incur the overhead of security-related processing.</a:t>
            </a:r>
          </a:p>
          <a:p>
            <a:r>
              <a:rPr lang="en-US" dirty="0"/>
              <a:t>IPsec in a firewall is resistant to bypass if all traffic from the outside must use IP and the firewall is the only means of entrance from the Internet into the organization.</a:t>
            </a:r>
          </a:p>
          <a:p>
            <a:r>
              <a:rPr lang="en-US" dirty="0"/>
              <a:t>IPsec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a:t>
            </a:r>
          </a:p>
          <a:p>
            <a:r>
              <a:rPr lang="en-US" dirty="0"/>
              <a:t>IPsec can be transparent to end users. There is no need to train users on security mechanisms, issue keying material on a per-user basis, or revoke keying material when users leave the organization.</a:t>
            </a:r>
          </a:p>
          <a:p>
            <a:r>
              <a:rPr lang="en-US" dirty="0"/>
              <a:t>IPsec can provide security for individual users if needed. This is useful for offsite workers and for setting up a secure virtual subnetwork within an organization for sensitive applications.</a:t>
            </a:r>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EC544ED-589F-B243-9081-C6EE4F4CFA84}" type="slidenum">
              <a:rPr lang="en-US"/>
              <a:pPr/>
              <a:t>52</a:t>
            </a:fld>
            <a:endParaRPr lang="en-US" dirty="0"/>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StallingsDCC9e Chapter18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a:lnSpc>
                <a:spcPct val="80000"/>
              </a:lnSpc>
            </a:pPr>
            <a:r>
              <a:rPr lang="en-US" sz="800" dirty="0"/>
              <a:t>This means that the internetworking facility must accommodate a number of differences among networks. These include</a:t>
            </a:r>
          </a:p>
          <a:p>
            <a:pPr>
              <a:lnSpc>
                <a:spcPct val="80000"/>
              </a:lnSpc>
            </a:pPr>
            <a:r>
              <a:rPr lang="en-US" sz="800" dirty="0"/>
              <a:t>	—</a:t>
            </a:r>
            <a:r>
              <a:rPr lang="en-US" sz="800" b="1" dirty="0"/>
              <a:t>Different addressing schemes:</a:t>
            </a:r>
            <a:r>
              <a:rPr lang="en-US" sz="800" dirty="0"/>
              <a:t> The networks may use different endpoint names and addresses and directory maintenance schemes. Some form of global network addressing must be provided, as well as a directory service. (Hosts A and B and router J have globally unique IP addresses.)</a:t>
            </a:r>
          </a:p>
          <a:p>
            <a:pPr>
              <a:lnSpc>
                <a:spcPct val="80000"/>
              </a:lnSpc>
            </a:pPr>
            <a:r>
              <a:rPr lang="en-US" sz="800" dirty="0"/>
              <a:t>	—</a:t>
            </a:r>
            <a:r>
              <a:rPr lang="en-US" sz="800" b="1" dirty="0"/>
              <a:t>Different maximum packet size:</a:t>
            </a:r>
            <a:r>
              <a:rPr lang="en-US" sz="800" dirty="0"/>
              <a:t> Packets from one network may have to be broken up into smaller pieces for another. This process is referred to as fragmentation. (N1 and N2 may set different upper limits on packet sizes.)</a:t>
            </a:r>
          </a:p>
          <a:p>
            <a:pPr>
              <a:lnSpc>
                <a:spcPct val="80000"/>
              </a:lnSpc>
            </a:pPr>
            <a:r>
              <a:rPr lang="en-US" sz="800" dirty="0"/>
              <a:t>	—</a:t>
            </a:r>
            <a:r>
              <a:rPr lang="en-US" sz="800" b="1" dirty="0"/>
              <a:t>Different network access mechanisms:</a:t>
            </a:r>
            <a:r>
              <a:rPr lang="en-US" sz="800" dirty="0"/>
              <a:t> The network access mechanism between station and network may be different for stations on different networks. (For example, N1 may be a frame relay network and N2 an Ethernet network.)</a:t>
            </a:r>
          </a:p>
          <a:p>
            <a:pPr>
              <a:lnSpc>
                <a:spcPct val="80000"/>
              </a:lnSpc>
            </a:pPr>
            <a:r>
              <a:rPr lang="en-US" sz="800" dirty="0"/>
              <a:t>	—</a:t>
            </a:r>
            <a:r>
              <a:rPr lang="en-US" sz="800" b="1" dirty="0"/>
              <a:t>Different timeouts:</a:t>
            </a:r>
            <a:r>
              <a:rPr lang="en-US" sz="800" dirty="0"/>
              <a:t> Typically, a connection-oriented transport service will await an acknowledgment until a timeout expires, at which time it will retransmit its block of data. In general, longer times are required for successful delivery across multiple networks. Internetwork timing procedures must allow successful transmission that avoids unnecessary retransmissions.</a:t>
            </a:r>
          </a:p>
          <a:p>
            <a:pPr>
              <a:lnSpc>
                <a:spcPct val="80000"/>
              </a:lnSpc>
            </a:pPr>
            <a:r>
              <a:rPr lang="en-US" sz="800" dirty="0"/>
              <a:t>	—</a:t>
            </a:r>
            <a:r>
              <a:rPr lang="en-US" sz="800" b="1" dirty="0"/>
              <a:t>Error recovery:</a:t>
            </a:r>
            <a:r>
              <a:rPr lang="en-US" sz="800" dirty="0"/>
              <a:t> Network procedures may provide anything from no error recovery up to reliable end-to-end (within the network) service. The internetwork service should not depend on nor be interfered with by the nature of the individual network's error recovery capability.</a:t>
            </a:r>
          </a:p>
          <a:p>
            <a:pPr>
              <a:lnSpc>
                <a:spcPct val="80000"/>
              </a:lnSpc>
            </a:pPr>
            <a:r>
              <a:rPr lang="en-US" sz="800" dirty="0"/>
              <a:t>	—</a:t>
            </a:r>
            <a:r>
              <a:rPr lang="en-US" sz="800" b="1" dirty="0"/>
              <a:t>Status reporting:</a:t>
            </a:r>
            <a:r>
              <a:rPr lang="en-US" sz="800" dirty="0"/>
              <a:t> Different networks report status and performance differently. Yet it must be possible for the internetworking facility to provide such information on internetworking activity to interested and authorized processes.</a:t>
            </a:r>
          </a:p>
          <a:p>
            <a:pPr>
              <a:lnSpc>
                <a:spcPct val="80000"/>
              </a:lnSpc>
            </a:pPr>
            <a:r>
              <a:rPr lang="en-US" sz="800" dirty="0"/>
              <a:t>	—</a:t>
            </a:r>
            <a:r>
              <a:rPr lang="en-US" sz="800" b="1" dirty="0"/>
              <a:t>Routing techniques:</a:t>
            </a:r>
            <a:r>
              <a:rPr lang="en-US" sz="800" dirty="0"/>
              <a:t> Intranetwork routing may depend on fault detection and congestion control techniques peculiar to each network. The internetworking facility must be able to coordinate these to route data adaptively between stations on different networks.</a:t>
            </a:r>
          </a:p>
          <a:p>
            <a:pPr>
              <a:lnSpc>
                <a:spcPct val="80000"/>
              </a:lnSpc>
            </a:pPr>
            <a:r>
              <a:rPr lang="en-US" sz="800" dirty="0"/>
              <a:t>	—</a:t>
            </a:r>
            <a:r>
              <a:rPr lang="en-US" sz="800" b="1" dirty="0"/>
              <a:t>User access control:</a:t>
            </a:r>
            <a:r>
              <a:rPr lang="en-US" sz="800" dirty="0"/>
              <a:t> Each network will have its own user access control technique (authorization for use of the network). These must be invoked by the internetwork facility as needed. Further, a separate internetwork access control technique may be required.</a:t>
            </a:r>
          </a:p>
          <a:p>
            <a:pPr>
              <a:lnSpc>
                <a:spcPct val="80000"/>
              </a:lnSpc>
            </a:pPr>
            <a:r>
              <a:rPr lang="en-US" sz="800" dirty="0"/>
              <a:t>	—</a:t>
            </a:r>
            <a:r>
              <a:rPr lang="en-US" sz="800" b="1" dirty="0"/>
              <a:t>Connection, connectionless:</a:t>
            </a:r>
            <a:r>
              <a:rPr lang="en-US" sz="800" dirty="0"/>
              <a:t> Individual networks may provide connection-oriented (e.g., virtual circuit) or connectionless (datagram) service. It may be desirable for the internetwork service not to depend on the nature of the connection service of the individual networks.</a:t>
            </a:r>
          </a:p>
          <a:p>
            <a:pPr>
              <a:lnSpc>
                <a:spcPct val="80000"/>
              </a:lnSpc>
            </a:pPr>
            <a:r>
              <a:rPr lang="en-US" sz="800" dirty="0"/>
              <a:t> </a:t>
            </a:r>
          </a:p>
          <a:p>
            <a:pPr>
              <a:lnSpc>
                <a:spcPct val="80000"/>
              </a:lnSpc>
            </a:pPr>
            <a:r>
              <a:rPr lang="en-US" sz="800" dirty="0"/>
              <a:t>	The Internet Protocol (IP) meets some of these requirements. Others require additional control and application software, as we shall see in this chapter and the next.</a:t>
            </a:r>
          </a:p>
          <a:p>
            <a:pPr>
              <a:lnSpc>
                <a:spcPct val="80000"/>
              </a:lnSpc>
            </a:pPr>
            <a:endParaRPr lang="en-US" sz="800" dirty="0"/>
          </a:p>
          <a:p>
            <a:pPr>
              <a:lnSpc>
                <a:spcPct val="80000"/>
              </a:lnSpc>
            </a:pPr>
            <a:endParaRPr lang="en-US" sz="800" dirty="0"/>
          </a:p>
        </p:txBody>
      </p:sp>
      <p:sp>
        <p:nvSpPr>
          <p:cNvPr id="62468" name="Slide Number Placeholder 3"/>
          <p:cNvSpPr>
            <a:spLocks noGrp="1"/>
          </p:cNvSpPr>
          <p:nvPr>
            <p:ph type="sldNum" sz="quarter" idx="5"/>
          </p:nvPr>
        </p:nvSpPr>
        <p:spPr>
          <a:noFill/>
        </p:spPr>
        <p:txBody>
          <a:bodyPr/>
          <a:lstStyle/>
          <a:p>
            <a:fld id="{A8A8B901-3FFD-2844-9699-9C217D48921F}" type="slidenum">
              <a:rPr lang="en-US"/>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a:t>In virtually all implementation, internetworking involves connectionless operation at the level of the Internet Protocol. Whereas connection-oriented operation corresponds to the virtual circuit mechanism of a packet-switching network (Stallings DCC9e Figure 10.10), connectionless-mode operation corresponds to the datagram mechanism of a packet-switching network (Stallings DCC9e Figure 10.9). Each network protocol data unit is treated independently and routed from source ES to destination ES through a series of routers and networks. For each data unit transmitted by A, A makes a decision as to which router should receive the data unit. The data unit hops across the internet from one router to the next until it reaches the destination network. At each router, a routing decision is made (independently for each data unit) concerning the next hop. Thus, different data units may travel different routes between source and destination ES.</a:t>
            </a:r>
          </a:p>
          <a:p>
            <a:r>
              <a:rPr lang="en-US" dirty="0"/>
              <a:t>	All ESs and all routers share a common network-layer protocol known generically as the Internet Protocol. An Internet Protocol (IP) was initially developed for the DARPA internet project and published as RFC 791 and has become an Internet Standard. Below this Internet Protocol, a protocol is needed to access a particular network. </a:t>
            </a:r>
          </a:p>
        </p:txBody>
      </p:sp>
      <p:sp>
        <p:nvSpPr>
          <p:cNvPr id="63492" name="Slide Number Placeholder 3"/>
          <p:cNvSpPr>
            <a:spLocks noGrp="1"/>
          </p:cNvSpPr>
          <p:nvPr>
            <p:ph type="sldNum" sz="quarter" idx="5"/>
          </p:nvPr>
        </p:nvSpPr>
        <p:spPr>
          <a:noFill/>
        </p:spPr>
        <p:txBody>
          <a:bodyPr/>
          <a:lstStyle/>
          <a:p>
            <a:fld id="{EA2973F4-BF43-1140-A6DD-FB1B6AB6235F}" type="slidenum">
              <a:rPr lang="en-US"/>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500" b="1" dirty="0"/>
              <a:t>Operation of a Connectionless Internetworking Scheme</a:t>
            </a:r>
          </a:p>
          <a:p>
            <a:pPr>
              <a:lnSpc>
                <a:spcPct val="80000"/>
              </a:lnSpc>
            </a:pPr>
            <a:r>
              <a:rPr lang="en-US" sz="500" dirty="0"/>
              <a:t>IP provides a connectionless, or datagram, service between end systems. There are a number of advantages to this approach:</a:t>
            </a:r>
          </a:p>
          <a:p>
            <a:pPr>
              <a:lnSpc>
                <a:spcPct val="80000"/>
              </a:lnSpc>
            </a:pPr>
            <a:r>
              <a:rPr lang="en-US" sz="500" dirty="0"/>
              <a:t> </a:t>
            </a:r>
          </a:p>
          <a:p>
            <a:pPr>
              <a:lnSpc>
                <a:spcPct val="80000"/>
              </a:lnSpc>
            </a:pPr>
            <a:r>
              <a:rPr lang="en-US" sz="500" dirty="0"/>
              <a:t>A connectionless internet facility is flexible. It can deal with a variety of networks, some of which are themselves connectionless. In essence, IP requires very little from the constituent networks.</a:t>
            </a:r>
          </a:p>
          <a:p>
            <a:pPr>
              <a:lnSpc>
                <a:spcPct val="80000"/>
              </a:lnSpc>
            </a:pPr>
            <a:r>
              <a:rPr lang="en-US" sz="500" dirty="0"/>
              <a:t>A connectionless internet service can be made highly robust. This is basically the same argument made for a datagram network service versus a virtual circuit service. For a further discussion, see Stallings DCC9e Section 10.5.</a:t>
            </a:r>
          </a:p>
          <a:p>
            <a:pPr>
              <a:lnSpc>
                <a:spcPct val="80000"/>
              </a:lnSpc>
            </a:pPr>
            <a:r>
              <a:rPr lang="en-US" sz="500" dirty="0"/>
              <a:t>A connectionless internet service is best for connectionless transport protocols, because it does not impose unnecessary overhead.</a:t>
            </a:r>
          </a:p>
          <a:p>
            <a:pPr>
              <a:lnSpc>
                <a:spcPct val="80000"/>
              </a:lnSpc>
            </a:pPr>
            <a:r>
              <a:rPr lang="en-US" sz="500" dirty="0"/>
              <a:t> </a:t>
            </a:r>
          </a:p>
          <a:p>
            <a:pPr>
              <a:lnSpc>
                <a:spcPct val="80000"/>
              </a:lnSpc>
            </a:pPr>
            <a:r>
              <a:rPr lang="en-US" sz="500" dirty="0"/>
              <a:t>	</a:t>
            </a:r>
          </a:p>
        </p:txBody>
      </p:sp>
      <p:sp>
        <p:nvSpPr>
          <p:cNvPr id="64516" name="Slide Number Placeholder 3"/>
          <p:cNvSpPr>
            <a:spLocks noGrp="1"/>
          </p:cNvSpPr>
          <p:nvPr>
            <p:ph type="sldNum" sz="quarter" idx="5"/>
          </p:nvPr>
        </p:nvSpPr>
        <p:spPr>
          <a:noFill/>
        </p:spPr>
        <p:txBody>
          <a:bodyPr/>
          <a:lstStyle/>
          <a:p>
            <a:fld id="{1EC98A63-6BB0-C64D-A4F1-D76ED22A8E59}" type="slidenum">
              <a:rPr lang="en-US"/>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F53BD3-74FC-0045-B8DB-ACC2A69C74D0}" type="slidenum">
              <a:rPr lang="en-US"/>
              <a:pPr/>
              <a:t>9</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t>Stallings DCC9e Figure 18.2 depicts a typical example using IP, in which two LANs are interconnected by a frame relay WAN. The figure depicts the operation of the Internet Protocol for data exchange between host A on one LAN (network 1) and host B on another LAN (network 2) through the WAN. The figure shows the protocol architecture and format of the data unit at each stage. The end systems and routers must all share a common Internet Protocol. In addition, the end systems must share the same protocols above IP. The intermediate routers need only implement up through IP.</a:t>
            </a:r>
          </a:p>
          <a:p>
            <a:r>
              <a:rPr lang="en-US" dirty="0"/>
              <a:t>	The IP at A receives blocks of data to be sent to B from a higher layers of software in A (e.g., TCP or UDP). IP attaches a header (at time </a:t>
            </a:r>
            <a:r>
              <a:rPr lang="en-US" i="1" dirty="0"/>
              <a:t>t</a:t>
            </a:r>
            <a:r>
              <a:rPr lang="en-US" dirty="0"/>
              <a:t>1) specifying, among other things, the global internet address of B. That address is logically in two parts: network identifier and end system identifier. The combination of IP header and upper-level data is called an Internet Protocol data unit (PDU), or simply a datagram. The datagram is then encapsulated with the LAN protocol (LLC header at </a:t>
            </a:r>
            <a:r>
              <a:rPr lang="en-US" i="1" dirty="0"/>
              <a:t>t</a:t>
            </a:r>
            <a:r>
              <a:rPr lang="en-US" dirty="0"/>
              <a:t>2; MAC header and trailer at </a:t>
            </a:r>
            <a:r>
              <a:rPr lang="en-US" i="1" dirty="0"/>
              <a:t>t</a:t>
            </a:r>
            <a:r>
              <a:rPr lang="en-US" dirty="0"/>
              <a:t>3) and sent to the router, which strips off the LAN fields to read the IP header (</a:t>
            </a:r>
            <a:r>
              <a:rPr lang="en-US" i="1" dirty="0"/>
              <a:t>t</a:t>
            </a:r>
            <a:r>
              <a:rPr lang="en-US" dirty="0"/>
              <a:t>6). The router then encapsulates the datagram with the frame relay protocol fields (</a:t>
            </a:r>
            <a:r>
              <a:rPr lang="en-US" i="1" dirty="0"/>
              <a:t>t</a:t>
            </a:r>
            <a:r>
              <a:rPr lang="en-US" dirty="0"/>
              <a:t>8) and transmits it across the WAN to another router. This router strips off the frame relay fields and recovers the datagram, which it then wraps in LAN fields appropriate to LAN 2 and sends it to B.</a:t>
            </a:r>
          </a:p>
          <a:p>
            <a:r>
              <a:rPr lang="en-US" dirty="0"/>
              <a:t>	Let us now look at this example in more detail. End system A has a datagram to transmit to end system B; the datagram includes the internet address of B. The IP module in A recognizes that the destination (B) is on another network. So the first step is to send the data to a router, in this case router X. To do this, IP passes the datagram down to the next lower layer (in this case LLC) with instructions to send it to router X. LLC in turn passes this information down to the MAC layer, which inserts the MAC-level address of router X into the MAC header. Thus, the block of data transmitted onto LAN 1 includes data from a layer or layers above TCP, plus a TCP header, an IP header, an LLC header, and a MAC header and trailer (time </a:t>
            </a:r>
            <a:r>
              <a:rPr lang="en-US" i="1" dirty="0"/>
              <a:t>t</a:t>
            </a:r>
            <a:r>
              <a:rPr lang="en-US" dirty="0"/>
              <a:t>3 in Figure 18.2).</a:t>
            </a:r>
          </a:p>
          <a:p>
            <a:r>
              <a:rPr lang="en-US" dirty="0"/>
              <a:t>	Next, the packet travels through network 1 to router X. The router removes MAC and LLC fields and analyzes the IP header to determine the ultimate destination of the data, in this case B. The router must now make a routing decision. There are three possibilities:</a:t>
            </a:r>
          </a:p>
          <a:p>
            <a:r>
              <a:rPr lang="en-US" dirty="0"/>
              <a:t> </a:t>
            </a:r>
          </a:p>
          <a:p>
            <a:r>
              <a:rPr lang="en-US" dirty="0"/>
              <a:t>	</a:t>
            </a:r>
            <a:r>
              <a:rPr lang="en-US" b="1" dirty="0"/>
              <a:t>1.</a:t>
            </a:r>
            <a:r>
              <a:rPr lang="en-US" dirty="0"/>
              <a:t>	The destination station B is connected directly to one of the networks to which the router is attached. If so, the router sends the datagram directly to the destination. </a:t>
            </a:r>
          </a:p>
          <a:p>
            <a:r>
              <a:rPr lang="en-US" dirty="0"/>
              <a:t>	</a:t>
            </a:r>
            <a:r>
              <a:rPr lang="en-US" b="1" dirty="0"/>
              <a:t>2.</a:t>
            </a:r>
            <a:r>
              <a:rPr lang="en-US" dirty="0"/>
              <a:t>	To reach the destination, one or more additional routers must be traversed. If so, a routing decision must be made: To which router should the datagram be sent? In both cases 1 and 2, the IP module in the router sends the datagram down to the next lower layer with the destination network address. Please note that we are speaking here of a lower-layer address that refers to this network. </a:t>
            </a:r>
          </a:p>
          <a:p>
            <a:r>
              <a:rPr lang="en-US" dirty="0"/>
              <a:t>	</a:t>
            </a:r>
            <a:r>
              <a:rPr lang="en-US" b="1" dirty="0"/>
              <a:t>3.	</a:t>
            </a:r>
            <a:r>
              <a:rPr lang="en-US" dirty="0"/>
              <a:t>The router does not know the destination address. In this case, the router returns an error message to the source of the datagram.</a:t>
            </a:r>
          </a:p>
          <a:p>
            <a:r>
              <a:rPr lang="en-US" dirty="0"/>
              <a:t> </a:t>
            </a:r>
          </a:p>
          <a:p>
            <a:r>
              <a:rPr lang="en-US" dirty="0"/>
              <a:t>	In this example, the data must pass through router Y before reaching the destination. So router X constructs a new frame by appending a frame relay (LAPF) header and trailer to the IP datagram. The frame relay header indicates a logical connection to router Y When this frame arrives at router Y, the frame header and trailer are stripped off. The router determines that this IP data unit is destined for B, which is connected directly to a network to which this router is attached. The router therefore creates a frame with a layer-2 destination address of B and sends it out onto LAN 2. The data finally arrive at B, where the LAN and IP headers can be stripped off.</a:t>
            </a:r>
          </a:p>
          <a:p>
            <a:r>
              <a:rPr lang="en-US" dirty="0"/>
              <a:t>	At each router, before the data can be forwarded, the router may need to fragment the datagram to accommodate a smaller maximum packet size limitation on the outgoing network. If so, the data unit is split into two or more fragments, each of which becomes an independent IP datagram. Each new data unit is wrapped in a lower-layer packet and queued for transmission. The router may also limit the length of its queue for each network to which it attaches so as to avoid having a slow network penalize a faster one. Once the queue limit is reached, additional data units are simply dropped.</a:t>
            </a:r>
          </a:p>
          <a:p>
            <a:r>
              <a:rPr lang="en-US" dirty="0"/>
              <a:t>	The process just described continues through as many routers as it takes for the data unit to reach its destination. As with a router, the destination end system recovers the IP datagram from its network wrapping. If fragmentation has occurred, the IP module in the destination end system buffers the incoming data until the entire original data field can be reassembled. This block of data is then passed to a higher layer in the end system.</a:t>
            </a:r>
          </a:p>
          <a:p>
            <a:r>
              <a:rPr lang="en-US" dirty="0"/>
              <a:t>	This service offered by IP is an unreliable one. That is, IP does not guarantee that all data will be delivered or that the data that are delivered will arrive in the proper order. It is the responsibility of the next higher layer (e.g., TCP) to recover from any errors that occur. This approach provides for a great deal of flexibility. </a:t>
            </a:r>
          </a:p>
          <a:p>
            <a:r>
              <a:rPr lang="en-US" dirty="0"/>
              <a:t>	With the Internet Protocol approach, each unit of data is passed from router to router in an attempt to get from source to destination. Because delivery is not guaranteed, there is no particular reliability requirement on any of the networks. Thus, the protocol will work with any combination of network types. Because the sequence of delivery is not guaranteed, successive data units can follow different paths through the internet. This allows the protocol to react to both congestion and failure in the internet by changing routes.</a:t>
            </a:r>
          </a:p>
          <a:p>
            <a:r>
              <a:rPr lang="en-US" dirty="0"/>
              <a:t>	</a:t>
            </a:r>
          </a:p>
          <a:p>
            <a:endParaRPr lang="en-US" dirty="0"/>
          </a:p>
          <a:p>
            <a:endParaRPr lang="en-US" dirty="0"/>
          </a:p>
          <a:p>
            <a:endParaRPr lang="en-US" dirty="0">
              <a:latin typeface="Times" pitchFamily="-11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23"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4"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28"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40"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1"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2"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3"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4"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5"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46"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294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2294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fld id="{711E8DE3-52F9-354E-A91A-59A11860ADD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7CAB8929-194B-884E-B5DE-E2A00231674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80F9B446-A3EC-9E43-84E2-C20184DE155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75D72F97-6673-8749-B31C-D2385096546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fld id="{3B0575AB-7B53-6649-B2D0-92B8D8620B5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C52C3757-75E8-544C-9E88-07BF9886BA48}"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fld id="{8F734110-5E50-F14E-8A08-46442C03AA1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fld id="{3F640AA4-F8F7-734F-BF92-A9F7F64A4AB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fld id="{23DC1372-6139-214B-8A32-A31D3DF5E76D}"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2AA03C6C-3DEE-0F4E-9C6E-4A4FC92CC5DD}"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fld id="{6F238CA1-6FC7-5B4D-A921-C1901C6F61A2}"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032"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2186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dirty="0">
                    <a:ea typeface="+mn-ea"/>
                    <a:cs typeface="+mn-cs"/>
                  </a:endParaRPr>
                </a:p>
              </p:txBody>
            </p:sp>
            <p:sp>
              <p:nvSpPr>
                <p:cNvPr id="12186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6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dirty="0">
                    <a:ea typeface="+mn-ea"/>
                    <a:cs typeface="+mn-cs"/>
                  </a:endParaRPr>
                </a:p>
              </p:txBody>
            </p:sp>
            <p:sp>
              <p:nvSpPr>
                <p:cNvPr id="12186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dirty="0">
                    <a:ea typeface="+mn-ea"/>
                    <a:cs typeface="+mn-cs"/>
                  </a:endParaRPr>
                </a:p>
              </p:txBody>
            </p:sp>
          </p:grpSp>
          <p:sp>
            <p:nvSpPr>
              <p:cNvPr id="12187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dirty="0">
                  <a:ea typeface="+mn-ea"/>
                  <a:cs typeface="+mn-cs"/>
                </a:endParaRPr>
              </a:p>
            </p:txBody>
          </p:sp>
          <p:sp>
            <p:nvSpPr>
              <p:cNvPr id="12187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87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87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7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dirty="0">
                  <a:ea typeface="+mn-ea"/>
                  <a:cs typeface="+mn-cs"/>
                </a:endParaRPr>
              </a:p>
            </p:txBody>
          </p:sp>
          <p:sp>
            <p:nvSpPr>
              <p:cNvPr id="12187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7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dirty="0">
                  <a:ea typeface="+mn-ea"/>
                  <a:cs typeface="+mn-cs"/>
                </a:endParaRPr>
              </a:p>
            </p:txBody>
          </p:sp>
          <p:sp>
            <p:nvSpPr>
              <p:cNvPr id="12187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dirty="0">
                  <a:ea typeface="+mn-ea"/>
                  <a:cs typeface="+mn-cs"/>
                </a:endParaRPr>
              </a:p>
            </p:txBody>
          </p:sp>
          <p:sp>
            <p:nvSpPr>
              <p:cNvPr id="12188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dirty="0">
                  <a:ea typeface="+mn-ea"/>
                  <a:cs typeface="+mn-cs"/>
                </a:endParaRPr>
              </a:p>
            </p:txBody>
          </p:sp>
          <p:sp>
            <p:nvSpPr>
              <p:cNvPr id="12188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8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dirty="0">
                  <a:ea typeface="+mn-ea"/>
                  <a:cs typeface="+mn-cs"/>
                </a:endParaRPr>
              </a:p>
            </p:txBody>
          </p:sp>
          <p:sp>
            <p:nvSpPr>
              <p:cNvPr id="12188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dirty="0">
                  <a:ea typeface="+mn-ea"/>
                  <a:cs typeface="+mn-cs"/>
                </a:endParaRPr>
              </a:p>
            </p:txBody>
          </p:sp>
          <p:sp>
            <p:nvSpPr>
              <p:cNvPr id="12188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0"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051"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8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8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dirty="0">
                  <a:ea typeface="+mn-ea"/>
                  <a:cs typeface="+mn-cs"/>
                </a:endParaRPr>
              </a:p>
            </p:txBody>
          </p:sp>
          <p:sp>
            <p:nvSpPr>
              <p:cNvPr id="1055"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12189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89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dirty="0">
                  <a:ea typeface="+mn-ea"/>
                  <a:cs typeface="+mn-cs"/>
                </a:endParaRPr>
              </a:p>
            </p:txBody>
          </p:sp>
          <p:sp>
            <p:nvSpPr>
              <p:cNvPr id="12189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dirty="0">
                  <a:ea typeface="+mn-ea"/>
                  <a:cs typeface="+mn-cs"/>
                </a:endParaRPr>
              </a:p>
            </p:txBody>
          </p:sp>
          <p:sp>
            <p:nvSpPr>
              <p:cNvPr id="12190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2190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dirty="0">
                  <a:ea typeface="+mn-ea"/>
                  <a:cs typeface="+mn-cs"/>
                </a:endParaRPr>
              </a:p>
            </p:txBody>
          </p:sp>
          <p:sp>
            <p:nvSpPr>
              <p:cNvPr id="1067" name="Freeform 46"/>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8" name="Freeform 47"/>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69" name="Freeform 48"/>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0" name="Freeform 49"/>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1" name="Freeform 50"/>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2" name="Freeform 51"/>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3" name="Freeform 52"/>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2190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nvGrpSpPr>
              <p:cNvPr id="1075" name="Group 54"/>
              <p:cNvGrpSpPr>
                <a:grpSpLocks/>
              </p:cNvGrpSpPr>
              <p:nvPr userDrawn="1"/>
            </p:nvGrpSpPr>
            <p:grpSpPr bwMode="auto">
              <a:xfrm>
                <a:off x="4546" y="3608"/>
                <a:ext cx="518" cy="319"/>
                <a:chOff x="4546" y="3608"/>
                <a:chExt cx="518" cy="319"/>
              </a:xfrm>
            </p:grpSpPr>
            <p:sp>
              <p:nvSpPr>
                <p:cNvPr id="12191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dirty="0">
                    <a:ea typeface="+mn-ea"/>
                    <a:cs typeface="+mn-cs"/>
                  </a:endParaRPr>
                </a:p>
              </p:txBody>
            </p:sp>
            <p:sp>
              <p:nvSpPr>
                <p:cNvPr id="12191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sp>
              <p:nvSpPr>
                <p:cNvPr id="12191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dirty="0">
                    <a:ea typeface="+mn-ea"/>
                    <a:cs typeface="+mn-cs"/>
                  </a:endParaRPr>
                </a:p>
              </p:txBody>
            </p:sp>
            <p:sp>
              <p:nvSpPr>
                <p:cNvPr id="12191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dirty="0">
                    <a:ea typeface="+mn-ea"/>
                    <a:cs typeface="+mn-cs"/>
                  </a:endParaRPr>
                </a:p>
              </p:txBody>
            </p:sp>
          </p:grpSp>
          <p:grpSp>
            <p:nvGrpSpPr>
              <p:cNvPr id="1076" name="Group 61"/>
              <p:cNvGrpSpPr>
                <a:grpSpLocks/>
              </p:cNvGrpSpPr>
              <p:nvPr userDrawn="1"/>
            </p:nvGrpSpPr>
            <p:grpSpPr bwMode="auto">
              <a:xfrm>
                <a:off x="5381" y="3085"/>
                <a:ext cx="227" cy="132"/>
                <a:chOff x="5381" y="3085"/>
                <a:chExt cx="227" cy="132"/>
              </a:xfrm>
            </p:grpSpPr>
            <p:sp>
              <p:nvSpPr>
                <p:cNvPr id="1077"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78"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1079"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1080"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grpSp>
        </p:grpSp>
      </p:grpSp>
      <p:sp>
        <p:nvSpPr>
          <p:cNvPr id="12192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192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12192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itchFamily="-110" charset="0"/>
              </a:defRPr>
            </a:lvl1pPr>
          </a:lstStyle>
          <a:p>
            <a:fld id="{4FA04E11-8370-0241-BE7D-C10A4DE0D470}" type="slidenum">
              <a:rPr lang="en-US"/>
              <a:pPr/>
              <a:t>‹#›</a:t>
            </a:fld>
            <a:endParaRPr lang="en-US" dirty="0"/>
          </a:p>
        </p:txBody>
      </p:sp>
      <p:sp>
        <p:nvSpPr>
          <p:cNvPr id="12192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3"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4" Type="http://schemas.openxmlformats.org/officeDocument/2006/relationships/diagramLayout" Target="../diagrams/layout3.xml"/><Relationship Id="rId10" Type="http://schemas.openxmlformats.org/officeDocument/2006/relationships/diagramQuickStyle" Target="../diagrams/quickStyle4.xml"/><Relationship Id="rId5" Type="http://schemas.openxmlformats.org/officeDocument/2006/relationships/diagramQuickStyle" Target="../diagrams/quickStyle3.xml"/><Relationship Id="rId7" Type="http://schemas.microsoft.com/office/2007/relationships/diagramDrawing" Target="../diagrams/drawing3.xml"/><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5.xml"/><Relationship Id="rId9" Type="http://schemas.openxmlformats.org/officeDocument/2006/relationships/diagramLayout" Target="../diagrams/layout4.xml"/><Relationship Id="rId3" Type="http://schemas.openxmlformats.org/officeDocument/2006/relationships/diagramData" Target="../diagrams/data3.xml"/><Relationship Id="rId6" Type="http://schemas.openxmlformats.org/officeDocument/2006/relationships/diagramColors" Target="../diagrams/colors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3"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9.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diagramLayout" Target="../diagrams/layout5.xml"/><Relationship Id="rId5" Type="http://schemas.openxmlformats.org/officeDocument/2006/relationships/diagramQuickStyle" Target="../diagrams/quickStyle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diagramData" Target="../diagrams/data5.xml"/><Relationship Id="rId6" Type="http://schemas.openxmlformats.org/officeDocument/2006/relationships/diagramColors" Target="../diagrams/colors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10.w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diagramLayout" Target="../diagrams/layout6.xml"/><Relationship Id="rId5" Type="http://schemas.openxmlformats.org/officeDocument/2006/relationships/diagramQuickStyle" Target="../diagrams/quickStyle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diagramData" Target="../diagrams/data6.xml"/><Relationship Id="rId6" Type="http://schemas.openxmlformats.org/officeDocument/2006/relationships/diagramColors" Target="../diagrams/colors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package" Target="../embeddings/Microsoft_Word_Document2.docx"/><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image" Target="../media/image171.png"/><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df"/></Relationships>
</file>

<file path=ppt/slides/_rels/slide33.xml.rels><?xml version="1.0" encoding="UTF-8" standalone="yes"?>
<Relationships xmlns="http://schemas.openxmlformats.org/package/2006/relationships"><Relationship Id="rId4" Type="http://schemas.openxmlformats.org/officeDocument/2006/relationships/diagramLayout" Target="../diagrams/layout7.xml"/><Relationship Id="rId5" Type="http://schemas.openxmlformats.org/officeDocument/2006/relationships/diagramQuickStyle" Target="../diagrams/quickStyle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diagramData" Target="../diagrams/data7.xml"/><Relationship Id="rId6" Type="http://schemas.openxmlformats.org/officeDocument/2006/relationships/diagramColors" Target="../diagrams/colors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9.xml"/><Relationship Id="rId4" Type="http://schemas.openxmlformats.org/officeDocument/2006/relationships/diagramLayout" Target="../diagrams/layout8.xml"/><Relationship Id="rId10" Type="http://schemas.openxmlformats.org/officeDocument/2006/relationships/diagramQuickStyle" Target="../diagrams/quickStyle9.xml"/><Relationship Id="rId5" Type="http://schemas.openxmlformats.org/officeDocument/2006/relationships/diagramQuickStyle" Target="../diagrams/quickStyle8.xml"/><Relationship Id="rId7" Type="http://schemas.microsoft.com/office/2007/relationships/diagramDrawing" Target="../diagrams/drawing8.xml"/><Relationship Id="rId11" Type="http://schemas.openxmlformats.org/officeDocument/2006/relationships/diagramColors" Target="../diagrams/colors9.xml"/><Relationship Id="rId12" Type="http://schemas.microsoft.com/office/2007/relationships/diagramDrawing" Target="../diagrams/drawing9.xml"/><Relationship Id="rId1" Type="http://schemas.openxmlformats.org/officeDocument/2006/relationships/slideLayout" Target="../slideLayouts/slideLayout4.xml"/><Relationship Id="rId2" Type="http://schemas.openxmlformats.org/officeDocument/2006/relationships/notesSlide" Target="../notesSlides/notesSlide35.xml"/><Relationship Id="rId9" Type="http://schemas.openxmlformats.org/officeDocument/2006/relationships/diagramLayout" Target="../diagrams/layout9.xml"/><Relationship Id="rId3" Type="http://schemas.openxmlformats.org/officeDocument/2006/relationships/diagramData" Target="../diagrams/data8.xml"/><Relationship Id="rId6" Type="http://schemas.openxmlformats.org/officeDocument/2006/relationships/diagramColors" Target="../diagrams/colors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package" Target="../embeddings/Microsoft_Word_Document1.docx"/><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diagramLayout" Target="../diagrams/layout10.xml"/><Relationship Id="rId5" Type="http://schemas.openxmlformats.org/officeDocument/2006/relationships/diagramQuickStyle" Target="../diagrams/quickStyle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diagramData" Target="../diagrams/data10.xml"/><Relationship Id="rId6" Type="http://schemas.openxmlformats.org/officeDocument/2006/relationships/diagramColors" Target="../diagrams/colors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diagramLayout" Target="../diagrams/layout11.xml"/><Relationship Id="rId5" Type="http://schemas.openxmlformats.org/officeDocument/2006/relationships/diagramQuickStyle" Target="../diagrams/quickStyle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diagramData" Target="../diagrams/data11.xml"/><Relationship Id="rId6" Type="http://schemas.openxmlformats.org/officeDocument/2006/relationships/diagramColors" Target="../diagrams/colors11.xml"/></Relationships>
</file>

<file path=ppt/slides/_rels/slide45.xml.rels><?xml version="1.0" encoding="UTF-8" standalone="yes"?>
<Relationships xmlns="http://schemas.openxmlformats.org/package/2006/relationships"><Relationship Id="rId4" Type="http://schemas.openxmlformats.org/officeDocument/2006/relationships/diagramLayout" Target="../diagrams/layout12.xml"/><Relationship Id="rId5" Type="http://schemas.openxmlformats.org/officeDocument/2006/relationships/diagramQuickStyle" Target="../diagrams/quickStyle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diagramData" Target="../diagrams/data12.xml"/><Relationship Id="rId6" Type="http://schemas.openxmlformats.org/officeDocument/2006/relationships/diagramColors" Target="../diagrams/colors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3" Type="http://schemas.openxmlformats.org/officeDocument/2006/relationships/image" Target="../media/image2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diagramLayout" Target="../diagrams/layout13.xml"/><Relationship Id="rId5" Type="http://schemas.openxmlformats.org/officeDocument/2006/relationships/diagramQuickStyle" Target="../diagrams/quickStyle13.xml"/><Relationship Id="rId7"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diagramData" Target="../diagrams/data13.xml"/><Relationship Id="rId6" Type="http://schemas.openxmlformats.org/officeDocument/2006/relationships/diagramColors" Target="../diagrams/colors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3"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diagramLayout" Target="../diagrams/layout1.xml"/><Relationship Id="rId5" Type="http://schemas.openxmlformats.org/officeDocument/2006/relationships/diagramQuickStyle" Target="../diagrams/quickStyle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diagramData" Target="../diagrams/data1.xml"/><Relationship Id="rId6"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838200" y="457200"/>
            <a:ext cx="7848600" cy="1752600"/>
          </a:xfrm>
        </p:spPr>
        <p:txBody>
          <a:bodyPr/>
          <a:lstStyle/>
          <a:p>
            <a:pPr eaLnBrk="1" hangingPunct="1"/>
            <a:r>
              <a:rPr kumimoji="1" lang="en-US" dirty="0"/>
              <a:t>Data and Computer Communications</a:t>
            </a:r>
            <a:endParaRPr lang="en-AU" dirty="0"/>
          </a:p>
        </p:txBody>
      </p:sp>
      <p:sp>
        <p:nvSpPr>
          <p:cNvPr id="123907" name="Rectangle 3"/>
          <p:cNvSpPr>
            <a:spLocks noGrp="1" noChangeArrowheads="1"/>
          </p:cNvSpPr>
          <p:nvPr>
            <p:ph type="subTitle" idx="1"/>
          </p:nvPr>
        </p:nvSpPr>
        <p:spPr>
          <a:xfrm>
            <a:off x="1447800" y="4800600"/>
            <a:ext cx="6400800" cy="2057400"/>
          </a:xfrm>
        </p:spPr>
        <p:txBody>
          <a:bodyPr/>
          <a:lstStyle/>
          <a:p>
            <a:pPr eaLnBrk="1" hangingPunct="1"/>
            <a:r>
              <a:rPr lang="en-US" sz="2800" dirty="0"/>
              <a:t>Ninth Edition</a:t>
            </a:r>
          </a:p>
          <a:p>
            <a:pPr eaLnBrk="1" hangingPunct="1"/>
            <a:r>
              <a:rPr lang="en-US" sz="2800" dirty="0"/>
              <a:t>by William Stallings</a:t>
            </a:r>
          </a:p>
          <a:p>
            <a:pPr eaLnBrk="1" hangingPunct="1"/>
            <a:endParaRPr lang="en-US" sz="1800" dirty="0"/>
          </a:p>
        </p:txBody>
      </p:sp>
      <p:sp>
        <p:nvSpPr>
          <p:cNvPr id="123908" name="Text Box 4"/>
          <p:cNvSpPr txBox="1">
            <a:spLocks noChangeArrowheads="1"/>
          </p:cNvSpPr>
          <p:nvPr/>
        </p:nvSpPr>
        <p:spPr bwMode="auto">
          <a:xfrm>
            <a:off x="304800" y="2590800"/>
            <a:ext cx="8534400" cy="641350"/>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lang="en-US" sz="3600" b="1" dirty="0">
                <a:solidFill>
                  <a:schemeClr val="tx2"/>
                </a:solidFill>
                <a:effectLst>
                  <a:outerShdw blurRad="38100" dist="38100" dir="2700000" algn="tl">
                    <a:srgbClr val="000000"/>
                  </a:outerShdw>
                </a:effectLst>
                <a:latin typeface="Arial" pitchFamily="-110" charset="0"/>
              </a:rPr>
              <a:t>Chapter 18 – </a:t>
            </a:r>
            <a:r>
              <a:rPr kumimoji="1" lang="en-US" sz="3600" b="1" dirty="0">
                <a:solidFill>
                  <a:schemeClr val="tx2"/>
                </a:solidFill>
                <a:effectLst>
                  <a:outerShdw blurRad="38100" dist="38100" dir="2700000" algn="tl">
                    <a:srgbClr val="000000"/>
                  </a:outerShdw>
                </a:effectLst>
                <a:latin typeface="Arial" pitchFamily="-110" charset="0"/>
              </a:rPr>
              <a:t>Internet</a:t>
            </a:r>
            <a:r>
              <a:rPr kumimoji="1" lang="en-GB" sz="3600" b="1" dirty="0">
                <a:solidFill>
                  <a:schemeClr val="tx2"/>
                </a:solidFill>
                <a:effectLst>
                  <a:outerShdw blurRad="38100" dist="38100" dir="2700000" algn="tl">
                    <a:srgbClr val="000000"/>
                  </a:outerShdw>
                </a:effectLst>
                <a:latin typeface="Arial" pitchFamily="-110" charset="0"/>
              </a:rPr>
              <a:t> </a:t>
            </a:r>
            <a:r>
              <a:rPr kumimoji="1" lang="en-US" sz="3600" b="1" dirty="0">
                <a:solidFill>
                  <a:schemeClr val="tx2"/>
                </a:solidFill>
                <a:effectLst>
                  <a:outerShdw blurRad="38100" dist="38100" dir="2700000" algn="tl">
                    <a:srgbClr val="000000"/>
                  </a:outerShdw>
                </a:effectLst>
                <a:latin typeface="Arial" pitchFamily="-110" charset="0"/>
              </a:rPr>
              <a:t>Protocols</a:t>
            </a:r>
            <a:endParaRPr kumimoji="1" lang="en-US" sz="3200" dirty="0">
              <a:effectLst>
                <a:outerShdw blurRad="38100" dist="38100" dir="2700000" algn="tl">
                  <a:srgbClr val="000000"/>
                </a:outerShdw>
              </a:effectLst>
              <a:latin typeface="Arial" pitchFamily="-110" charset="0"/>
            </a:endParaRPr>
          </a:p>
        </p:txBody>
      </p:sp>
      <p:sp>
        <p:nvSpPr>
          <p:cNvPr id="5" name="Footer Placeholder 4"/>
          <p:cNvSpPr>
            <a:spLocks noGrp="1"/>
          </p:cNvSpPr>
          <p:nvPr>
            <p:ph type="ftr" sz="quarter" idx="11"/>
          </p:nvPr>
        </p:nvSpPr>
        <p:spPr/>
        <p:txBody>
          <a:bodyPr/>
          <a:lstStyle>
            <a:lvl1pPr>
              <a:defRPr sz="2400">
                <a:solidFill>
                  <a:schemeClr val="tx1"/>
                </a:solidFill>
                <a:latin typeface="Times New Roman" pitchFamily="-110" charset="0"/>
                <a:ea typeface="ＭＳ Ｐゴシック" pitchFamily="-110" charset="-128"/>
              </a:defRPr>
            </a:lvl1pPr>
            <a:lvl2pPr marL="37931725" indent="-37474525">
              <a:defRPr sz="2400">
                <a:solidFill>
                  <a:schemeClr val="tx1"/>
                </a:solidFill>
                <a:latin typeface="Times New Roman" pitchFamily="-110" charset="0"/>
                <a:ea typeface="ＭＳ Ｐゴシック" pitchFamily="-110" charset="-128"/>
              </a:defRPr>
            </a:lvl2pPr>
            <a:lvl3pPr>
              <a:defRPr sz="2400">
                <a:solidFill>
                  <a:schemeClr val="tx1"/>
                </a:solidFill>
                <a:latin typeface="Times New Roman" pitchFamily="-110" charset="0"/>
                <a:ea typeface="ＭＳ Ｐゴシック" pitchFamily="-110" charset="-128"/>
              </a:defRPr>
            </a:lvl3pPr>
            <a:lvl4pPr>
              <a:defRPr sz="2400">
                <a:solidFill>
                  <a:schemeClr val="tx1"/>
                </a:solidFill>
                <a:latin typeface="Times New Roman" pitchFamily="-110" charset="0"/>
                <a:ea typeface="ＭＳ Ｐゴシック" pitchFamily="-110" charset="-128"/>
              </a:defRPr>
            </a:lvl4pPr>
            <a:lvl5pPr>
              <a:defRPr sz="2400">
                <a:solidFill>
                  <a:schemeClr val="tx1"/>
                </a:solidFill>
                <a:latin typeface="Times New Roman" pitchFamily="-110" charset="0"/>
                <a:ea typeface="ＭＳ Ｐゴシック" pitchFamily="-110" charset="-128"/>
              </a:defRPr>
            </a:lvl5pPr>
            <a:lvl6pPr marL="4572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6pPr>
            <a:lvl7pPr marL="9144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7pPr>
            <a:lvl8pPr marL="13716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8pPr>
            <a:lvl9pPr marL="1828800" eaLnBrk="0" fontAlgn="base" hangingPunct="0">
              <a:spcBef>
                <a:spcPct val="0"/>
              </a:spcBef>
              <a:spcAft>
                <a:spcPct val="0"/>
              </a:spcAft>
              <a:defRPr sz="2400">
                <a:solidFill>
                  <a:schemeClr val="tx1"/>
                </a:solidFill>
                <a:latin typeface="Times New Roman" pitchFamily="-110" charset="0"/>
                <a:ea typeface="ＭＳ Ｐゴシック" pitchFamily="-110" charset="-128"/>
              </a:defRPr>
            </a:lvl9pPr>
          </a:lstStyle>
          <a:p>
            <a:pPr>
              <a:defRPr/>
            </a:pPr>
            <a:r>
              <a:rPr lang="en-US" sz="1000" dirty="0" smtClean="0">
                <a:latin typeface="Arial" charset="0"/>
              </a:rPr>
              <a:t>Data and Computer Communications, Ninth Edition by William Stallings, (c) Pearson Education - Prentice Hall, 2011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IP Design Issues</a:t>
            </a:r>
          </a:p>
        </p:txBody>
      </p:sp>
      <p:sp>
        <p:nvSpPr>
          <p:cNvPr id="3" name="Content Placeholder 2"/>
          <p:cNvSpPr>
            <a:spLocks noGrp="1"/>
          </p:cNvSpPr>
          <p:nvPr>
            <p:ph idx="1"/>
          </p:nvPr>
        </p:nvSpPr>
        <p:spPr/>
        <p:txBody>
          <a:bodyPr/>
          <a:lstStyle/>
          <a:p>
            <a:pPr eaLnBrk="1" hangingPunct="1">
              <a:defRPr/>
            </a:pPr>
            <a:r>
              <a:rPr lang="en-US" dirty="0" smtClean="0">
                <a:ea typeface="+mn-ea"/>
                <a:cs typeface="+mn-cs"/>
              </a:rPr>
              <a:t>routing</a:t>
            </a:r>
          </a:p>
          <a:p>
            <a:pPr eaLnBrk="1" hangingPunct="1">
              <a:defRPr/>
            </a:pPr>
            <a:r>
              <a:rPr lang="en-US" dirty="0" smtClean="0">
                <a:ea typeface="+mn-ea"/>
                <a:cs typeface="+mn-cs"/>
              </a:rPr>
              <a:t>datagram lifetime</a:t>
            </a:r>
          </a:p>
          <a:p>
            <a:pPr eaLnBrk="1" hangingPunct="1">
              <a:defRPr/>
            </a:pPr>
            <a:r>
              <a:rPr lang="en-US" dirty="0" smtClean="0">
                <a:ea typeface="+mn-ea"/>
                <a:cs typeface="+mn-cs"/>
              </a:rPr>
              <a:t>fragmentation and reassembly</a:t>
            </a:r>
          </a:p>
          <a:p>
            <a:pPr eaLnBrk="1" hangingPunct="1">
              <a:defRPr/>
            </a:pPr>
            <a:r>
              <a:rPr lang="en-US" dirty="0" smtClean="0">
                <a:ea typeface="+mn-ea"/>
                <a:cs typeface="+mn-cs"/>
              </a:rPr>
              <a:t>error control</a:t>
            </a:r>
          </a:p>
          <a:p>
            <a:pPr eaLnBrk="1" hangingPunct="1">
              <a:defRPr/>
            </a:pPr>
            <a:r>
              <a:rPr lang="en-US" dirty="0" smtClean="0">
                <a:ea typeface="+mn-ea"/>
                <a:cs typeface="+mn-cs"/>
              </a:rPr>
              <a:t>flow control</a:t>
            </a:r>
          </a:p>
        </p:txBody>
      </p:sp>
      <p:pic>
        <p:nvPicPr>
          <p:cNvPr id="4" name="Picture 3"/>
          <p:cNvPicPr>
            <a:picLocks noChangeAspect="1"/>
          </p:cNvPicPr>
          <p:nvPr/>
        </p:nvPicPr>
        <p:blipFill>
          <a:blip r:embed="rId3"/>
          <a:stretch>
            <a:fillRect/>
          </a:stretch>
        </p:blipFill>
        <p:spPr>
          <a:xfrm>
            <a:off x="5638800" y="3585883"/>
            <a:ext cx="3048000" cy="327211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The Internet as a Network</a:t>
            </a:r>
          </a:p>
        </p:txBody>
      </p:sp>
      <p:pic>
        <p:nvPicPr>
          <p:cNvPr id="13315" name="Content Placeholder 3" descr="Figure 18.3_Z-Internet as Network.png"/>
          <p:cNvPicPr>
            <a:picLocks noGrp="1" noChangeAspect="1"/>
          </p:cNvPicPr>
          <p:nvPr>
            <p:ph idx="1"/>
          </p:nvPr>
        </p:nvPicPr>
        <p:blipFill>
          <a:blip r:embed="rId3"/>
          <a:srcRect l="-87408" r="-87408"/>
          <a:stretch>
            <a:fillRect/>
          </a:stretch>
        </p:blipFill>
        <p:spPr>
          <a:xfrm>
            <a:off x="-990600" y="924870"/>
            <a:ext cx="11430000" cy="5933130"/>
          </a:xfrm>
        </p:spPr>
      </p:pic>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kumimoji="1" lang="en-US" dirty="0">
                <a:ea typeface="+mj-ea"/>
                <a:cs typeface="+mj-cs"/>
              </a:rPr>
              <a:t>Routing</a:t>
            </a:r>
          </a:p>
        </p:txBody>
      </p:sp>
      <p:graphicFrame>
        <p:nvGraphicFramePr>
          <p:cNvPr id="2" name="Diagram 1"/>
          <p:cNvGraphicFramePr/>
          <p:nvPr/>
        </p:nvGraphicFramePr>
        <p:xfrm>
          <a:off x="228600" y="304800"/>
          <a:ext cx="8534400" cy="6096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kumimoji="1" lang="en-US" dirty="0">
                <a:ea typeface="+mj-ea"/>
                <a:cs typeface="+mj-cs"/>
              </a:rPr>
              <a:t>Datagram Lifetime</a:t>
            </a:r>
          </a:p>
        </p:txBody>
      </p:sp>
      <p:sp>
        <p:nvSpPr>
          <p:cNvPr id="19459" name="Rectangle 3"/>
          <p:cNvSpPr>
            <a:spLocks noGrp="1" noChangeArrowheads="1"/>
          </p:cNvSpPr>
          <p:nvPr>
            <p:ph type="body" idx="1"/>
          </p:nvPr>
        </p:nvSpPr>
        <p:spPr>
          <a:xfrm>
            <a:off x="381000" y="1981200"/>
            <a:ext cx="8178800" cy="5448300"/>
          </a:xfrm>
        </p:spPr>
        <p:txBody>
          <a:bodyPr/>
          <a:lstStyle/>
          <a:p>
            <a:pPr eaLnBrk="1" hangingPunct="1">
              <a:defRPr/>
            </a:pPr>
            <a:r>
              <a:rPr kumimoji="1" lang="en-US" dirty="0"/>
              <a:t>datagrams could loop indefinitely</a:t>
            </a:r>
          </a:p>
          <a:p>
            <a:pPr lvl="1" eaLnBrk="1" hangingPunct="1">
              <a:defRPr/>
            </a:pPr>
            <a:r>
              <a:rPr kumimoji="1" lang="en-US" dirty="0"/>
              <a:t>consumes resources</a:t>
            </a:r>
          </a:p>
          <a:p>
            <a:pPr lvl="1" eaLnBrk="1" hangingPunct="1">
              <a:defRPr/>
            </a:pPr>
            <a:r>
              <a:rPr kumimoji="1" lang="en-US" dirty="0"/>
              <a:t>transport protocol may need upper bound on lifetime of a datagram</a:t>
            </a:r>
          </a:p>
          <a:p>
            <a:pPr lvl="2" eaLnBrk="1" hangingPunct="1">
              <a:defRPr/>
            </a:pPr>
            <a:r>
              <a:rPr kumimoji="1" lang="en-US" dirty="0"/>
              <a:t>can mark datagram with lifetime </a:t>
            </a:r>
          </a:p>
          <a:p>
            <a:pPr lvl="2" eaLnBrk="1" hangingPunct="1">
              <a:defRPr/>
            </a:pPr>
            <a:r>
              <a:rPr kumimoji="1" lang="en-US" dirty="0"/>
              <a:t>when lifetime expires, datagram discarded</a:t>
            </a:r>
          </a:p>
        </p:txBody>
      </p:sp>
      <p:sp>
        <p:nvSpPr>
          <p:cNvPr id="2" name="Pie 1"/>
          <p:cNvSpPr/>
          <p:nvPr/>
        </p:nvSpPr>
        <p:spPr bwMode="auto">
          <a:xfrm>
            <a:off x="93663" y="2973388"/>
            <a:ext cx="609600" cy="685800"/>
          </a:xfrm>
          <a:prstGeom prst="pi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5" name="Oval 4"/>
          <p:cNvSpPr/>
          <p:nvPr/>
        </p:nvSpPr>
        <p:spPr bwMode="auto">
          <a:xfrm flipH="1" flipV="1">
            <a:off x="188913" y="3201988"/>
            <a:ext cx="209550" cy="114300"/>
          </a:xfrm>
          <a:prstGeom prst="ellipse">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9" name="Oval 8"/>
          <p:cNvSpPr/>
          <p:nvPr/>
        </p:nvSpPr>
        <p:spPr bwMode="auto">
          <a:xfrm>
            <a:off x="614363" y="3049588"/>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0" name="Oval 9"/>
          <p:cNvSpPr/>
          <p:nvPr/>
        </p:nvSpPr>
        <p:spPr bwMode="auto">
          <a:xfrm>
            <a:off x="762000" y="2897188"/>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1" name="Oval 10"/>
          <p:cNvSpPr/>
          <p:nvPr/>
        </p:nvSpPr>
        <p:spPr bwMode="auto">
          <a:xfrm>
            <a:off x="398463" y="3152775"/>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2" name="Oval 11"/>
          <p:cNvSpPr/>
          <p:nvPr/>
        </p:nvSpPr>
        <p:spPr bwMode="auto">
          <a:xfrm>
            <a:off x="936625" y="27940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kumimoji="1" lang="en-GB" dirty="0"/>
              <a:t>Fragmentation and </a:t>
            </a:r>
            <a:br>
              <a:rPr kumimoji="1" lang="en-GB" dirty="0"/>
            </a:br>
            <a:r>
              <a:rPr kumimoji="1" lang="en-GB" dirty="0"/>
              <a:t>Re-assembly</a:t>
            </a:r>
            <a:endParaRPr kumimoji="1" lang="en-US" dirty="0"/>
          </a:p>
        </p:txBody>
      </p:sp>
      <p:sp>
        <p:nvSpPr>
          <p:cNvPr id="84997" name="Rectangle 5"/>
          <p:cNvSpPr>
            <a:spLocks noGrp="1" noChangeArrowheads="1"/>
          </p:cNvSpPr>
          <p:nvPr>
            <p:ph type="body" idx="1"/>
          </p:nvPr>
        </p:nvSpPr>
        <p:spPr>
          <a:xfrm>
            <a:off x="457200" y="1905000"/>
            <a:ext cx="8229600" cy="4953000"/>
          </a:xfrm>
        </p:spPr>
        <p:txBody>
          <a:bodyPr/>
          <a:lstStyle/>
          <a:p>
            <a:pPr eaLnBrk="1" hangingPunct="1">
              <a:defRPr/>
            </a:pPr>
            <a:r>
              <a:rPr kumimoji="1" lang="en-GB" sz="2400" dirty="0"/>
              <a:t>protocol exchanges </a:t>
            </a:r>
            <a:r>
              <a:rPr kumimoji="1" lang="en-US" sz="2400" dirty="0"/>
              <a:t>data between two entities</a:t>
            </a:r>
            <a:endParaRPr kumimoji="1" lang="en-GB" sz="2400" dirty="0"/>
          </a:p>
          <a:p>
            <a:pPr eaLnBrk="1" hangingPunct="1">
              <a:defRPr/>
            </a:pPr>
            <a:r>
              <a:rPr kumimoji="1" lang="en-GB" sz="2400" dirty="0"/>
              <a:t>lower</a:t>
            </a:r>
            <a:r>
              <a:rPr kumimoji="1" lang="en-US" sz="2400" dirty="0"/>
              <a:t>-level protocols may need to break data up into </a:t>
            </a:r>
            <a:r>
              <a:rPr kumimoji="1" lang="en-GB" sz="2400" dirty="0"/>
              <a:t>smaller </a:t>
            </a:r>
            <a:r>
              <a:rPr kumimoji="1" lang="en-US" sz="2400" dirty="0"/>
              <a:t>blocks, called fragmentation</a:t>
            </a:r>
          </a:p>
          <a:p>
            <a:pPr eaLnBrk="1" hangingPunct="1">
              <a:defRPr/>
            </a:pPr>
            <a:r>
              <a:rPr kumimoji="1" lang="en-US" sz="2400" dirty="0"/>
              <a:t>reasons for fragmentation:</a:t>
            </a:r>
            <a:endParaRPr kumimoji="1" lang="en-GB" sz="2400" dirty="0"/>
          </a:p>
          <a:p>
            <a:pPr lvl="1" eaLnBrk="1" hangingPunct="1">
              <a:defRPr/>
            </a:pPr>
            <a:r>
              <a:rPr kumimoji="1" lang="en-US" sz="2000" dirty="0"/>
              <a:t>network only accepts blocks of a certain size</a:t>
            </a:r>
            <a:endParaRPr kumimoji="1" lang="en-GB" sz="2000" dirty="0"/>
          </a:p>
          <a:p>
            <a:pPr lvl="1" eaLnBrk="1" hangingPunct="1">
              <a:defRPr/>
            </a:pPr>
            <a:r>
              <a:rPr kumimoji="1" lang="en-GB" sz="2000" dirty="0"/>
              <a:t>more</a:t>
            </a:r>
            <a:r>
              <a:rPr kumimoji="1" lang="en-US" sz="2000" dirty="0"/>
              <a:t> efficient </a:t>
            </a:r>
            <a:r>
              <a:rPr kumimoji="1" lang="en-GB" sz="2000" dirty="0"/>
              <a:t>error control &amp; smaller</a:t>
            </a:r>
            <a:r>
              <a:rPr kumimoji="1" lang="en-US" sz="2000" dirty="0"/>
              <a:t> </a:t>
            </a:r>
            <a:r>
              <a:rPr kumimoji="1" lang="en-GB" sz="2000" dirty="0"/>
              <a:t>retransmission units</a:t>
            </a:r>
          </a:p>
          <a:p>
            <a:pPr lvl="1" eaLnBrk="1" hangingPunct="1">
              <a:defRPr/>
            </a:pPr>
            <a:r>
              <a:rPr kumimoji="1" lang="en-GB" sz="2000" dirty="0"/>
              <a:t>fairer access to shared facilities</a:t>
            </a:r>
          </a:p>
          <a:p>
            <a:pPr lvl="1" eaLnBrk="1" hangingPunct="1">
              <a:defRPr/>
            </a:pPr>
            <a:r>
              <a:rPr kumimoji="1" lang="en-GB" sz="2000" dirty="0"/>
              <a:t>smaller buffers</a:t>
            </a:r>
          </a:p>
          <a:p>
            <a:pPr eaLnBrk="1" hangingPunct="1">
              <a:defRPr/>
            </a:pPr>
            <a:r>
              <a:rPr kumimoji="1" lang="en-GB" sz="2400" dirty="0"/>
              <a:t>disadvantages:</a:t>
            </a:r>
          </a:p>
          <a:p>
            <a:pPr lvl="1" eaLnBrk="1" hangingPunct="1">
              <a:defRPr/>
            </a:pPr>
            <a:r>
              <a:rPr kumimoji="1" lang="en-GB" sz="2000" dirty="0"/>
              <a:t>smaller </a:t>
            </a:r>
            <a:r>
              <a:rPr kumimoji="1" lang="en-US" sz="2000" dirty="0"/>
              <a:t>buffers</a:t>
            </a:r>
          </a:p>
          <a:p>
            <a:pPr lvl="1" eaLnBrk="1" hangingPunct="1">
              <a:defRPr/>
            </a:pPr>
            <a:r>
              <a:rPr kumimoji="1" lang="en-US" sz="2000" dirty="0"/>
              <a:t>more interrupts &amp; processing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84997">
                                            <p:txEl>
                                              <p:pRg st="2" end="2"/>
                                            </p:txEl>
                                          </p:spTgt>
                                        </p:tgtEl>
                                        <p:attrNameLst>
                                          <p:attrName>style.visibility</p:attrName>
                                        </p:attrNameLst>
                                      </p:cBhvr>
                                      <p:to>
                                        <p:strVal val="visible"/>
                                      </p:to>
                                    </p:set>
                                    <p:anim calcmode="lin" valueType="num">
                                      <p:cBhvr additive="base">
                                        <p:cTn id="7" dur="500" fill="hold"/>
                                        <p:tgtEl>
                                          <p:spTgt spid="8499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7">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500"/>
                                  </p:stCondLst>
                                  <p:childTnLst>
                                    <p:set>
                                      <p:cBhvr>
                                        <p:cTn id="11" dur="1" fill="hold">
                                          <p:stCondLst>
                                            <p:cond delay="0"/>
                                          </p:stCondLst>
                                        </p:cTn>
                                        <p:tgtEl>
                                          <p:spTgt spid="84997">
                                            <p:txEl>
                                              <p:pRg st="3" end="3"/>
                                            </p:txEl>
                                          </p:spTgt>
                                        </p:tgtEl>
                                        <p:attrNameLst>
                                          <p:attrName>style.visibility</p:attrName>
                                        </p:attrNameLst>
                                      </p:cBhvr>
                                      <p:to>
                                        <p:strVal val="visible"/>
                                      </p:to>
                                    </p:set>
                                    <p:animEffect transition="in" filter="fade">
                                      <p:cBhvr>
                                        <p:cTn id="12" dur="500"/>
                                        <p:tgtEl>
                                          <p:spTgt spid="84997">
                                            <p:txEl>
                                              <p:pRg st="3" end="3"/>
                                            </p:txEl>
                                          </p:spTgt>
                                        </p:tgtEl>
                                      </p:cBhvr>
                                    </p:animEffect>
                                  </p:childTnLst>
                                </p:cTn>
                              </p:par>
                            </p:childTnLst>
                          </p:cTn>
                        </p:par>
                        <p:par>
                          <p:cTn id="13" fill="hold">
                            <p:stCondLst>
                              <p:cond delay="1750"/>
                            </p:stCondLst>
                            <p:childTnLst>
                              <p:par>
                                <p:cTn id="14" presetID="10" presetClass="entr" presetSubtype="0" fill="hold" nodeType="afterEffect">
                                  <p:stCondLst>
                                    <p:cond delay="500"/>
                                  </p:stCondLst>
                                  <p:childTnLst>
                                    <p:set>
                                      <p:cBhvr>
                                        <p:cTn id="15" dur="1" fill="hold">
                                          <p:stCondLst>
                                            <p:cond delay="0"/>
                                          </p:stCondLst>
                                        </p:cTn>
                                        <p:tgtEl>
                                          <p:spTgt spid="84997">
                                            <p:txEl>
                                              <p:pRg st="4" end="4"/>
                                            </p:txEl>
                                          </p:spTgt>
                                        </p:tgtEl>
                                        <p:attrNameLst>
                                          <p:attrName>style.visibility</p:attrName>
                                        </p:attrNameLst>
                                      </p:cBhvr>
                                      <p:to>
                                        <p:strVal val="visible"/>
                                      </p:to>
                                    </p:set>
                                    <p:animEffect transition="in" filter="fade">
                                      <p:cBhvr>
                                        <p:cTn id="16" dur="500"/>
                                        <p:tgtEl>
                                          <p:spTgt spid="84997">
                                            <p:txEl>
                                              <p:pRg st="4" end="4"/>
                                            </p:txEl>
                                          </p:spTgt>
                                        </p:tgtEl>
                                      </p:cBhvr>
                                    </p:animEffect>
                                  </p:childTnLst>
                                </p:cTn>
                              </p:par>
                            </p:childTnLst>
                          </p:cTn>
                        </p:par>
                        <p:par>
                          <p:cTn id="17" fill="hold">
                            <p:stCondLst>
                              <p:cond delay="2750"/>
                            </p:stCondLst>
                            <p:childTnLst>
                              <p:par>
                                <p:cTn id="18" presetID="10" presetClass="entr" presetSubtype="0" fill="hold" nodeType="afterEffect">
                                  <p:stCondLst>
                                    <p:cond delay="500"/>
                                  </p:stCondLst>
                                  <p:childTnLst>
                                    <p:set>
                                      <p:cBhvr>
                                        <p:cTn id="19" dur="1" fill="hold">
                                          <p:stCondLst>
                                            <p:cond delay="0"/>
                                          </p:stCondLst>
                                        </p:cTn>
                                        <p:tgtEl>
                                          <p:spTgt spid="84997">
                                            <p:txEl>
                                              <p:pRg st="5" end="5"/>
                                            </p:txEl>
                                          </p:spTgt>
                                        </p:tgtEl>
                                        <p:attrNameLst>
                                          <p:attrName>style.visibility</p:attrName>
                                        </p:attrNameLst>
                                      </p:cBhvr>
                                      <p:to>
                                        <p:strVal val="visible"/>
                                      </p:to>
                                    </p:set>
                                    <p:animEffect transition="in" filter="fade">
                                      <p:cBhvr>
                                        <p:cTn id="20" dur="500"/>
                                        <p:tgtEl>
                                          <p:spTgt spid="84997">
                                            <p:txEl>
                                              <p:pRg st="5" end="5"/>
                                            </p:txEl>
                                          </p:spTgt>
                                        </p:tgtEl>
                                      </p:cBhvr>
                                    </p:animEffect>
                                  </p:childTnLst>
                                </p:cTn>
                              </p:par>
                            </p:childTnLst>
                          </p:cTn>
                        </p:par>
                        <p:par>
                          <p:cTn id="21" fill="hold">
                            <p:stCondLst>
                              <p:cond delay="3750"/>
                            </p:stCondLst>
                            <p:childTnLst>
                              <p:par>
                                <p:cTn id="22" presetID="10" presetClass="entr" presetSubtype="0" fill="hold" nodeType="afterEffect">
                                  <p:stCondLst>
                                    <p:cond delay="500"/>
                                  </p:stCondLst>
                                  <p:childTnLst>
                                    <p:set>
                                      <p:cBhvr>
                                        <p:cTn id="23" dur="1" fill="hold">
                                          <p:stCondLst>
                                            <p:cond delay="0"/>
                                          </p:stCondLst>
                                        </p:cTn>
                                        <p:tgtEl>
                                          <p:spTgt spid="84997">
                                            <p:txEl>
                                              <p:pRg st="6" end="6"/>
                                            </p:txEl>
                                          </p:spTgt>
                                        </p:tgtEl>
                                        <p:attrNameLst>
                                          <p:attrName>style.visibility</p:attrName>
                                        </p:attrNameLst>
                                      </p:cBhvr>
                                      <p:to>
                                        <p:strVal val="visible"/>
                                      </p:to>
                                    </p:set>
                                    <p:animEffect transition="in" filter="fade">
                                      <p:cBhvr>
                                        <p:cTn id="24" dur="500"/>
                                        <p:tgtEl>
                                          <p:spTgt spid="8499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398587"/>
          </a:xfrm>
        </p:spPr>
        <p:txBody>
          <a:bodyPr/>
          <a:lstStyle/>
          <a:p>
            <a:pPr eaLnBrk="1" hangingPunct="1">
              <a:defRPr/>
            </a:pPr>
            <a:r>
              <a:rPr kumimoji="1" lang="en-US" dirty="0">
                <a:ea typeface="+mj-ea"/>
                <a:cs typeface="+mj-cs"/>
              </a:rPr>
              <a:t>Fragmentation and </a:t>
            </a:r>
            <a:br>
              <a:rPr kumimoji="1" lang="en-US" dirty="0">
                <a:ea typeface="+mj-ea"/>
                <a:cs typeface="+mj-cs"/>
              </a:rPr>
            </a:br>
            <a:r>
              <a:rPr kumimoji="1" lang="en-US" dirty="0">
                <a:ea typeface="+mj-ea"/>
                <a:cs typeface="+mj-cs"/>
              </a:rPr>
              <a:t>Re-assembly</a:t>
            </a:r>
          </a:p>
        </p:txBody>
      </p:sp>
      <p:graphicFrame>
        <p:nvGraphicFramePr>
          <p:cNvPr id="2" name="Diagram 1"/>
          <p:cNvGraphicFramePr/>
          <p:nvPr/>
        </p:nvGraphicFramePr>
        <p:xfrm>
          <a:off x="304800" y="2590800"/>
          <a:ext cx="86106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18" name="Diagram 17"/>
          <p:cNvGraphicFramePr/>
          <p:nvPr/>
        </p:nvGraphicFramePr>
        <p:xfrm>
          <a:off x="381000" y="1524000"/>
          <a:ext cx="8382000" cy="55626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kumimoji="1" lang="en-US" dirty="0">
                <a:ea typeface="+mj-ea"/>
                <a:cs typeface="+mj-cs"/>
              </a:rPr>
              <a:t>IP Fragmentation</a:t>
            </a:r>
          </a:p>
        </p:txBody>
      </p:sp>
      <p:sp>
        <p:nvSpPr>
          <p:cNvPr id="21507" name="Rectangle 3"/>
          <p:cNvSpPr>
            <a:spLocks noGrp="1" noChangeArrowheads="1"/>
          </p:cNvSpPr>
          <p:nvPr>
            <p:ph type="body" idx="1"/>
          </p:nvPr>
        </p:nvSpPr>
        <p:spPr>
          <a:xfrm>
            <a:off x="457200" y="1676400"/>
            <a:ext cx="8305800" cy="4800600"/>
          </a:xfrm>
        </p:spPr>
        <p:txBody>
          <a:bodyPr/>
          <a:lstStyle/>
          <a:p>
            <a:pPr eaLnBrk="1" hangingPunct="1">
              <a:lnSpc>
                <a:spcPct val="90000"/>
              </a:lnSpc>
            </a:pPr>
            <a:r>
              <a:rPr kumimoji="1" lang="en-US" sz="2800" dirty="0"/>
              <a:t>IP re-assembles at destination only</a:t>
            </a:r>
          </a:p>
          <a:p>
            <a:pPr eaLnBrk="1" hangingPunct="1">
              <a:lnSpc>
                <a:spcPct val="90000"/>
              </a:lnSpc>
            </a:pPr>
            <a:r>
              <a:rPr kumimoji="1" lang="en-US" sz="2800" dirty="0"/>
              <a:t>uses fields in header</a:t>
            </a:r>
          </a:p>
          <a:p>
            <a:pPr lvl="1" eaLnBrk="1" hangingPunct="1">
              <a:lnSpc>
                <a:spcPct val="90000"/>
              </a:lnSpc>
            </a:pPr>
            <a:r>
              <a:rPr kumimoji="1" lang="en-US" sz="2400" dirty="0"/>
              <a:t>Data Unit Identifier (ID)</a:t>
            </a:r>
          </a:p>
          <a:p>
            <a:pPr lvl="2" eaLnBrk="1" hangingPunct="1">
              <a:lnSpc>
                <a:spcPct val="90000"/>
              </a:lnSpc>
            </a:pPr>
            <a:r>
              <a:rPr kumimoji="1" lang="en-US" sz="2000" dirty="0"/>
              <a:t>identifies end system originated datagram</a:t>
            </a:r>
          </a:p>
          <a:p>
            <a:pPr lvl="1" eaLnBrk="1" hangingPunct="1">
              <a:lnSpc>
                <a:spcPct val="90000"/>
              </a:lnSpc>
            </a:pPr>
            <a:r>
              <a:rPr kumimoji="1" lang="en-US" sz="2400" dirty="0"/>
              <a:t>Data length</a:t>
            </a:r>
          </a:p>
          <a:p>
            <a:pPr lvl="2" eaLnBrk="1" hangingPunct="1">
              <a:lnSpc>
                <a:spcPct val="90000"/>
              </a:lnSpc>
            </a:pPr>
            <a:r>
              <a:rPr kumimoji="1" lang="en-US" sz="2000" dirty="0"/>
              <a:t>length of user data in octets</a:t>
            </a:r>
          </a:p>
          <a:p>
            <a:pPr lvl="1" eaLnBrk="1" hangingPunct="1">
              <a:lnSpc>
                <a:spcPct val="90000"/>
              </a:lnSpc>
            </a:pPr>
            <a:r>
              <a:rPr kumimoji="1" lang="en-US" sz="2400" dirty="0"/>
              <a:t>Offset</a:t>
            </a:r>
          </a:p>
          <a:p>
            <a:pPr lvl="2" eaLnBrk="1" hangingPunct="1">
              <a:lnSpc>
                <a:spcPct val="90000"/>
              </a:lnSpc>
            </a:pPr>
            <a:r>
              <a:rPr kumimoji="1" lang="en-US" sz="2000" dirty="0"/>
              <a:t>position of fragment of user data in original datagram</a:t>
            </a:r>
          </a:p>
          <a:p>
            <a:pPr lvl="2" eaLnBrk="1" hangingPunct="1">
              <a:lnSpc>
                <a:spcPct val="90000"/>
              </a:lnSpc>
            </a:pPr>
            <a:r>
              <a:rPr kumimoji="1" lang="en-US" sz="2000" dirty="0"/>
              <a:t>in multiples of 64 bits (8 octets)</a:t>
            </a:r>
          </a:p>
          <a:p>
            <a:pPr lvl="2" eaLnBrk="1" hangingPunct="1">
              <a:lnSpc>
                <a:spcPct val="90000"/>
              </a:lnSpc>
            </a:pPr>
            <a:endParaRPr kumimoji="1" lang="en-US" sz="2000" dirty="0"/>
          </a:p>
          <a:p>
            <a:pPr lvl="2" eaLnBrk="1" hangingPunct="1">
              <a:lnSpc>
                <a:spcPct val="90000"/>
              </a:lnSpc>
            </a:pPr>
            <a:endParaRPr kumimoji="1" lang="en-US" sz="2000" dirty="0"/>
          </a:p>
          <a:p>
            <a:pPr lvl="2" eaLnBrk="1" hangingPunct="1">
              <a:lnSpc>
                <a:spcPct val="90000"/>
              </a:lnSpc>
            </a:pPr>
            <a:r>
              <a:rPr kumimoji="1" lang="en-US" sz="2000" dirty="0"/>
              <a:t>indicates that this is not the last fragment</a:t>
            </a:r>
          </a:p>
          <a:p>
            <a:pPr lvl="1" eaLnBrk="1" hangingPunct="1">
              <a:lnSpc>
                <a:spcPct val="90000"/>
              </a:lnSpc>
            </a:pPr>
            <a:endParaRPr kumimoji="1" lang="en-US" sz="2400" dirty="0"/>
          </a:p>
        </p:txBody>
      </p:sp>
      <p:sp>
        <p:nvSpPr>
          <p:cNvPr id="3" name="Curved Down Ribbon 2"/>
          <p:cNvSpPr/>
          <p:nvPr/>
        </p:nvSpPr>
        <p:spPr bwMode="auto">
          <a:xfrm>
            <a:off x="533400" y="5181600"/>
            <a:ext cx="2819400" cy="533400"/>
          </a:xfrm>
          <a:prstGeom prst="ellipseRibbon">
            <a:avLst/>
          </a:prstGeom>
          <a:solidFill>
            <a:schemeClr val="accent2">
              <a:lumMod val="60000"/>
              <a:lumOff val="40000"/>
            </a:schemeClr>
          </a:solidFill>
          <a:ln w="9525" cap="flat" cmpd="sng" algn="ctr">
            <a:solidFill>
              <a:srgbClr val="0033CC"/>
            </a:solidFill>
            <a:prstDash val="solid"/>
            <a:round/>
            <a:headEnd type="none" w="med" len="med"/>
            <a:tailEnd type="none" w="med" len="med"/>
          </a:ln>
          <a:effectLst/>
        </p:spPr>
        <p:txBody>
          <a:bodyPr lIns="90000" tIns="46800" rIns="90000" bIns="46800">
            <a:prstTxWarp prst="textNoShape">
              <a:avLst/>
            </a:prstTxWarp>
          </a:bodyPr>
          <a:lstStyle/>
          <a:p>
            <a:pPr marL="0" lvl="1">
              <a:defRPr/>
            </a:pPr>
            <a:r>
              <a:rPr kumimoji="1" lang="en-US" i="1" dirty="0">
                <a:ln>
                  <a:solidFill>
                    <a:srgbClr val="7030A0"/>
                  </a:solidFill>
                </a:ln>
                <a:solidFill>
                  <a:srgbClr val="080808"/>
                </a:solidFill>
                <a:cs typeface="+mn-cs"/>
              </a:rPr>
              <a:t>More</a:t>
            </a:r>
            <a:r>
              <a:rPr kumimoji="1" lang="en-US" dirty="0">
                <a:ln>
                  <a:solidFill>
                    <a:srgbClr val="7030A0"/>
                  </a:solidFill>
                </a:ln>
                <a:solidFill>
                  <a:srgbClr val="080808"/>
                </a:solidFill>
                <a:cs typeface="+mn-cs"/>
              </a:rPr>
              <a:t> flag</a:t>
            </a:r>
          </a:p>
          <a:p>
            <a:pPr>
              <a:defRPr/>
            </a:pPr>
            <a:endParaRPr lang="en-US" dirty="0">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Fragmentation Example</a:t>
            </a:r>
          </a:p>
        </p:txBody>
      </p:sp>
      <p:pic>
        <p:nvPicPr>
          <p:cNvPr id="19459" name="Content Placeholder 3" descr="Figure 18.4_Z-Fragmentation.png"/>
          <p:cNvPicPr>
            <a:picLocks noGrp="1" noChangeAspect="1"/>
          </p:cNvPicPr>
          <p:nvPr>
            <p:ph idx="1"/>
          </p:nvPr>
        </p:nvPicPr>
        <p:blipFill>
          <a:blip r:embed="rId3"/>
          <a:srcRect l="-38580" r="-38580"/>
          <a:stretch>
            <a:fillRect/>
          </a:stretch>
        </p:blipFill>
        <p:spPr>
          <a:xfrm>
            <a:off x="-762000" y="1095531"/>
            <a:ext cx="10984706" cy="5762469"/>
          </a:xfrm>
        </p:spPr>
      </p:pic>
    </p:spTree>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p:txBody>
          <a:bodyPr/>
          <a:lstStyle/>
          <a:p>
            <a:pPr eaLnBrk="1" hangingPunct="1"/>
            <a:r>
              <a:rPr kumimoji="1" lang="en-GB" dirty="0"/>
              <a:t>Error and Flow Control</a:t>
            </a:r>
            <a:endParaRPr kumimoji="1" lang="en-US" dirty="0"/>
          </a:p>
        </p:txBody>
      </p:sp>
      <p:sp>
        <p:nvSpPr>
          <p:cNvPr id="96261" name="Rectangle 5"/>
          <p:cNvSpPr>
            <a:spLocks noGrp="1" noChangeArrowheads="1"/>
          </p:cNvSpPr>
          <p:nvPr>
            <p:ph sz="half" idx="1"/>
          </p:nvPr>
        </p:nvSpPr>
        <p:spPr/>
        <p:txBody>
          <a:bodyPr/>
          <a:lstStyle/>
          <a:p>
            <a:pPr eaLnBrk="1" hangingPunct="1">
              <a:lnSpc>
                <a:spcPct val="90000"/>
              </a:lnSpc>
            </a:pPr>
            <a:r>
              <a:rPr kumimoji="1" lang="en-US" dirty="0"/>
              <a:t>Error control</a:t>
            </a:r>
          </a:p>
          <a:p>
            <a:pPr lvl="1" eaLnBrk="1" hangingPunct="1">
              <a:lnSpc>
                <a:spcPct val="90000"/>
              </a:lnSpc>
            </a:pPr>
            <a:r>
              <a:rPr kumimoji="1" lang="en-US" dirty="0"/>
              <a:t>discarded datagram identification is needed</a:t>
            </a:r>
          </a:p>
          <a:p>
            <a:pPr lvl="1" eaLnBrk="1" hangingPunct="1">
              <a:lnSpc>
                <a:spcPct val="90000"/>
              </a:lnSpc>
            </a:pPr>
            <a:r>
              <a:rPr kumimoji="1" lang="en-US" dirty="0"/>
              <a:t>reasons for discarded datagrams include:</a:t>
            </a:r>
          </a:p>
          <a:p>
            <a:pPr lvl="2" eaLnBrk="1" hangingPunct="1">
              <a:lnSpc>
                <a:spcPct val="90000"/>
              </a:lnSpc>
            </a:pPr>
            <a:r>
              <a:rPr kumimoji="1" lang="en-US" dirty="0"/>
              <a:t>lifetime expiration</a:t>
            </a:r>
          </a:p>
          <a:p>
            <a:pPr lvl="2" eaLnBrk="1" hangingPunct="1">
              <a:lnSpc>
                <a:spcPct val="90000"/>
              </a:lnSpc>
            </a:pPr>
            <a:r>
              <a:rPr kumimoji="1" lang="en-US" dirty="0"/>
              <a:t>congestion</a:t>
            </a:r>
          </a:p>
          <a:p>
            <a:pPr lvl="2" eaLnBrk="1" hangingPunct="1">
              <a:lnSpc>
                <a:spcPct val="90000"/>
              </a:lnSpc>
            </a:pPr>
            <a:r>
              <a:rPr kumimoji="1" lang="en-US" dirty="0"/>
              <a:t>FCS error</a:t>
            </a:r>
          </a:p>
          <a:p>
            <a:pPr lvl="2" eaLnBrk="1" hangingPunct="1">
              <a:lnSpc>
                <a:spcPct val="90000"/>
              </a:lnSpc>
              <a:buFontTx/>
              <a:buNone/>
            </a:pPr>
            <a:endParaRPr kumimoji="1" lang="en-US" dirty="0"/>
          </a:p>
        </p:txBody>
      </p:sp>
      <p:sp>
        <p:nvSpPr>
          <p:cNvPr id="2" name="Content Placeholder 1"/>
          <p:cNvSpPr>
            <a:spLocks noGrp="1"/>
          </p:cNvSpPr>
          <p:nvPr>
            <p:ph sz="half" idx="2"/>
          </p:nvPr>
        </p:nvSpPr>
        <p:spPr/>
        <p:txBody>
          <a:bodyPr/>
          <a:lstStyle/>
          <a:p>
            <a:pPr lvl="2" eaLnBrk="1" hangingPunct="1">
              <a:lnSpc>
                <a:spcPct val="90000"/>
              </a:lnSpc>
              <a:buClr>
                <a:schemeClr val="hlink"/>
              </a:buClr>
              <a:buSzPct val="80000"/>
              <a:buFont typeface="Wingdings" pitchFamily="-110" charset="2"/>
              <a:buChar char="Ø"/>
            </a:pPr>
            <a:r>
              <a:rPr kumimoji="1" lang="en-US" sz="2800" dirty="0"/>
              <a:t>Flow control</a:t>
            </a:r>
          </a:p>
          <a:p>
            <a:pPr lvl="1" eaLnBrk="1" hangingPunct="1">
              <a:lnSpc>
                <a:spcPct val="90000"/>
              </a:lnSpc>
            </a:pPr>
            <a:r>
              <a:rPr kumimoji="1" lang="en-US" dirty="0"/>
              <a:t>allows routers to limit the rate they receive data</a:t>
            </a:r>
          </a:p>
          <a:p>
            <a:pPr lvl="1" eaLnBrk="1" hangingPunct="1">
              <a:lnSpc>
                <a:spcPct val="90000"/>
              </a:lnSpc>
            </a:pPr>
            <a:r>
              <a:rPr kumimoji="1" lang="en-US" dirty="0"/>
              <a:t>send flow control packets requesting reduced data flow</a:t>
            </a:r>
          </a:p>
          <a:p>
            <a:pPr lvl="2" eaLnBrk="1" hangingPunct="1">
              <a:lnSpc>
                <a:spcPct val="90000"/>
              </a:lnSpc>
            </a:pPr>
            <a:endParaRPr kumimoji="1" lang="en-GB" dirty="0"/>
          </a:p>
          <a:p>
            <a:endParaRPr lang="en-US" dirty="0"/>
          </a:p>
        </p:txBody>
      </p:sp>
      <p:pic>
        <p:nvPicPr>
          <p:cNvPr id="5" name="Picture 4"/>
          <p:cNvPicPr>
            <a:picLocks noChangeAspect="1"/>
          </p:cNvPicPr>
          <p:nvPr/>
        </p:nvPicPr>
        <p:blipFill>
          <a:blip r:embed="rId3"/>
          <a:stretch>
            <a:fillRect/>
          </a:stretch>
        </p:blipFill>
        <p:spPr>
          <a:xfrm>
            <a:off x="3352800" y="3810000"/>
            <a:ext cx="2600325" cy="26003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81000"/>
            <a:ext cx="8229600" cy="1139825"/>
          </a:xfrm>
        </p:spPr>
        <p:txBody>
          <a:bodyPr/>
          <a:lstStyle/>
          <a:p>
            <a:pPr eaLnBrk="1" hangingPunct="1"/>
            <a:r>
              <a:rPr kumimoji="1" lang="en-US" dirty="0"/>
              <a:t>Internet Protocol (IP)</a:t>
            </a:r>
            <a:r>
              <a:rPr kumimoji="1" lang="en-GB" dirty="0"/>
              <a:t> v4</a:t>
            </a:r>
            <a:endParaRPr kumimoji="1" lang="en-US" dirty="0"/>
          </a:p>
        </p:txBody>
      </p:sp>
      <p:sp>
        <p:nvSpPr>
          <p:cNvPr id="28675" name="Rectangle 3"/>
          <p:cNvSpPr>
            <a:spLocks noGrp="1" noChangeArrowheads="1"/>
          </p:cNvSpPr>
          <p:nvPr>
            <p:ph type="body" idx="1"/>
          </p:nvPr>
        </p:nvSpPr>
        <p:spPr>
          <a:xfrm>
            <a:off x="2667000" y="1447800"/>
            <a:ext cx="8229600" cy="4572000"/>
          </a:xfrm>
        </p:spPr>
        <p:txBody>
          <a:bodyPr/>
          <a:lstStyle/>
          <a:p>
            <a:pPr eaLnBrk="1" hangingPunct="1">
              <a:buFont typeface="Wingdings" pitchFamily="-110" charset="2"/>
              <a:buNone/>
              <a:defRPr/>
            </a:pPr>
            <a:endParaRPr kumimoji="1" lang="en-GB" dirty="0" smtClean="0"/>
          </a:p>
          <a:p>
            <a:pPr eaLnBrk="1" hangingPunct="1">
              <a:defRPr/>
            </a:pPr>
            <a:r>
              <a:rPr kumimoji="1" lang="en-GB" dirty="0" smtClean="0"/>
              <a:t>defined in RFC 791</a:t>
            </a:r>
          </a:p>
          <a:p>
            <a:pPr eaLnBrk="1" hangingPunct="1">
              <a:defRPr/>
            </a:pPr>
            <a:r>
              <a:rPr kumimoji="1" lang="en-US" dirty="0" smtClean="0"/>
              <a:t>part of TCP/IP suite</a:t>
            </a:r>
          </a:p>
          <a:p>
            <a:pPr eaLnBrk="1" hangingPunct="1">
              <a:defRPr/>
            </a:pPr>
            <a:r>
              <a:rPr kumimoji="1" lang="en-US" dirty="0" smtClean="0"/>
              <a:t>two parts</a:t>
            </a:r>
          </a:p>
        </p:txBody>
      </p:sp>
      <p:graphicFrame>
        <p:nvGraphicFramePr>
          <p:cNvPr id="2" name="Diagram 1"/>
          <p:cNvGraphicFramePr/>
          <p:nvPr/>
        </p:nvGraphicFramePr>
        <p:xfrm>
          <a:off x="228600" y="4343400"/>
          <a:ext cx="8534400" cy="226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0"/>
            <a:ext cx="8153400" cy="1143000"/>
          </a:xfrm>
        </p:spPr>
        <p:txBody>
          <a:bodyPr/>
          <a:lstStyle/>
          <a:p>
            <a:pPr eaLnBrk="1" hangingPunct="1"/>
            <a:r>
              <a:rPr kumimoji="1" lang="en-US" sz="3600" dirty="0"/>
              <a:t>Internet</a:t>
            </a:r>
            <a:r>
              <a:rPr kumimoji="1" lang="en-GB" sz="3600" dirty="0"/>
              <a:t> </a:t>
            </a:r>
            <a:r>
              <a:rPr kumimoji="1" lang="en-US" sz="3600" dirty="0"/>
              <a:t>Protocols</a:t>
            </a:r>
            <a:endParaRPr kumimoji="1" lang="en-AU" sz="3600" dirty="0"/>
          </a:p>
        </p:txBody>
      </p:sp>
      <p:sp>
        <p:nvSpPr>
          <p:cNvPr id="126979" name="Rectangle 3"/>
          <p:cNvSpPr>
            <a:spLocks noGrp="1" noChangeArrowheads="1"/>
          </p:cNvSpPr>
          <p:nvPr>
            <p:ph type="body" idx="1"/>
          </p:nvPr>
        </p:nvSpPr>
        <p:spPr>
          <a:xfrm>
            <a:off x="381000" y="1219200"/>
            <a:ext cx="8458200" cy="5791200"/>
          </a:xfrm>
        </p:spPr>
        <p:txBody>
          <a:bodyPr/>
          <a:lstStyle/>
          <a:p>
            <a:pPr eaLnBrk="1" hangingPunct="1">
              <a:buFont typeface="Wingdings" pitchFamily="-110" charset="2"/>
              <a:buNone/>
            </a:pPr>
            <a:r>
              <a:rPr lang="en-US" sz="2800" i="1" dirty="0">
                <a:latin typeface="Times" pitchFamily="-110" charset="0"/>
              </a:rPr>
              <a:t>	</a:t>
            </a:r>
            <a:r>
              <a:rPr lang="en-US" sz="2800" i="1" dirty="0"/>
              <a:t>She occupied herself with studying a map on the opposite wall because she knew she would have to change trains at some point. Tottenham Court Road must be that point, an interchange from the black line to the red. This train would take her there, was bearing her there rapidly now, and at the station she would follow the signs, for signs there must be, to the Central Line going westward.</a:t>
            </a:r>
          </a:p>
          <a:p>
            <a:pPr algn="r" eaLnBrk="1" hangingPunct="1">
              <a:buFont typeface="Wingdings" pitchFamily="-110" charset="2"/>
              <a:buNone/>
            </a:pPr>
            <a:r>
              <a:rPr lang="en-US" sz="2800" i="1" dirty="0"/>
              <a:t>—King Solomon's Carpet. </a:t>
            </a:r>
          </a:p>
          <a:p>
            <a:pPr algn="r" eaLnBrk="1" hangingPunct="1">
              <a:buFont typeface="Wingdings" pitchFamily="-110" charset="2"/>
              <a:buNone/>
            </a:pPr>
            <a:r>
              <a:rPr lang="en-US" sz="2800" dirty="0"/>
              <a:t>Barbara Vine (Ruth Rendell)</a:t>
            </a:r>
          </a:p>
          <a:p>
            <a:pPr eaLnBrk="1" hangingPunct="1">
              <a:buFont typeface="Wingdings" pitchFamily="-110" charset="2"/>
              <a:buNone/>
            </a:pPr>
            <a:r>
              <a:rPr lang="en-US" dirty="0"/>
              <a:t> </a:t>
            </a:r>
          </a:p>
          <a:p>
            <a:pPr eaLnBrk="1" hangingPunct="1">
              <a:buFont typeface="Wingdings" pitchFamily="-110" charset="2"/>
              <a:buNone/>
            </a:pPr>
            <a:endParaRPr lang="en-US" sz="2400" dirty="0">
              <a:effectLst/>
              <a:latin typeface="Times" pitchFamily="-110" charset="0"/>
            </a:endParaRPr>
          </a:p>
        </p:txBody>
      </p:sp>
      <p:pic>
        <p:nvPicPr>
          <p:cNvPr id="4100" name="Picture 3"/>
          <p:cNvPicPr>
            <a:picLocks noChangeAspect="1"/>
          </p:cNvPicPr>
          <p:nvPr/>
        </p:nvPicPr>
        <p:blipFill>
          <a:blip r:embed="rId3"/>
          <a:srcRect/>
          <a:stretch>
            <a:fillRect/>
          </a:stretch>
        </p:blipFill>
        <p:spPr bwMode="auto">
          <a:xfrm>
            <a:off x="2286000" y="4876800"/>
            <a:ext cx="189865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kumimoji="1" lang="en-US" dirty="0">
                <a:ea typeface="+mj-ea"/>
                <a:cs typeface="+mj-cs"/>
              </a:rPr>
              <a:t>IP Services</a:t>
            </a:r>
          </a:p>
        </p:txBody>
      </p:sp>
      <p:sp>
        <p:nvSpPr>
          <p:cNvPr id="29699" name="Rectangle 3"/>
          <p:cNvSpPr>
            <a:spLocks noGrp="1" noChangeArrowheads="1"/>
          </p:cNvSpPr>
          <p:nvPr>
            <p:ph sz="half" idx="1"/>
          </p:nvPr>
        </p:nvSpPr>
        <p:spPr/>
        <p:txBody>
          <a:bodyPr/>
          <a:lstStyle/>
          <a:p>
            <a:pPr eaLnBrk="1" hangingPunct="1"/>
            <a:r>
              <a:rPr kumimoji="1" lang="en-US" dirty="0"/>
              <a:t>Primitives</a:t>
            </a:r>
          </a:p>
          <a:p>
            <a:pPr lvl="1" eaLnBrk="1" hangingPunct="1"/>
            <a:r>
              <a:rPr kumimoji="1" lang="en-US" dirty="0"/>
              <a:t>specifies functions to be performed</a:t>
            </a:r>
          </a:p>
          <a:p>
            <a:pPr lvl="1" eaLnBrk="1" hangingPunct="1"/>
            <a:r>
              <a:rPr kumimoji="1" lang="en-US" dirty="0"/>
              <a:t>form of primitive implementation dependent</a:t>
            </a:r>
          </a:p>
          <a:p>
            <a:pPr lvl="1" eaLnBrk="1" hangingPunct="1"/>
            <a:r>
              <a:rPr kumimoji="1" lang="en-US" dirty="0"/>
              <a:t>Send - request transmission of data unit</a:t>
            </a:r>
          </a:p>
          <a:p>
            <a:pPr lvl="1" eaLnBrk="1" hangingPunct="1"/>
            <a:r>
              <a:rPr kumimoji="1" lang="en-US" dirty="0"/>
              <a:t>Deliver - notify user of arrival of data unit</a:t>
            </a:r>
          </a:p>
          <a:p>
            <a:pPr eaLnBrk="1" hangingPunct="1"/>
            <a:endParaRPr kumimoji="1" lang="en-US" dirty="0"/>
          </a:p>
        </p:txBody>
      </p:sp>
      <p:sp>
        <p:nvSpPr>
          <p:cNvPr id="2" name="Content Placeholder 1"/>
          <p:cNvSpPr>
            <a:spLocks noGrp="1"/>
          </p:cNvSpPr>
          <p:nvPr>
            <p:ph sz="half" idx="2"/>
          </p:nvPr>
        </p:nvSpPr>
        <p:spPr/>
        <p:txBody>
          <a:bodyPr/>
          <a:lstStyle/>
          <a:p>
            <a:pPr eaLnBrk="1" hangingPunct="1"/>
            <a:r>
              <a:rPr kumimoji="1" lang="en-US" dirty="0"/>
              <a:t>Parameters</a:t>
            </a:r>
          </a:p>
          <a:p>
            <a:pPr lvl="1" eaLnBrk="1" hangingPunct="1"/>
            <a:r>
              <a:rPr kumimoji="1" lang="en-US" dirty="0"/>
              <a:t>used to pass data and control information</a:t>
            </a:r>
          </a:p>
          <a:p>
            <a:pPr eaLnBrk="1" hangingPunct="1"/>
            <a:endParaRPr kumimoji="1" lang="en-US" dirty="0"/>
          </a:p>
        </p:txBody>
      </p:sp>
      <p:cxnSp>
        <p:nvCxnSpPr>
          <p:cNvPr id="22533" name="Straight Connector 3"/>
          <p:cNvCxnSpPr>
            <a:cxnSpLocks noChangeShapeType="1"/>
          </p:cNvCxnSpPr>
          <p:nvPr/>
        </p:nvCxnSpPr>
        <p:spPr bwMode="auto">
          <a:xfrm rot="16200000" flipH="1">
            <a:off x="1944756" y="4306956"/>
            <a:ext cx="5029200" cy="72887"/>
          </a:xfrm>
          <a:prstGeom prst="line">
            <a:avLst/>
          </a:prstGeom>
          <a:noFill/>
          <a:ln w="9525">
            <a:solidFill>
              <a:srgbClr val="FFFF00"/>
            </a:solidFill>
            <a:round/>
            <a:headEnd/>
            <a:tailEnd/>
          </a:ln>
        </p:spPr>
      </p:cxnSp>
      <p:pic>
        <p:nvPicPr>
          <p:cNvPr id="8" name="Picture 7"/>
          <p:cNvPicPr>
            <a:picLocks noChangeAspect="1"/>
          </p:cNvPicPr>
          <p:nvPr/>
        </p:nvPicPr>
        <p:blipFill>
          <a:blip r:embed="rId3"/>
          <a:stretch>
            <a:fillRect/>
          </a:stretch>
        </p:blipFill>
        <p:spPr>
          <a:xfrm>
            <a:off x="5181600" y="3505200"/>
            <a:ext cx="3035300" cy="2946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IP Parameters</a:t>
            </a:r>
          </a:p>
        </p:txBody>
      </p:sp>
      <p:sp>
        <p:nvSpPr>
          <p:cNvPr id="30723" name="Rectangle 3"/>
          <p:cNvSpPr>
            <a:spLocks noGrp="1" noChangeArrowheads="1"/>
          </p:cNvSpPr>
          <p:nvPr>
            <p:ph type="body" idx="1"/>
          </p:nvPr>
        </p:nvSpPr>
        <p:spPr/>
        <p:txBody>
          <a:bodyPr/>
          <a:lstStyle/>
          <a:p>
            <a:pPr eaLnBrk="1" hangingPunct="1">
              <a:lnSpc>
                <a:spcPct val="90000"/>
              </a:lnSpc>
            </a:pPr>
            <a:r>
              <a:rPr kumimoji="1" lang="en-US" sz="2800" dirty="0"/>
              <a:t>source &amp; destination addresses</a:t>
            </a:r>
          </a:p>
          <a:p>
            <a:pPr eaLnBrk="1" hangingPunct="1">
              <a:lnSpc>
                <a:spcPct val="90000"/>
              </a:lnSpc>
            </a:pPr>
            <a:r>
              <a:rPr kumimoji="1" lang="en-US" sz="2800" dirty="0"/>
              <a:t>protocol</a:t>
            </a:r>
          </a:p>
          <a:p>
            <a:pPr eaLnBrk="1" hangingPunct="1">
              <a:lnSpc>
                <a:spcPct val="90000"/>
              </a:lnSpc>
            </a:pPr>
            <a:r>
              <a:rPr kumimoji="1" lang="en-US" sz="2800" dirty="0"/>
              <a:t>type of Service</a:t>
            </a:r>
          </a:p>
          <a:p>
            <a:pPr eaLnBrk="1" hangingPunct="1">
              <a:lnSpc>
                <a:spcPct val="90000"/>
              </a:lnSpc>
            </a:pPr>
            <a:r>
              <a:rPr kumimoji="1" lang="en-US" sz="2800" dirty="0"/>
              <a:t>identification</a:t>
            </a:r>
          </a:p>
          <a:p>
            <a:pPr eaLnBrk="1" hangingPunct="1">
              <a:lnSpc>
                <a:spcPct val="90000"/>
              </a:lnSpc>
            </a:pPr>
            <a:r>
              <a:rPr kumimoji="1" lang="en-US" sz="2800" dirty="0"/>
              <a:t>don’t fragment indicator</a:t>
            </a:r>
          </a:p>
          <a:p>
            <a:pPr eaLnBrk="1" hangingPunct="1">
              <a:lnSpc>
                <a:spcPct val="90000"/>
              </a:lnSpc>
            </a:pPr>
            <a:r>
              <a:rPr kumimoji="1" lang="en-US" sz="2800" dirty="0"/>
              <a:t>time to live</a:t>
            </a:r>
          </a:p>
          <a:p>
            <a:pPr eaLnBrk="1" hangingPunct="1">
              <a:lnSpc>
                <a:spcPct val="90000"/>
              </a:lnSpc>
            </a:pPr>
            <a:r>
              <a:rPr kumimoji="1" lang="en-US" sz="2800" dirty="0"/>
              <a:t>data length</a:t>
            </a:r>
          </a:p>
          <a:p>
            <a:pPr eaLnBrk="1" hangingPunct="1">
              <a:lnSpc>
                <a:spcPct val="90000"/>
              </a:lnSpc>
            </a:pPr>
            <a:r>
              <a:rPr kumimoji="1" lang="en-US" sz="2800" dirty="0"/>
              <a:t>option data</a:t>
            </a:r>
          </a:p>
          <a:p>
            <a:pPr eaLnBrk="1" hangingPunct="1">
              <a:lnSpc>
                <a:spcPct val="90000"/>
              </a:lnSpc>
            </a:pPr>
            <a:r>
              <a:rPr kumimoji="1" lang="en-US" sz="2800" dirty="0"/>
              <a:t>user data</a:t>
            </a:r>
          </a:p>
        </p:txBody>
      </p:sp>
      <p:pic>
        <p:nvPicPr>
          <p:cNvPr id="4" name="Picture 3"/>
          <p:cNvPicPr>
            <a:picLocks noChangeAspect="1"/>
          </p:cNvPicPr>
          <p:nvPr/>
        </p:nvPicPr>
        <p:blipFill>
          <a:blip r:embed="rId3"/>
          <a:stretch>
            <a:fillRect/>
          </a:stretch>
        </p:blipFill>
        <p:spPr>
          <a:xfrm>
            <a:off x="4724400" y="3038868"/>
            <a:ext cx="3733800" cy="272693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kumimoji="1" lang="en-US" dirty="0">
                <a:ea typeface="+mj-ea"/>
                <a:cs typeface="+mj-cs"/>
              </a:rPr>
              <a:t>IP Options</a:t>
            </a:r>
          </a:p>
        </p:txBody>
      </p:sp>
      <p:graphicFrame>
        <p:nvGraphicFramePr>
          <p:cNvPr id="2" name="Diagram 1"/>
          <p:cNvGraphicFramePr/>
          <p:nvPr/>
        </p:nvGraphicFramePr>
        <p:xfrm>
          <a:off x="304800" y="1447800"/>
          <a:ext cx="8534400" cy="5232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IPv4 Header</a:t>
            </a:r>
          </a:p>
        </p:txBody>
      </p:sp>
      <p:pic>
        <p:nvPicPr>
          <p:cNvPr id="25603" name="Content Placeholder 3" descr="Figure 18.5_Z-IP Header.png"/>
          <p:cNvPicPr>
            <a:picLocks noGrp="1" noChangeAspect="1"/>
          </p:cNvPicPr>
          <p:nvPr>
            <p:ph idx="1"/>
          </p:nvPr>
        </p:nvPicPr>
        <p:blipFill>
          <a:blip r:embed="rId3"/>
          <a:srcRect l="-6047" r="-6047"/>
          <a:stretch>
            <a:fillRect/>
          </a:stretch>
        </p:blipFill>
        <p:spPr>
          <a:xfrm>
            <a:off x="0" y="1371600"/>
            <a:ext cx="9097509" cy="4924307"/>
          </a:xfrm>
        </p:spPr>
      </p:pic>
    </p:spTree>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kumimoji="1" lang="en-GB" dirty="0"/>
              <a:t>IPv4 Address Formats</a:t>
            </a:r>
            <a:endParaRPr kumimoji="1" lang="en-US" dirty="0"/>
          </a:p>
        </p:txBody>
      </p:sp>
      <p:pic>
        <p:nvPicPr>
          <p:cNvPr id="26627" name="Picture 5" descr="IP Address Formats                                             0028290B  Mnementh                      BEAE7A2F:"/>
          <p:cNvPicPr>
            <a:picLocks noChangeAspect="1" noChangeArrowheads="1"/>
          </p:cNvPicPr>
          <p:nvPr/>
        </p:nvPicPr>
        <p:blipFill>
          <a:blip r:embed="rId3"/>
          <a:srcRect l="3580" t="9265" r="3580" b="13898"/>
          <a:stretch>
            <a:fillRect/>
          </a:stretch>
        </p:blipFill>
        <p:spPr bwMode="auto">
          <a:xfrm>
            <a:off x="896938" y="1414463"/>
            <a:ext cx="7469187" cy="47752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229600" cy="1398587"/>
          </a:xfrm>
        </p:spPr>
        <p:txBody>
          <a:bodyPr/>
          <a:lstStyle/>
          <a:p>
            <a:pPr eaLnBrk="1" hangingPunct="1">
              <a:defRPr/>
            </a:pPr>
            <a:r>
              <a:rPr kumimoji="1" lang="en-US" dirty="0">
                <a:ea typeface="+mj-ea"/>
                <a:cs typeface="+mj-cs"/>
              </a:rPr>
              <a:t>IP Addresses - Class A</a:t>
            </a:r>
          </a:p>
        </p:txBody>
      </p:sp>
      <p:sp>
        <p:nvSpPr>
          <p:cNvPr id="39939" name="Rectangle 3"/>
          <p:cNvSpPr>
            <a:spLocks noGrp="1" noChangeArrowheads="1"/>
          </p:cNvSpPr>
          <p:nvPr>
            <p:ph type="body" idx="1"/>
          </p:nvPr>
        </p:nvSpPr>
        <p:spPr>
          <a:xfrm>
            <a:off x="457200" y="2133600"/>
            <a:ext cx="8229600" cy="4454525"/>
          </a:xfrm>
        </p:spPr>
        <p:txBody>
          <a:bodyPr/>
          <a:lstStyle/>
          <a:p>
            <a:pPr eaLnBrk="1" hangingPunct="1">
              <a:defRPr/>
            </a:pPr>
            <a:r>
              <a:rPr kumimoji="1" lang="en-US" dirty="0"/>
              <a:t>start with binary 0</a:t>
            </a:r>
          </a:p>
          <a:p>
            <a:pPr eaLnBrk="1" hangingPunct="1">
              <a:defRPr/>
            </a:pPr>
            <a:r>
              <a:rPr kumimoji="1" lang="en-US" dirty="0"/>
              <a:t>all 0 reserved</a:t>
            </a:r>
          </a:p>
          <a:p>
            <a:pPr eaLnBrk="1" hangingPunct="1">
              <a:defRPr/>
            </a:pPr>
            <a:r>
              <a:rPr kumimoji="1" lang="en-US" dirty="0"/>
              <a:t>01111111 (127) reserved for loopback</a:t>
            </a:r>
          </a:p>
          <a:p>
            <a:pPr eaLnBrk="1" hangingPunct="1">
              <a:defRPr/>
            </a:pPr>
            <a:r>
              <a:rPr kumimoji="1" lang="en-US" dirty="0"/>
              <a:t>range 1.x.x.x to 126.x.x.x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1322387"/>
          </a:xfrm>
        </p:spPr>
        <p:txBody>
          <a:bodyPr/>
          <a:lstStyle/>
          <a:p>
            <a:pPr eaLnBrk="1" hangingPunct="1">
              <a:defRPr/>
            </a:pPr>
            <a:r>
              <a:rPr kumimoji="1" lang="en-US" dirty="0">
                <a:ea typeface="+mj-ea"/>
                <a:cs typeface="+mj-cs"/>
              </a:rPr>
              <a:t>IP Addresses - Class B</a:t>
            </a:r>
          </a:p>
        </p:txBody>
      </p:sp>
      <p:sp>
        <p:nvSpPr>
          <p:cNvPr id="40963" name="Rectangle 3"/>
          <p:cNvSpPr>
            <a:spLocks noGrp="1" noChangeArrowheads="1"/>
          </p:cNvSpPr>
          <p:nvPr>
            <p:ph type="body" idx="1"/>
          </p:nvPr>
        </p:nvSpPr>
        <p:spPr>
          <a:xfrm>
            <a:off x="457200" y="2133600"/>
            <a:ext cx="8229600" cy="4454525"/>
          </a:xfrm>
        </p:spPr>
        <p:txBody>
          <a:bodyPr/>
          <a:lstStyle/>
          <a:p>
            <a:pPr eaLnBrk="1" hangingPunct="1"/>
            <a:r>
              <a:rPr kumimoji="1" lang="en-US" dirty="0"/>
              <a:t>start with binary 10</a:t>
            </a:r>
          </a:p>
          <a:p>
            <a:pPr eaLnBrk="1" hangingPunct="1"/>
            <a:r>
              <a:rPr kumimoji="1" lang="en-US" dirty="0"/>
              <a:t>range 128.x.x.x to 191.x.x.x</a:t>
            </a:r>
          </a:p>
          <a:p>
            <a:pPr eaLnBrk="1" hangingPunct="1"/>
            <a:r>
              <a:rPr kumimoji="1" lang="en-US" dirty="0"/>
              <a:t>second octet also included in network address</a:t>
            </a:r>
          </a:p>
          <a:p>
            <a:pPr eaLnBrk="1" hangingPunct="1"/>
            <a:r>
              <a:rPr kumimoji="1" lang="en-US" dirty="0"/>
              <a:t>2</a:t>
            </a:r>
            <a:r>
              <a:rPr kumimoji="1" lang="en-US" baseline="30000" dirty="0"/>
              <a:t>14</a:t>
            </a:r>
            <a:r>
              <a:rPr kumimoji="1" lang="en-US" dirty="0"/>
              <a:t> = 16,384 class B addresses</a:t>
            </a:r>
          </a:p>
          <a:p>
            <a:pPr eaLnBrk="1" hangingPunct="1"/>
            <a:endParaRPr kumimoji="1"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1246187"/>
          </a:xfrm>
        </p:spPr>
        <p:txBody>
          <a:bodyPr/>
          <a:lstStyle/>
          <a:p>
            <a:pPr eaLnBrk="1" hangingPunct="1">
              <a:defRPr/>
            </a:pPr>
            <a:r>
              <a:rPr kumimoji="1" lang="en-US" dirty="0">
                <a:ea typeface="+mj-ea"/>
                <a:cs typeface="+mj-cs"/>
              </a:rPr>
              <a:t>IP Addresses - Class C</a:t>
            </a:r>
          </a:p>
        </p:txBody>
      </p:sp>
      <p:sp>
        <p:nvSpPr>
          <p:cNvPr id="41987" name="Rectangle 3"/>
          <p:cNvSpPr>
            <a:spLocks noGrp="1" noChangeArrowheads="1"/>
          </p:cNvSpPr>
          <p:nvPr>
            <p:ph type="body" idx="1"/>
          </p:nvPr>
        </p:nvSpPr>
        <p:spPr>
          <a:xfrm>
            <a:off x="457200" y="1981200"/>
            <a:ext cx="8229600" cy="4454525"/>
          </a:xfrm>
        </p:spPr>
        <p:txBody>
          <a:bodyPr/>
          <a:lstStyle/>
          <a:p>
            <a:pPr eaLnBrk="1" hangingPunct="1">
              <a:defRPr/>
            </a:pPr>
            <a:r>
              <a:rPr kumimoji="1" lang="en-US" dirty="0">
                <a:ea typeface="+mn-ea"/>
                <a:cs typeface="+mn-cs"/>
              </a:rPr>
              <a:t>start with binary 110</a:t>
            </a:r>
          </a:p>
          <a:p>
            <a:pPr eaLnBrk="1" hangingPunct="1">
              <a:defRPr/>
            </a:pPr>
            <a:r>
              <a:rPr kumimoji="1" lang="en-US" dirty="0">
                <a:ea typeface="+mn-ea"/>
                <a:cs typeface="+mn-cs"/>
              </a:rPr>
              <a:t>range 192.x.x.x to 223.x.x.x</a:t>
            </a:r>
          </a:p>
          <a:p>
            <a:pPr eaLnBrk="1" hangingPunct="1">
              <a:defRPr/>
            </a:pPr>
            <a:r>
              <a:rPr kumimoji="1" lang="en-US" dirty="0">
                <a:ea typeface="+mn-ea"/>
                <a:cs typeface="+mn-cs"/>
              </a:rPr>
              <a:t>second and third octet also part of network address</a:t>
            </a:r>
          </a:p>
          <a:p>
            <a:pPr eaLnBrk="1" hangingPunct="1">
              <a:defRPr/>
            </a:pPr>
            <a:r>
              <a:rPr kumimoji="1" lang="en-US" dirty="0">
                <a:ea typeface="+mn-ea"/>
                <a:cs typeface="+mn-cs"/>
              </a:rPr>
              <a:t>2</a:t>
            </a:r>
            <a:r>
              <a:rPr kumimoji="1" lang="en-US" baseline="30000" dirty="0">
                <a:ea typeface="+mn-ea"/>
                <a:cs typeface="+mn-cs"/>
              </a:rPr>
              <a:t>21</a:t>
            </a:r>
            <a:r>
              <a:rPr kumimoji="1" lang="en-US" dirty="0">
                <a:ea typeface="+mn-ea"/>
                <a:cs typeface="+mn-cs"/>
              </a:rPr>
              <a:t> = 2,097,152 addresses</a:t>
            </a:r>
          </a:p>
          <a:p>
            <a:pPr eaLnBrk="1" hangingPunct="1">
              <a:defRPr/>
            </a:pPr>
            <a:r>
              <a:rPr kumimoji="1" lang="en-US" dirty="0">
                <a:ea typeface="+mn-ea"/>
                <a:cs typeface="+mn-cs"/>
              </a:rPr>
              <a:t>nearly all allocated</a:t>
            </a:r>
          </a:p>
          <a:p>
            <a:pPr lvl="1" eaLnBrk="1" hangingPunct="1">
              <a:defRPr/>
            </a:pPr>
            <a:r>
              <a:rPr kumimoji="1" lang="en-US" dirty="0"/>
              <a:t>see IPv6</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Subnets and Subnet Masks</a:t>
            </a:r>
          </a:p>
        </p:txBody>
      </p:sp>
      <p:sp>
        <p:nvSpPr>
          <p:cNvPr id="43011" name="Rectangle 3"/>
          <p:cNvSpPr>
            <a:spLocks noGrp="1" noChangeArrowheads="1"/>
          </p:cNvSpPr>
          <p:nvPr>
            <p:ph type="body" idx="1"/>
          </p:nvPr>
        </p:nvSpPr>
        <p:spPr/>
        <p:txBody>
          <a:bodyPr/>
          <a:lstStyle/>
          <a:p>
            <a:pPr eaLnBrk="1" hangingPunct="1">
              <a:lnSpc>
                <a:spcPct val="90000"/>
              </a:lnSpc>
              <a:defRPr/>
            </a:pPr>
            <a:r>
              <a:rPr kumimoji="1" lang="en-US" sz="2800" dirty="0">
                <a:ea typeface="+mn-ea"/>
                <a:cs typeface="+mn-cs"/>
              </a:rPr>
              <a:t>allows arbitrary complexity of internetworked LANs within organization</a:t>
            </a:r>
          </a:p>
          <a:p>
            <a:pPr eaLnBrk="1" hangingPunct="1">
              <a:lnSpc>
                <a:spcPct val="90000"/>
              </a:lnSpc>
              <a:defRPr/>
            </a:pPr>
            <a:r>
              <a:rPr kumimoji="1" lang="en-US" sz="2800" dirty="0">
                <a:ea typeface="+mn-ea"/>
                <a:cs typeface="+mn-cs"/>
              </a:rPr>
              <a:t>insulate overall internet from growth of network numbers and routing complexity</a:t>
            </a:r>
          </a:p>
          <a:p>
            <a:pPr eaLnBrk="1" hangingPunct="1">
              <a:lnSpc>
                <a:spcPct val="90000"/>
              </a:lnSpc>
              <a:defRPr/>
            </a:pPr>
            <a:r>
              <a:rPr kumimoji="1" lang="en-US" sz="2800" dirty="0">
                <a:ea typeface="+mn-ea"/>
                <a:cs typeface="+mn-cs"/>
              </a:rPr>
              <a:t>site looks to rest of internet like single network</a:t>
            </a:r>
          </a:p>
          <a:p>
            <a:pPr eaLnBrk="1" hangingPunct="1">
              <a:lnSpc>
                <a:spcPct val="90000"/>
              </a:lnSpc>
              <a:defRPr/>
            </a:pPr>
            <a:r>
              <a:rPr kumimoji="1" lang="en-US" sz="2800" dirty="0">
                <a:ea typeface="+mn-ea"/>
                <a:cs typeface="+mn-cs"/>
              </a:rPr>
              <a:t>each LAN assigned subnet number</a:t>
            </a:r>
          </a:p>
          <a:p>
            <a:pPr eaLnBrk="1" hangingPunct="1">
              <a:lnSpc>
                <a:spcPct val="90000"/>
              </a:lnSpc>
              <a:defRPr/>
            </a:pPr>
            <a:r>
              <a:rPr kumimoji="1" lang="en-US" sz="2800" dirty="0">
                <a:ea typeface="+mn-ea"/>
                <a:cs typeface="+mn-cs"/>
              </a:rPr>
              <a:t>host portion of address partitioned into subnet number and host number</a:t>
            </a:r>
          </a:p>
          <a:p>
            <a:pPr eaLnBrk="1" hangingPunct="1">
              <a:lnSpc>
                <a:spcPct val="90000"/>
              </a:lnSpc>
              <a:defRPr/>
            </a:pPr>
            <a:r>
              <a:rPr kumimoji="1" lang="en-US" sz="2800" dirty="0">
                <a:ea typeface="+mn-ea"/>
                <a:cs typeface="+mn-cs"/>
              </a:rPr>
              <a:t>local routers route within subnetted network</a:t>
            </a:r>
          </a:p>
          <a:p>
            <a:pPr eaLnBrk="1" hangingPunct="1">
              <a:lnSpc>
                <a:spcPct val="90000"/>
              </a:lnSpc>
              <a:defRPr/>
            </a:pPr>
            <a:r>
              <a:rPr kumimoji="1" lang="en-US" sz="2800" dirty="0">
                <a:ea typeface="+mn-ea"/>
                <a:cs typeface="+mn-cs"/>
              </a:rPr>
              <a:t>subnet mask indicates which bits are subnet number and which are host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000"/>
                                  </p:stCondLst>
                                  <p:childTnLst>
                                    <p:set>
                                      <p:cBhvr>
                                        <p:cTn id="9" dur="1" fill="hold">
                                          <p:stCondLst>
                                            <p:cond delay="0"/>
                                          </p:stCondLst>
                                        </p:cTn>
                                        <p:tgtEl>
                                          <p:spTgt spid="43011">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43011">
                                            <p:txEl>
                                              <p:pRg st="3" end="3"/>
                                            </p:txEl>
                                          </p:spTgt>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nodeType="afterEffect">
                                  <p:stCondLst>
                                    <p:cond delay="100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par>
                          <p:cTn id="19" fill="hold">
                            <p:stCondLst>
                              <p:cond delay="5000"/>
                            </p:stCondLst>
                            <p:childTnLst>
                              <p:par>
                                <p:cTn id="20" presetID="1" presetClass="entr" presetSubtype="0" fill="hold" nodeType="afterEffect">
                                  <p:stCondLst>
                                    <p:cond delay="1000"/>
                                  </p:stCondLst>
                                  <p:childTnLst>
                                    <p:set>
                                      <p:cBhvr>
                                        <p:cTn id="21" dur="1" fill="hold">
                                          <p:stCondLst>
                                            <p:cond delay="0"/>
                                          </p:stCondLst>
                                        </p:cTn>
                                        <p:tgtEl>
                                          <p:spTgt spid="43011">
                                            <p:txEl>
                                              <p:pRg st="5" end="5"/>
                                            </p:txEl>
                                          </p:spTgt>
                                        </p:tgtEl>
                                        <p:attrNameLst>
                                          <p:attrName>style.visibility</p:attrName>
                                        </p:attrNameLst>
                                      </p:cBhvr>
                                      <p:to>
                                        <p:strVal val="visible"/>
                                      </p:to>
                                    </p:set>
                                  </p:childTnLst>
                                </p:cTn>
                              </p:par>
                            </p:childTnLst>
                          </p:cTn>
                        </p:par>
                        <p:par>
                          <p:cTn id="22" fill="hold">
                            <p:stCondLst>
                              <p:cond delay="6000"/>
                            </p:stCondLst>
                            <p:childTnLst>
                              <p:par>
                                <p:cTn id="23" presetID="1" presetClass="entr" presetSubtype="0" fill="hold" nodeType="afterEffect">
                                  <p:stCondLst>
                                    <p:cond delay="1000"/>
                                  </p:stCondLst>
                                  <p:childTnLst>
                                    <p:set>
                                      <p:cBhvr>
                                        <p:cTn id="24"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0" y="0"/>
            <a:ext cx="9144000" cy="1371600"/>
          </a:xfrm>
        </p:spPr>
        <p:txBody>
          <a:bodyPr/>
          <a:lstStyle/>
          <a:p>
            <a:pPr>
              <a:defRPr/>
            </a:pPr>
            <a:r>
              <a:rPr lang="en-US" dirty="0" smtClean="0"/>
              <a:t>IP Addresses and Subnet Masks</a:t>
            </a:r>
          </a:p>
        </p:txBody>
      </p:sp>
      <p:graphicFrame>
        <p:nvGraphicFramePr>
          <p:cNvPr id="31747" name="Object 2"/>
          <p:cNvGraphicFramePr>
            <a:graphicFrameLocks noChangeAspect="1"/>
          </p:cNvGraphicFramePr>
          <p:nvPr/>
        </p:nvGraphicFramePr>
        <p:xfrm>
          <a:off x="609600" y="1219200"/>
          <a:ext cx="7924800" cy="5828748"/>
        </p:xfrm>
        <a:graphic>
          <a:graphicData uri="http://schemas.openxmlformats.org/presentationml/2006/ole">
            <p:oleObj spid="_x0000_s31747" name="Document" r:id="rId4" imgW="6083076" imgH="5156010" progId="Word.Document.12">
              <p:embed/>
            </p:oleObj>
          </a:graphicData>
        </a:graphic>
      </p:graphicFrame>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ea typeface="+mj-ea"/>
                <a:cs typeface="+mj-cs"/>
              </a:rPr>
              <a:t>Internet</a:t>
            </a:r>
          </a:p>
        </p:txBody>
      </p:sp>
      <p:sp>
        <p:nvSpPr>
          <p:cNvPr id="3" name="Content Placeholder 2"/>
          <p:cNvSpPr>
            <a:spLocks noGrp="1"/>
          </p:cNvSpPr>
          <p:nvPr>
            <p:ph idx="1"/>
          </p:nvPr>
        </p:nvSpPr>
        <p:spPr>
          <a:xfrm>
            <a:off x="457200" y="914400"/>
            <a:ext cx="8229600" cy="5943600"/>
          </a:xfrm>
        </p:spPr>
        <p:txBody>
          <a:bodyPr/>
          <a:lstStyle/>
          <a:p>
            <a:pPr eaLnBrk="1" hangingPunct="1"/>
            <a:r>
              <a:rPr lang="en-US" b="1" dirty="0"/>
              <a:t>Internet</a:t>
            </a:r>
            <a:r>
              <a:rPr lang="en-US" dirty="0"/>
              <a:t> </a:t>
            </a:r>
          </a:p>
          <a:p>
            <a:pPr lvl="1" eaLnBrk="1" hangingPunct="1"/>
            <a:r>
              <a:rPr lang="en-US" dirty="0"/>
              <a:t>an interconnected set of networks where each of the constituent networks retains its identity</a:t>
            </a:r>
          </a:p>
          <a:p>
            <a:pPr lvl="1" eaLnBrk="1" hangingPunct="1">
              <a:buClr>
                <a:schemeClr val="hlink"/>
              </a:buClr>
              <a:buSzPct val="80000"/>
              <a:buFont typeface="Wingdings" pitchFamily="-110" charset="2"/>
              <a:buChar char="Ø"/>
            </a:pPr>
            <a:r>
              <a:rPr lang="en-US" sz="3200" b="1" dirty="0"/>
              <a:t>end systems</a:t>
            </a:r>
          </a:p>
          <a:p>
            <a:pPr lvl="1" eaLnBrk="1" hangingPunct="1"/>
            <a:r>
              <a:rPr lang="en-US" dirty="0"/>
              <a:t>devices attached to a network</a:t>
            </a:r>
          </a:p>
          <a:p>
            <a:pPr lvl="1" eaLnBrk="1" hangingPunct="1">
              <a:buClr>
                <a:schemeClr val="hlink"/>
              </a:buClr>
              <a:buSzPct val="80000"/>
              <a:buFont typeface="Wingdings" pitchFamily="-110" charset="2"/>
              <a:buChar char="Ø"/>
            </a:pPr>
            <a:r>
              <a:rPr lang="en-US" sz="3200" b="1" dirty="0"/>
              <a:t>intermediate systems</a:t>
            </a:r>
          </a:p>
          <a:p>
            <a:pPr lvl="1" eaLnBrk="1" hangingPunct="1"/>
            <a:r>
              <a:rPr lang="en-US" dirty="0"/>
              <a:t>provide a communications path and perform the necessary relaying and routing functions</a:t>
            </a:r>
          </a:p>
          <a:p>
            <a:pPr lvl="2" eaLnBrk="1" hangingPunct="1"/>
            <a:r>
              <a:rPr lang="en-US" dirty="0"/>
              <a:t>bridges</a:t>
            </a:r>
          </a:p>
          <a:p>
            <a:pPr lvl="3" eaLnBrk="1" hangingPunct="1"/>
            <a:r>
              <a:rPr lang="en-US" dirty="0"/>
              <a:t>acts as a relay of frames between similar networks </a:t>
            </a:r>
          </a:p>
          <a:p>
            <a:pPr lvl="2" eaLnBrk="1" hangingPunct="1"/>
            <a:r>
              <a:rPr lang="en-US" dirty="0"/>
              <a:t>routers</a:t>
            </a:r>
          </a:p>
          <a:p>
            <a:pPr lvl="3" eaLnBrk="1" hangingPunct="1"/>
            <a:r>
              <a:rPr lang="en-US" dirty="0"/>
              <a:t>routes packets between potentially different networks</a:t>
            </a:r>
          </a:p>
          <a:p>
            <a:pPr lvl="2" eaLnBrk="1" hangingPunct="1">
              <a:buClr>
                <a:schemeClr val="hlink"/>
              </a:buClr>
              <a:buSzPct val="80000"/>
              <a:buFont typeface="Wingdings" pitchFamily="-110" charset="2"/>
              <a:buChar char="Ø"/>
            </a:pPr>
            <a:endParaRPr lang="en-US" b="1" dirty="0"/>
          </a:p>
          <a:p>
            <a:pPr eaLnBrk="1" hangingPunct="1"/>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7" end="7"/>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par>
                          <p:cTn id="16" fill="hold">
                            <p:stCondLst>
                              <p:cond delay="2000"/>
                            </p:stCondLst>
                            <p:childTnLst>
                              <p:par>
                                <p:cTn id="17" presetID="2" presetClass="entr" presetSubtype="8" fill="hold" nodeType="afterEffect">
                                  <p:stCondLst>
                                    <p:cond delay="50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3000"/>
                            </p:stCondLst>
                            <p:childTnLst>
                              <p:par>
                                <p:cTn id="22" presetID="2" presetClass="entr" presetSubtype="8" fill="hold" nodeType="afterEffect">
                                  <p:stCondLst>
                                    <p:cond delay="50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2" presetClass="entr" presetSubtype="8" fill="hold" nodeType="afterEffect">
                                  <p:stCondLst>
                                    <p:cond delay="50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5000"/>
                            </p:stCondLst>
                            <p:childTnLst>
                              <p:par>
                                <p:cTn id="32" presetID="2" presetClass="entr" presetSubtype="8" fill="hold" nodeType="afterEffect">
                                  <p:stCondLst>
                                    <p:cond delay="50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6000"/>
                            </p:stCondLst>
                            <p:childTnLst>
                              <p:par>
                                <p:cTn id="37" presetID="2" presetClass="entr" presetSubtype="8" fill="hold" nodeType="afterEffect">
                                  <p:stCondLst>
                                    <p:cond delay="50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41" fill="hold">
                            <p:stCondLst>
                              <p:cond delay="7000"/>
                            </p:stCondLst>
                            <p:childTnLst>
                              <p:par>
                                <p:cTn id="42" presetID="2" presetClass="entr" presetSubtype="8" fill="hold" nodeType="afterEffect">
                                  <p:stCondLst>
                                    <p:cond delay="50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kumimoji="1" lang="en-US" dirty="0" smtClean="0"/>
              <a:t>Internet Control Message Protocol (ICMP)</a:t>
            </a:r>
          </a:p>
        </p:txBody>
      </p:sp>
      <p:sp>
        <p:nvSpPr>
          <p:cNvPr id="45059" name="Rectangle 3"/>
          <p:cNvSpPr>
            <a:spLocks noGrp="1" noChangeArrowheads="1"/>
          </p:cNvSpPr>
          <p:nvPr>
            <p:ph type="body" idx="1"/>
          </p:nvPr>
        </p:nvSpPr>
        <p:spPr>
          <a:xfrm>
            <a:off x="304800" y="1143000"/>
            <a:ext cx="8458200" cy="5715000"/>
          </a:xfrm>
        </p:spPr>
        <p:txBody>
          <a:bodyPr/>
          <a:lstStyle/>
          <a:p>
            <a:pPr eaLnBrk="1" hangingPunct="1">
              <a:buFont typeface="Wingdings" pitchFamily="-110" charset="2"/>
              <a:buNone/>
              <a:defRPr/>
            </a:pPr>
            <a:endParaRPr kumimoji="1" lang="en-US" dirty="0" smtClean="0"/>
          </a:p>
          <a:p>
            <a:pPr eaLnBrk="1" hangingPunct="1">
              <a:defRPr/>
            </a:pPr>
            <a:r>
              <a:rPr kumimoji="1" lang="en-US" dirty="0" smtClean="0"/>
              <a:t>RFC 792</a:t>
            </a:r>
          </a:p>
          <a:p>
            <a:pPr eaLnBrk="1" hangingPunct="1">
              <a:defRPr/>
            </a:pPr>
            <a:r>
              <a:rPr kumimoji="1" lang="en-US" dirty="0" smtClean="0"/>
              <a:t>transfer messages from routers and hosts to hosts</a:t>
            </a:r>
          </a:p>
          <a:p>
            <a:pPr eaLnBrk="1" hangingPunct="1">
              <a:defRPr/>
            </a:pPr>
            <a:r>
              <a:rPr kumimoji="1" lang="en-US" dirty="0" smtClean="0"/>
              <a:t>provides feedback about problems</a:t>
            </a:r>
          </a:p>
          <a:p>
            <a:pPr lvl="2" eaLnBrk="1" hangingPunct="1">
              <a:defRPr/>
            </a:pPr>
            <a:r>
              <a:rPr kumimoji="1" lang="en-US" dirty="0" smtClean="0"/>
              <a:t>datagram cannot reach its destination</a:t>
            </a:r>
          </a:p>
          <a:p>
            <a:pPr lvl="2" eaLnBrk="1" hangingPunct="1">
              <a:defRPr/>
            </a:pPr>
            <a:r>
              <a:rPr kumimoji="1" lang="en-US" dirty="0" smtClean="0"/>
              <a:t>router does not have buffer capacity to forward</a:t>
            </a:r>
          </a:p>
          <a:p>
            <a:pPr lvl="2" eaLnBrk="1" hangingPunct="1">
              <a:defRPr/>
            </a:pPr>
            <a:r>
              <a:rPr kumimoji="1" lang="en-US" dirty="0" smtClean="0"/>
              <a:t>router can send traffic on a shorter route</a:t>
            </a:r>
          </a:p>
          <a:p>
            <a:pPr eaLnBrk="1" hangingPunct="1">
              <a:defRPr/>
            </a:pPr>
            <a:r>
              <a:rPr kumimoji="1" lang="en-US" dirty="0" smtClean="0"/>
              <a:t>encapsulated in IP datagram</a:t>
            </a:r>
          </a:p>
          <a:p>
            <a:pPr lvl="1" eaLnBrk="1" hangingPunct="1">
              <a:defRPr/>
            </a:pPr>
            <a:r>
              <a:rPr kumimoji="1" lang="en-US" dirty="0" smtClean="0"/>
              <a:t>hence not reliable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500"/>
                                  </p:stCondLst>
                                  <p:childTnLst>
                                    <p:set>
                                      <p:cBhvr>
                                        <p:cTn id="6" dur="1" fill="hold">
                                          <p:stCondLst>
                                            <p:cond delay="0"/>
                                          </p:stCondLst>
                                        </p:cTn>
                                        <p:tgtEl>
                                          <p:spTgt spid="45059">
                                            <p:txEl>
                                              <p:pRg st="4" end="4"/>
                                            </p:txEl>
                                          </p:spTgt>
                                        </p:tgtEl>
                                        <p:attrNameLst>
                                          <p:attrName>style.visibility</p:attrName>
                                        </p:attrNameLst>
                                      </p:cBhvr>
                                      <p:to>
                                        <p:strVal val="visible"/>
                                      </p:to>
                                    </p:set>
                                    <p:anim calcmode="lin" valueType="num">
                                      <p:cBhvr additive="base">
                                        <p:cTn id="7" dur="500" fill="hold"/>
                                        <p:tgtEl>
                                          <p:spTgt spid="45059">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500"/>
                                  </p:stCondLst>
                                  <p:childTnLst>
                                    <p:set>
                                      <p:cBhvr>
                                        <p:cTn id="11" dur="1" fill="hold">
                                          <p:stCondLst>
                                            <p:cond delay="0"/>
                                          </p:stCondLst>
                                        </p:cTn>
                                        <p:tgtEl>
                                          <p:spTgt spid="45059">
                                            <p:txEl>
                                              <p:pRg st="5" end="5"/>
                                            </p:txEl>
                                          </p:spTgt>
                                        </p:tgtEl>
                                        <p:attrNameLst>
                                          <p:attrName>style.visibility</p:attrName>
                                        </p:attrNameLst>
                                      </p:cBhvr>
                                      <p:to>
                                        <p:strVal val="visible"/>
                                      </p:to>
                                    </p:set>
                                    <p:anim calcmode="lin" valueType="num">
                                      <p:cBhvr additive="base">
                                        <p:cTn id="12" dur="500" fill="hold"/>
                                        <p:tgtEl>
                                          <p:spTgt spid="45059">
                                            <p:txEl>
                                              <p:pRg st="5" end="5"/>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5059">
                                            <p:txEl>
                                              <p:pRg st="5" end="5"/>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500"/>
                                  </p:stCondLst>
                                  <p:childTnLst>
                                    <p:set>
                                      <p:cBhvr>
                                        <p:cTn id="16" dur="1" fill="hold">
                                          <p:stCondLst>
                                            <p:cond delay="0"/>
                                          </p:stCondLst>
                                        </p:cTn>
                                        <p:tgtEl>
                                          <p:spTgt spid="45059">
                                            <p:txEl>
                                              <p:pRg st="6" end="6"/>
                                            </p:txEl>
                                          </p:spTgt>
                                        </p:tgtEl>
                                        <p:attrNameLst>
                                          <p:attrName>style.visibility</p:attrName>
                                        </p:attrNameLst>
                                      </p:cBhvr>
                                      <p:to>
                                        <p:strVal val="visible"/>
                                      </p:to>
                                    </p:set>
                                    <p:anim calcmode="lin" valueType="num">
                                      <p:cBhvr additive="base">
                                        <p:cTn id="17" dur="500" fill="hold"/>
                                        <p:tgtEl>
                                          <p:spTgt spid="45059">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50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a:defRPr/>
            </a:pPr>
            <a:r>
              <a:rPr lang="en-US" dirty="0" smtClean="0"/>
              <a:t>ICMP Message Format</a:t>
            </a:r>
          </a:p>
        </p:txBody>
      </p:sp>
      <p:pic>
        <p:nvPicPr>
          <p:cNvPr id="33795" name="Content Placeholder 3" descr="Figure 18.8_Z-ICMP Formats.png"/>
          <p:cNvPicPr>
            <a:picLocks noGrp="1" noChangeAspect="1"/>
          </p:cNvPicPr>
          <p:nvPr>
            <p:ph idx="1"/>
          </p:nvPr>
        </p:nvPicPr>
        <p:blipFill>
          <a:blip r:embed="rId3"/>
          <a:srcRect l="-25146" r="-25146"/>
          <a:stretch>
            <a:fillRect/>
          </a:stretch>
        </p:blipFill>
        <p:spPr>
          <a:xfrm>
            <a:off x="-381000" y="1371600"/>
            <a:ext cx="9877425" cy="5181600"/>
          </a:xfrm>
        </p:spPr>
      </p:pic>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a:ea typeface="+mj-ea"/>
                <a:cs typeface="+mj-cs"/>
              </a:rPr>
              <a:t>Common ICMP Messages</a:t>
            </a:r>
          </a:p>
        </p:txBody>
      </p:sp>
      <p:sp>
        <p:nvSpPr>
          <p:cNvPr id="189443" name="Rectangle 3"/>
          <p:cNvSpPr>
            <a:spLocks noGrp="1" noChangeArrowheads="1"/>
          </p:cNvSpPr>
          <p:nvPr>
            <p:ph type="body" idx="1"/>
          </p:nvPr>
        </p:nvSpPr>
        <p:spPr>
          <a:xfrm>
            <a:off x="457200" y="1676400"/>
            <a:ext cx="8229600" cy="4800600"/>
          </a:xfrm>
        </p:spPr>
        <p:txBody>
          <a:bodyPr/>
          <a:lstStyle/>
          <a:p>
            <a:pPr eaLnBrk="1" hangingPunct="1">
              <a:defRPr/>
            </a:pPr>
            <a:r>
              <a:rPr lang="en-US" dirty="0">
                <a:ea typeface="+mn-ea"/>
                <a:cs typeface="+mn-cs"/>
              </a:rPr>
              <a:t>destination unreachable</a:t>
            </a:r>
          </a:p>
          <a:p>
            <a:pPr eaLnBrk="1" hangingPunct="1">
              <a:defRPr/>
            </a:pPr>
            <a:r>
              <a:rPr lang="en-US" dirty="0">
                <a:ea typeface="+mn-ea"/>
                <a:cs typeface="+mn-cs"/>
              </a:rPr>
              <a:t>time exceeded</a:t>
            </a:r>
          </a:p>
          <a:p>
            <a:pPr eaLnBrk="1" hangingPunct="1">
              <a:defRPr/>
            </a:pPr>
            <a:r>
              <a:rPr lang="en-US" dirty="0">
                <a:ea typeface="+mn-ea"/>
                <a:cs typeface="+mn-cs"/>
              </a:rPr>
              <a:t>parameter problem</a:t>
            </a:r>
          </a:p>
          <a:p>
            <a:pPr eaLnBrk="1" hangingPunct="1">
              <a:defRPr/>
            </a:pPr>
            <a:r>
              <a:rPr lang="en-US" dirty="0">
                <a:ea typeface="+mn-ea"/>
                <a:cs typeface="+mn-cs"/>
              </a:rPr>
              <a:t>source quench</a:t>
            </a:r>
          </a:p>
          <a:p>
            <a:pPr eaLnBrk="1" hangingPunct="1">
              <a:defRPr/>
            </a:pPr>
            <a:r>
              <a:rPr lang="en-US" dirty="0">
                <a:ea typeface="+mn-ea"/>
                <a:cs typeface="+mn-cs"/>
              </a:rPr>
              <a:t>redirect</a:t>
            </a:r>
          </a:p>
          <a:p>
            <a:pPr eaLnBrk="1" hangingPunct="1">
              <a:defRPr/>
            </a:pPr>
            <a:r>
              <a:rPr lang="en-US" dirty="0">
                <a:ea typeface="+mn-ea"/>
                <a:cs typeface="+mn-cs"/>
              </a:rPr>
              <a:t>echo &amp; echo reply</a:t>
            </a:r>
          </a:p>
          <a:p>
            <a:pPr eaLnBrk="1" hangingPunct="1">
              <a:defRPr/>
            </a:pPr>
            <a:r>
              <a:rPr lang="en-US" dirty="0">
                <a:ea typeface="+mn-ea"/>
                <a:cs typeface="+mn-cs"/>
              </a:rPr>
              <a:t>timestamp &amp; timestamp reply</a:t>
            </a:r>
          </a:p>
          <a:p>
            <a:pPr eaLnBrk="1" hangingPunct="1">
              <a:defRPr/>
            </a:pPr>
            <a:r>
              <a:rPr lang="en-US" dirty="0">
                <a:ea typeface="+mn-ea"/>
                <a:cs typeface="+mn-cs"/>
              </a:rPr>
              <a:t>address mask request &amp; reply</a:t>
            </a:r>
          </a:p>
        </p:txBody>
      </p:sp>
      <p:pic>
        <p:nvPicPr>
          <p:cNvPr id="4" name="Picture 3"/>
          <p:cNvPicPr>
            <a:picLocks noChangeAspect="1"/>
          </p:cNvPicPr>
          <p:nvPr/>
        </p:nvPicPr>
        <mc:AlternateContent xmlns:ma="http://schemas.microsoft.com/office/mac/drawingml/2008/main">
          <mc:Choice Requires="ma">
            <p:blipFill>
              <a:blip r:embed="rId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tretch>
                <a:fillRect/>
              </a:stretch>
            </p:blipFill>
          </mc:Fallback>
        </mc:AlternateContent>
        <p:spPr>
          <a:xfrm>
            <a:off x="6553200" y="1828800"/>
            <a:ext cx="1905000" cy="357398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ea typeface="+mj-ea"/>
                <a:cs typeface="+mj-cs"/>
              </a:rPr>
              <a:t>Address Resolution Protocol (ARP)</a:t>
            </a:r>
          </a:p>
        </p:txBody>
      </p:sp>
      <p:graphicFrame>
        <p:nvGraphicFramePr>
          <p:cNvPr id="2" name="Diagram 1"/>
          <p:cNvGraphicFramePr/>
          <p:nvPr/>
        </p:nvGraphicFramePr>
        <p:xfrm>
          <a:off x="304800" y="1828800"/>
          <a:ext cx="8458200" cy="4724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kumimoji="1" lang="en-US" dirty="0">
                <a:ea typeface="+mj-ea"/>
                <a:cs typeface="+mj-cs"/>
              </a:rPr>
              <a:t>IP Versions</a:t>
            </a:r>
          </a:p>
        </p:txBody>
      </p:sp>
      <p:sp>
        <p:nvSpPr>
          <p:cNvPr id="47107" name="Rectangle 3"/>
          <p:cNvSpPr>
            <a:spLocks noGrp="1" noChangeArrowheads="1"/>
          </p:cNvSpPr>
          <p:nvPr>
            <p:ph type="body" idx="1"/>
          </p:nvPr>
        </p:nvSpPr>
        <p:spPr/>
        <p:txBody>
          <a:bodyPr/>
          <a:lstStyle/>
          <a:p>
            <a:pPr eaLnBrk="1" hangingPunct="1"/>
            <a:r>
              <a:rPr kumimoji="1" lang="en-US" dirty="0"/>
              <a:t>IP v 1-3 defined and replaced</a:t>
            </a:r>
          </a:p>
          <a:p>
            <a:pPr eaLnBrk="1" hangingPunct="1"/>
            <a:r>
              <a:rPr kumimoji="1" lang="en-US" dirty="0"/>
              <a:t>IP v4 - current version</a:t>
            </a:r>
          </a:p>
          <a:p>
            <a:pPr eaLnBrk="1" hangingPunct="1"/>
            <a:r>
              <a:rPr kumimoji="1" lang="en-US" dirty="0"/>
              <a:t>IP v5 - streams protocol</a:t>
            </a:r>
          </a:p>
          <a:p>
            <a:pPr eaLnBrk="1" hangingPunct="1"/>
            <a:r>
              <a:rPr kumimoji="1" lang="en-US" dirty="0"/>
              <a:t>IP v6 - replacement for IP v4</a:t>
            </a:r>
          </a:p>
          <a:p>
            <a:pPr lvl="1" eaLnBrk="1" hangingPunct="1"/>
            <a:r>
              <a:rPr kumimoji="1" lang="en-US" dirty="0"/>
              <a:t>during development it was called IPng (IP Next Generation)</a:t>
            </a:r>
          </a:p>
          <a:p>
            <a:pPr eaLnBrk="1" hangingPunct="1"/>
            <a:endParaRPr kumimoji="1"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ea typeface="+mj-ea"/>
                <a:cs typeface="+mj-cs"/>
              </a:rPr>
              <a:t>Why Change IP?</a:t>
            </a:r>
          </a:p>
        </p:txBody>
      </p:sp>
      <p:sp>
        <p:nvSpPr>
          <p:cNvPr id="48131" name="Rectangle 3"/>
          <p:cNvSpPr>
            <a:spLocks noGrp="1" noChangeArrowheads="1"/>
          </p:cNvSpPr>
          <p:nvPr>
            <p:ph sz="half" idx="1"/>
          </p:nvPr>
        </p:nvSpPr>
        <p:spPr/>
        <p:txBody>
          <a:bodyPr/>
          <a:lstStyle/>
          <a:p>
            <a:pPr eaLnBrk="1" hangingPunct="1"/>
            <a:endParaRPr kumimoji="1" lang="en-US" sz="2400" dirty="0"/>
          </a:p>
          <a:p>
            <a:pPr eaLnBrk="1" hangingPunct="1"/>
            <a:endParaRPr kumimoji="1" lang="en-US" dirty="0"/>
          </a:p>
        </p:txBody>
      </p:sp>
      <p:graphicFrame>
        <p:nvGraphicFramePr>
          <p:cNvPr id="4" name="Content Placeholder 3"/>
          <p:cNvGraphicFramePr>
            <a:graphicFrameLocks noGrp="1"/>
          </p:cNvGraphicFramePr>
          <p:nvPr>
            <p:ph sz="half" idx="2"/>
          </p:nvPr>
        </p:nvGraphicFramePr>
        <p:xfrm>
          <a:off x="4648200" y="1676400"/>
          <a:ext cx="4038600" cy="445452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nvGraphicFramePr>
        <p:xfrm>
          <a:off x="457200" y="1219200"/>
          <a:ext cx="3505200" cy="5410200"/>
        </p:xfrm>
        <a:graphic>
          <a:graphicData uri="http://schemas.openxmlformats.org/drawingml/2006/diagram">
            <a: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kumimoji="1" lang="en-US" dirty="0">
                <a:ea typeface="+mj-ea"/>
                <a:cs typeface="+mj-cs"/>
              </a:rPr>
              <a:t>IPv6 RFCs</a:t>
            </a:r>
          </a:p>
        </p:txBody>
      </p:sp>
      <p:sp>
        <p:nvSpPr>
          <p:cNvPr id="49155" name="Rectangle 3"/>
          <p:cNvSpPr>
            <a:spLocks noGrp="1" noChangeArrowheads="1"/>
          </p:cNvSpPr>
          <p:nvPr>
            <p:ph type="body" idx="1"/>
          </p:nvPr>
        </p:nvSpPr>
        <p:spPr>
          <a:xfrm>
            <a:off x="457200" y="1905000"/>
            <a:ext cx="8229600" cy="4454525"/>
          </a:xfrm>
        </p:spPr>
        <p:txBody>
          <a:bodyPr/>
          <a:lstStyle/>
          <a:p>
            <a:pPr eaLnBrk="1" hangingPunct="1"/>
            <a:r>
              <a:rPr kumimoji="1" lang="en-US" sz="2800" dirty="0"/>
              <a:t>RFC 1752 - Recommendations for the IP Next Generation Protocol</a:t>
            </a:r>
          </a:p>
          <a:p>
            <a:pPr lvl="1" eaLnBrk="1" hangingPunct="1"/>
            <a:r>
              <a:rPr kumimoji="1" lang="en-US" sz="2400" dirty="0"/>
              <a:t>requirements</a:t>
            </a:r>
          </a:p>
          <a:p>
            <a:pPr lvl="1" eaLnBrk="1" hangingPunct="1"/>
            <a:r>
              <a:rPr kumimoji="1" lang="en-US" sz="2400" dirty="0"/>
              <a:t>PDU formats</a:t>
            </a:r>
          </a:p>
          <a:p>
            <a:pPr lvl="1" eaLnBrk="1" hangingPunct="1"/>
            <a:r>
              <a:rPr kumimoji="1" lang="en-US" sz="2400" dirty="0"/>
              <a:t>addressing, routing security issues</a:t>
            </a:r>
          </a:p>
          <a:p>
            <a:pPr eaLnBrk="1" hangingPunct="1"/>
            <a:r>
              <a:rPr kumimoji="1" lang="en-US" sz="2800" dirty="0"/>
              <a:t>RFC 2460 - overall specification</a:t>
            </a:r>
          </a:p>
          <a:p>
            <a:pPr eaLnBrk="1" hangingPunct="1"/>
            <a:r>
              <a:rPr kumimoji="1" lang="en-US" sz="2800" dirty="0"/>
              <a:t>RFC 4291 - addressing structure</a:t>
            </a:r>
            <a:endParaRPr kumimoji="1" lang="en-GB" sz="2800" dirty="0"/>
          </a:p>
          <a:p>
            <a:pPr eaLnBrk="1" hangingPunct="1"/>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 calcmode="lin" valueType="num">
                                      <p:cBhvr additive="base">
                                        <p:cTn id="11"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kumimoji="1" lang="en-US" dirty="0"/>
              <a:t>IPv6 Enhancements</a:t>
            </a:r>
            <a:endParaRPr kumimoji="1" lang="en-GB" dirty="0"/>
          </a:p>
        </p:txBody>
      </p:sp>
      <p:sp>
        <p:nvSpPr>
          <p:cNvPr id="50179" name="Rectangle 3"/>
          <p:cNvSpPr>
            <a:spLocks noGrp="1" noChangeArrowheads="1"/>
          </p:cNvSpPr>
          <p:nvPr>
            <p:ph type="body" idx="1"/>
          </p:nvPr>
        </p:nvSpPr>
        <p:spPr/>
        <p:txBody>
          <a:bodyPr/>
          <a:lstStyle/>
          <a:p>
            <a:pPr eaLnBrk="1" hangingPunct="1">
              <a:defRPr/>
            </a:pPr>
            <a:r>
              <a:rPr kumimoji="1" lang="en-US" dirty="0">
                <a:ea typeface="+mn-ea"/>
                <a:cs typeface="+mn-cs"/>
              </a:rPr>
              <a:t>expanded 128 bit address space</a:t>
            </a:r>
          </a:p>
          <a:p>
            <a:pPr eaLnBrk="1" hangingPunct="1">
              <a:defRPr/>
            </a:pPr>
            <a:r>
              <a:rPr kumimoji="1" lang="en-US" dirty="0">
                <a:ea typeface="+mn-ea"/>
                <a:cs typeface="+mn-cs"/>
              </a:rPr>
              <a:t>improved option mechanism</a:t>
            </a:r>
          </a:p>
          <a:p>
            <a:pPr lvl="1" eaLnBrk="1" hangingPunct="1">
              <a:defRPr/>
            </a:pPr>
            <a:r>
              <a:rPr kumimoji="1" lang="en-US" dirty="0"/>
              <a:t>most not examined by intermediate routes</a:t>
            </a:r>
          </a:p>
          <a:p>
            <a:pPr eaLnBrk="1" hangingPunct="1">
              <a:defRPr/>
            </a:pPr>
            <a:r>
              <a:rPr kumimoji="1" lang="en-US" dirty="0">
                <a:ea typeface="+mn-ea"/>
                <a:cs typeface="+mn-cs"/>
              </a:rPr>
              <a:t>dynamic address assignment</a:t>
            </a:r>
          </a:p>
          <a:p>
            <a:pPr eaLnBrk="1" hangingPunct="1">
              <a:defRPr/>
            </a:pPr>
            <a:r>
              <a:rPr kumimoji="1" lang="en-US" dirty="0">
                <a:ea typeface="+mn-ea"/>
                <a:cs typeface="+mn-cs"/>
              </a:rPr>
              <a:t>increased addressing flexibility</a:t>
            </a:r>
          </a:p>
          <a:p>
            <a:pPr lvl="1" eaLnBrk="1" hangingPunct="1">
              <a:defRPr/>
            </a:pPr>
            <a:r>
              <a:rPr kumimoji="1" lang="en-US" dirty="0"/>
              <a:t>anycast &amp; multicast</a:t>
            </a:r>
          </a:p>
          <a:p>
            <a:pPr eaLnBrk="1" hangingPunct="1">
              <a:defRPr/>
            </a:pPr>
            <a:r>
              <a:rPr kumimoji="1" lang="en-US" dirty="0">
                <a:ea typeface="+mn-ea"/>
                <a:cs typeface="+mn-cs"/>
              </a:rPr>
              <a:t>support for resource allocation</a:t>
            </a:r>
          </a:p>
          <a:p>
            <a:pPr lvl="1" eaLnBrk="1" hangingPunct="1">
              <a:defRPr/>
            </a:pPr>
            <a:r>
              <a:rPr kumimoji="1" lang="en-US" dirty="0"/>
              <a:t>labeled packet flows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2895600" cy="5181600"/>
          </a:xfrm>
        </p:spPr>
        <p:txBody>
          <a:bodyPr/>
          <a:lstStyle/>
          <a:p>
            <a:r>
              <a:rPr kumimoji="1" lang="en-GB" dirty="0"/>
              <a:t>IPv6</a:t>
            </a:r>
            <a:br>
              <a:rPr kumimoji="1" lang="en-GB" dirty="0"/>
            </a:br>
            <a:r>
              <a:rPr kumimoji="1" lang="en-GB" dirty="0"/>
              <a:t>PDU</a:t>
            </a:r>
            <a:br>
              <a:rPr kumimoji="1" lang="en-GB" dirty="0"/>
            </a:br>
            <a:r>
              <a:rPr kumimoji="1" lang="en-GB" dirty="0"/>
              <a:t>(Packet) </a:t>
            </a:r>
            <a:r>
              <a:rPr kumimoji="1" lang="en-US" dirty="0"/>
              <a:t>Structure</a:t>
            </a:r>
            <a:endParaRPr lang="en-US" dirty="0"/>
          </a:p>
        </p:txBody>
      </p:sp>
      <p:pic>
        <p:nvPicPr>
          <p:cNvPr id="40963" name="Content Placeholder 3" descr="Figure 18.9_Z-IPv6 Packet.png"/>
          <p:cNvPicPr>
            <a:picLocks noGrp="1" noChangeAspect="1"/>
          </p:cNvPicPr>
          <p:nvPr>
            <p:ph idx="1"/>
          </p:nvPr>
        </p:nvPicPr>
        <p:blipFill>
          <a:blip r:embed="rId3"/>
          <a:srcRect l="-68845" r="-68845"/>
          <a:stretch>
            <a:fillRect/>
          </a:stretch>
        </p:blipFill>
        <p:spPr>
          <a:xfrm>
            <a:off x="-228600" y="0"/>
            <a:ext cx="13166725" cy="6858000"/>
          </a:xfrm>
        </p:spPr>
      </p:pic>
    </p:spTree>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IP v6 Header</a:t>
            </a:r>
          </a:p>
        </p:txBody>
      </p:sp>
      <p:pic>
        <p:nvPicPr>
          <p:cNvPr id="41987" name="Picture 7" descr="IPv6 Header                                                    0028290B  Mnementh                      BEAE7A2F:"/>
          <p:cNvPicPr>
            <a:picLocks noChangeAspect="1" noChangeArrowheads="1"/>
          </p:cNvPicPr>
          <p:nvPr/>
        </p:nvPicPr>
        <p:blipFill>
          <a:blip r:embed="rId3"/>
          <a:srcRect l="7159" t="9265" r="7159" b="18529"/>
          <a:stretch>
            <a:fillRect/>
          </a:stretch>
        </p:blipFill>
        <p:spPr bwMode="auto">
          <a:xfrm>
            <a:off x="228600" y="1143000"/>
            <a:ext cx="8616950" cy="5611813"/>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77813"/>
            <a:ext cx="3429000" cy="6046787"/>
          </a:xfrm>
        </p:spPr>
        <p:txBody>
          <a:bodyPr/>
          <a:lstStyle/>
          <a:p>
            <a:pPr eaLnBrk="1" hangingPunct="1">
              <a:defRPr/>
            </a:pPr>
            <a:r>
              <a:rPr lang="en-US" sz="3200" dirty="0" smtClean="0"/>
              <a:t>Internetworking </a:t>
            </a:r>
            <a:br>
              <a:rPr lang="en-US" sz="3200" dirty="0" smtClean="0"/>
            </a:br>
            <a:r>
              <a:rPr lang="en-US" sz="3200" dirty="0" smtClean="0"/>
              <a:t>Terms </a:t>
            </a:r>
            <a:endParaRPr lang="en-US" sz="3200" dirty="0" smtClean="0">
              <a:ea typeface="+mj-ea"/>
              <a:cs typeface="+mj-cs"/>
            </a:endParaRPr>
          </a:p>
        </p:txBody>
      </p:sp>
      <p:graphicFrame>
        <p:nvGraphicFramePr>
          <p:cNvPr id="6147" name="Object 2"/>
          <p:cNvGraphicFramePr>
            <a:graphicFrameLocks noChangeAspect="1"/>
          </p:cNvGraphicFramePr>
          <p:nvPr/>
        </p:nvGraphicFramePr>
        <p:xfrm>
          <a:off x="0" y="0"/>
          <a:ext cx="5715000" cy="6858000"/>
        </p:xfrm>
        <a:graphic>
          <a:graphicData uri="http://schemas.openxmlformats.org/presentationml/2006/ole">
            <p:oleObj spid="_x0000_s6147" name="Document" r:id="rId4" imgW="5651292" imgH="6464062" progId="Word.Document.12">
              <p:embed/>
            </p:oleObj>
          </a:graphicData>
        </a:graphic>
      </p:graphicFrame>
    </p:spTree>
  </p:cSld>
  <p:clrMapOvr>
    <a:masterClrMapping/>
  </p:clrMapOvr>
  <p:transition spd="slow">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0"/>
            <a:ext cx="8229600" cy="1447800"/>
          </a:xfrm>
        </p:spPr>
        <p:txBody>
          <a:bodyPr/>
          <a:lstStyle/>
          <a:p>
            <a:pPr eaLnBrk="1" hangingPunct="1">
              <a:defRPr/>
            </a:pPr>
            <a:r>
              <a:rPr lang="en-US" dirty="0">
                <a:ea typeface="+mj-ea"/>
                <a:cs typeface="+mj-cs"/>
              </a:rPr>
              <a:t>IP v6 Flow Label</a:t>
            </a:r>
          </a:p>
        </p:txBody>
      </p:sp>
      <p:sp>
        <p:nvSpPr>
          <p:cNvPr id="199683" name="Rectangle 3"/>
          <p:cNvSpPr>
            <a:spLocks noGrp="1" noChangeArrowheads="1"/>
          </p:cNvSpPr>
          <p:nvPr>
            <p:ph type="body" idx="1"/>
          </p:nvPr>
        </p:nvSpPr>
        <p:spPr>
          <a:xfrm>
            <a:off x="457200" y="1828800"/>
            <a:ext cx="8229600" cy="5334000"/>
          </a:xfrm>
        </p:spPr>
        <p:txBody>
          <a:bodyPr/>
          <a:lstStyle/>
          <a:p>
            <a:pPr eaLnBrk="1" hangingPunct="1">
              <a:lnSpc>
                <a:spcPct val="90000"/>
              </a:lnSpc>
              <a:defRPr/>
            </a:pPr>
            <a:r>
              <a:rPr lang="en-US" sz="2800" dirty="0"/>
              <a:t>related sequence of packets</a:t>
            </a:r>
          </a:p>
          <a:p>
            <a:pPr eaLnBrk="1" hangingPunct="1">
              <a:lnSpc>
                <a:spcPct val="90000"/>
              </a:lnSpc>
              <a:defRPr/>
            </a:pPr>
            <a:r>
              <a:rPr lang="en-US" sz="2800" dirty="0"/>
              <a:t>special handling</a:t>
            </a:r>
          </a:p>
          <a:p>
            <a:pPr eaLnBrk="1" hangingPunct="1">
              <a:lnSpc>
                <a:spcPct val="90000"/>
              </a:lnSpc>
              <a:defRPr/>
            </a:pPr>
            <a:r>
              <a:rPr lang="en-US" sz="2800" dirty="0"/>
              <a:t>identified by source and destination address + flow label</a:t>
            </a:r>
          </a:p>
          <a:p>
            <a:pPr eaLnBrk="1" hangingPunct="1">
              <a:lnSpc>
                <a:spcPct val="90000"/>
              </a:lnSpc>
              <a:defRPr/>
            </a:pPr>
            <a:r>
              <a:rPr lang="en-US" sz="2800" dirty="0"/>
              <a:t>router treats flow as sharing attributes</a:t>
            </a:r>
          </a:p>
          <a:p>
            <a:pPr eaLnBrk="1" hangingPunct="1">
              <a:lnSpc>
                <a:spcPct val="90000"/>
              </a:lnSpc>
              <a:defRPr/>
            </a:pPr>
            <a:r>
              <a:rPr lang="en-US" sz="2800" dirty="0"/>
              <a:t>may treat flows differently</a:t>
            </a:r>
          </a:p>
          <a:p>
            <a:pPr eaLnBrk="1" hangingPunct="1">
              <a:lnSpc>
                <a:spcPct val="90000"/>
              </a:lnSpc>
              <a:defRPr/>
            </a:pPr>
            <a:r>
              <a:rPr lang="en-US" sz="2800" dirty="0"/>
              <a:t>alternative to including all information in every header</a:t>
            </a:r>
          </a:p>
          <a:p>
            <a:pPr eaLnBrk="1" hangingPunct="1">
              <a:lnSpc>
                <a:spcPct val="90000"/>
              </a:lnSpc>
              <a:defRPr/>
            </a:pPr>
            <a:r>
              <a:rPr lang="en-US" sz="2800" dirty="0"/>
              <a:t>have requirements on flow label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down)">
                                      <p:cBhvr>
                                        <p:cTn id="7" dur="500"/>
                                        <p:tgtEl>
                                          <p:spTgt spid="199683">
                                            <p:txEl>
                                              <p:pRg st="0" end="0"/>
                                            </p:txEl>
                                          </p:spTgt>
                                        </p:tgtEl>
                                      </p:cBhvr>
                                    </p:animEffect>
                                  </p:childTnLst>
                                </p:cTn>
                              </p:par>
                            </p:childTnLst>
                          </p:cTn>
                        </p:par>
                        <p:par>
                          <p:cTn id="8" fill="hold">
                            <p:stCondLst>
                              <p:cond delay="1000"/>
                            </p:stCondLst>
                            <p:childTnLst>
                              <p:par>
                                <p:cTn id="9" presetID="22" presetClass="entr" presetSubtype="4" fill="hold" nodeType="afterEffect">
                                  <p:stCondLst>
                                    <p:cond delay="500"/>
                                  </p:stCondLst>
                                  <p:childTnLst>
                                    <p:set>
                                      <p:cBhvr>
                                        <p:cTn id="10" dur="1" fill="hold">
                                          <p:stCondLst>
                                            <p:cond delay="0"/>
                                          </p:stCondLst>
                                        </p:cTn>
                                        <p:tgtEl>
                                          <p:spTgt spid="199683">
                                            <p:txEl>
                                              <p:pRg st="1" end="1"/>
                                            </p:txEl>
                                          </p:spTgt>
                                        </p:tgtEl>
                                        <p:attrNameLst>
                                          <p:attrName>style.visibility</p:attrName>
                                        </p:attrNameLst>
                                      </p:cBhvr>
                                      <p:to>
                                        <p:strVal val="visible"/>
                                      </p:to>
                                    </p:set>
                                    <p:animEffect transition="in" filter="wipe(down)">
                                      <p:cBhvr>
                                        <p:cTn id="11" dur="500"/>
                                        <p:tgtEl>
                                          <p:spTgt spid="199683">
                                            <p:txEl>
                                              <p:pRg st="1" end="1"/>
                                            </p:txEl>
                                          </p:spTgt>
                                        </p:tgtEl>
                                      </p:cBhvr>
                                    </p:animEffect>
                                  </p:childTnLst>
                                </p:cTn>
                              </p:par>
                            </p:childTnLst>
                          </p:cTn>
                        </p:par>
                        <p:par>
                          <p:cTn id="12" fill="hold">
                            <p:stCondLst>
                              <p:cond delay="2000"/>
                            </p:stCondLst>
                            <p:childTnLst>
                              <p:par>
                                <p:cTn id="13" presetID="22" presetClass="entr" presetSubtype="4" fill="hold" nodeType="afterEffect">
                                  <p:stCondLst>
                                    <p:cond delay="50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down)">
                                      <p:cBhvr>
                                        <p:cTn id="15" dur="500"/>
                                        <p:tgtEl>
                                          <p:spTgt spid="199683">
                                            <p:txEl>
                                              <p:pRg st="2" end="2"/>
                                            </p:txEl>
                                          </p:spTgt>
                                        </p:tgtEl>
                                      </p:cBhvr>
                                    </p:animEffect>
                                  </p:childTnLst>
                                </p:cTn>
                              </p:par>
                            </p:childTnLst>
                          </p:cTn>
                        </p:par>
                        <p:par>
                          <p:cTn id="16" fill="hold">
                            <p:stCondLst>
                              <p:cond delay="3000"/>
                            </p:stCondLst>
                            <p:childTnLst>
                              <p:par>
                                <p:cTn id="17" presetID="22" presetClass="entr" presetSubtype="4" fill="hold" nodeType="afterEffect">
                                  <p:stCondLst>
                                    <p:cond delay="500"/>
                                  </p:stCondLst>
                                  <p:childTnLst>
                                    <p:set>
                                      <p:cBhvr>
                                        <p:cTn id="18" dur="1" fill="hold">
                                          <p:stCondLst>
                                            <p:cond delay="0"/>
                                          </p:stCondLst>
                                        </p:cTn>
                                        <p:tgtEl>
                                          <p:spTgt spid="199683">
                                            <p:txEl>
                                              <p:pRg st="3" end="3"/>
                                            </p:txEl>
                                          </p:spTgt>
                                        </p:tgtEl>
                                        <p:attrNameLst>
                                          <p:attrName>style.visibility</p:attrName>
                                        </p:attrNameLst>
                                      </p:cBhvr>
                                      <p:to>
                                        <p:strVal val="visible"/>
                                      </p:to>
                                    </p:set>
                                    <p:animEffect transition="in" filter="wipe(down)">
                                      <p:cBhvr>
                                        <p:cTn id="19" dur="500"/>
                                        <p:tgtEl>
                                          <p:spTgt spid="199683">
                                            <p:txEl>
                                              <p:pRg st="3" end="3"/>
                                            </p:txEl>
                                          </p:spTgt>
                                        </p:tgtEl>
                                      </p:cBhvr>
                                    </p:animEffect>
                                  </p:childTnLst>
                                </p:cTn>
                              </p:par>
                            </p:childTnLst>
                          </p:cTn>
                        </p:par>
                        <p:par>
                          <p:cTn id="20" fill="hold">
                            <p:stCondLst>
                              <p:cond delay="4000"/>
                            </p:stCondLst>
                            <p:childTnLst>
                              <p:par>
                                <p:cTn id="21" presetID="22" presetClass="entr" presetSubtype="4" fill="hold" nodeType="afterEffect">
                                  <p:stCondLst>
                                    <p:cond delay="50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wipe(down)">
                                      <p:cBhvr>
                                        <p:cTn id="23" dur="500"/>
                                        <p:tgtEl>
                                          <p:spTgt spid="199683">
                                            <p:txEl>
                                              <p:pRg st="4" end="4"/>
                                            </p:txEl>
                                          </p:spTgt>
                                        </p:tgtEl>
                                      </p:cBhvr>
                                    </p:animEffect>
                                  </p:childTnLst>
                                </p:cTn>
                              </p:par>
                            </p:childTnLst>
                          </p:cTn>
                        </p:par>
                        <p:par>
                          <p:cTn id="24" fill="hold">
                            <p:stCondLst>
                              <p:cond delay="5000"/>
                            </p:stCondLst>
                            <p:childTnLst>
                              <p:par>
                                <p:cTn id="25" presetID="22" presetClass="entr" presetSubtype="4" fill="hold" nodeType="afterEffect">
                                  <p:stCondLst>
                                    <p:cond delay="500"/>
                                  </p:stCondLst>
                                  <p:childTnLst>
                                    <p:set>
                                      <p:cBhvr>
                                        <p:cTn id="26" dur="1" fill="hold">
                                          <p:stCondLst>
                                            <p:cond delay="0"/>
                                          </p:stCondLst>
                                        </p:cTn>
                                        <p:tgtEl>
                                          <p:spTgt spid="199683">
                                            <p:txEl>
                                              <p:pRg st="5" end="5"/>
                                            </p:txEl>
                                          </p:spTgt>
                                        </p:tgtEl>
                                        <p:attrNameLst>
                                          <p:attrName>style.visibility</p:attrName>
                                        </p:attrNameLst>
                                      </p:cBhvr>
                                      <p:to>
                                        <p:strVal val="visible"/>
                                      </p:to>
                                    </p:set>
                                    <p:animEffect transition="in" filter="wipe(down)">
                                      <p:cBhvr>
                                        <p:cTn id="27" dur="500"/>
                                        <p:tgtEl>
                                          <p:spTgt spid="199683">
                                            <p:txEl>
                                              <p:pRg st="5" end="5"/>
                                            </p:txEl>
                                          </p:spTgt>
                                        </p:tgtEl>
                                      </p:cBhvr>
                                    </p:animEffect>
                                  </p:childTnLst>
                                </p:cTn>
                              </p:par>
                            </p:childTnLst>
                          </p:cTn>
                        </p:par>
                        <p:par>
                          <p:cTn id="28" fill="hold">
                            <p:stCondLst>
                              <p:cond delay="6000"/>
                            </p:stCondLst>
                            <p:childTnLst>
                              <p:par>
                                <p:cTn id="29" presetID="22" presetClass="entr" presetSubtype="4" fill="hold" nodeType="afterEffect">
                                  <p:stCondLst>
                                    <p:cond delay="500"/>
                                  </p:stCondLst>
                                  <p:childTnLst>
                                    <p:set>
                                      <p:cBhvr>
                                        <p:cTn id="30" dur="1" fill="hold">
                                          <p:stCondLst>
                                            <p:cond delay="0"/>
                                          </p:stCondLst>
                                        </p:cTn>
                                        <p:tgtEl>
                                          <p:spTgt spid="199683">
                                            <p:txEl>
                                              <p:pRg st="6" end="6"/>
                                            </p:txEl>
                                          </p:spTgt>
                                        </p:tgtEl>
                                        <p:attrNameLst>
                                          <p:attrName>style.visibility</p:attrName>
                                        </p:attrNameLst>
                                      </p:cBhvr>
                                      <p:to>
                                        <p:strVal val="visible"/>
                                      </p:to>
                                    </p:set>
                                    <p:animEffect transition="in" filter="wipe(down)">
                                      <p:cBhvr>
                                        <p:cTn id="31" dur="500"/>
                                        <p:tgtEl>
                                          <p:spTgt spid="199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kumimoji="1" lang="en-US" dirty="0">
                <a:ea typeface="+mj-ea"/>
                <a:cs typeface="+mj-cs"/>
              </a:rPr>
              <a:t>IPv6 Addresses</a:t>
            </a:r>
          </a:p>
        </p:txBody>
      </p:sp>
      <p:sp>
        <p:nvSpPr>
          <p:cNvPr id="57347" name="Rectangle 3"/>
          <p:cNvSpPr>
            <a:spLocks noGrp="1" noChangeArrowheads="1"/>
          </p:cNvSpPr>
          <p:nvPr>
            <p:ph type="body" idx="1"/>
          </p:nvPr>
        </p:nvSpPr>
        <p:spPr/>
        <p:txBody>
          <a:bodyPr/>
          <a:lstStyle/>
          <a:p>
            <a:pPr eaLnBrk="1" hangingPunct="1"/>
            <a:r>
              <a:rPr kumimoji="1" lang="en-US" sz="2800" dirty="0"/>
              <a:t>128 bits long</a:t>
            </a:r>
          </a:p>
          <a:p>
            <a:pPr eaLnBrk="1" hangingPunct="1"/>
            <a:r>
              <a:rPr kumimoji="1" lang="en-US" sz="2800" dirty="0"/>
              <a:t>assigned to interface</a:t>
            </a:r>
          </a:p>
          <a:p>
            <a:pPr eaLnBrk="1" hangingPunct="1"/>
            <a:r>
              <a:rPr kumimoji="1" lang="en-US" sz="2800" dirty="0"/>
              <a:t>single interface may have multiple unicast addresses</a:t>
            </a:r>
          </a:p>
          <a:p>
            <a:pPr eaLnBrk="1" hangingPunct="1"/>
            <a:endParaRPr kumimoji="1" lang="en-US" sz="2800" dirty="0"/>
          </a:p>
        </p:txBody>
      </p:sp>
      <p:graphicFrame>
        <p:nvGraphicFramePr>
          <p:cNvPr id="2" name="Diagram 1"/>
          <p:cNvGraphicFramePr/>
          <p:nvPr/>
        </p:nvGraphicFramePr>
        <p:xfrm>
          <a:off x="457200" y="4038600"/>
          <a:ext cx="8001000" cy="2616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kumimoji="1" lang="en-US" dirty="0">
                <a:ea typeface="+mj-ea"/>
                <a:cs typeface="+mj-cs"/>
              </a:rPr>
              <a:t>Hop-by-Hop Options</a:t>
            </a:r>
          </a:p>
        </p:txBody>
      </p:sp>
      <p:sp>
        <p:nvSpPr>
          <p:cNvPr id="59395" name="Rectangle 3"/>
          <p:cNvSpPr>
            <a:spLocks noGrp="1" noChangeArrowheads="1"/>
          </p:cNvSpPr>
          <p:nvPr>
            <p:ph type="body" idx="1"/>
          </p:nvPr>
        </p:nvSpPr>
        <p:spPr/>
        <p:txBody>
          <a:bodyPr/>
          <a:lstStyle/>
          <a:p>
            <a:pPr eaLnBrk="1" hangingPunct="1">
              <a:defRPr/>
            </a:pPr>
            <a:r>
              <a:rPr kumimoji="1" lang="en-US" sz="2800" dirty="0">
                <a:ea typeface="+mn-ea"/>
                <a:cs typeface="+mn-cs"/>
              </a:rPr>
              <a:t>must be examined by every router</a:t>
            </a:r>
          </a:p>
          <a:p>
            <a:pPr lvl="1" eaLnBrk="1" hangingPunct="1">
              <a:defRPr/>
            </a:pPr>
            <a:r>
              <a:rPr kumimoji="1" lang="en-US" sz="2400" dirty="0"/>
              <a:t>if unknown discard/forward handling is specified</a:t>
            </a:r>
          </a:p>
          <a:p>
            <a:pPr eaLnBrk="1" hangingPunct="1">
              <a:defRPr/>
            </a:pPr>
            <a:r>
              <a:rPr kumimoji="1" lang="en-US" sz="2800" dirty="0">
                <a:ea typeface="+mn-ea"/>
                <a:cs typeface="+mn-cs"/>
              </a:rPr>
              <a:t>next header</a:t>
            </a:r>
          </a:p>
          <a:p>
            <a:pPr eaLnBrk="1" hangingPunct="1">
              <a:defRPr/>
            </a:pPr>
            <a:r>
              <a:rPr kumimoji="1" lang="en-US" sz="2800" dirty="0">
                <a:ea typeface="+mn-ea"/>
                <a:cs typeface="+mn-cs"/>
              </a:rPr>
              <a:t>header extension length</a:t>
            </a:r>
          </a:p>
          <a:p>
            <a:pPr eaLnBrk="1" hangingPunct="1">
              <a:defRPr/>
            </a:pPr>
            <a:r>
              <a:rPr kumimoji="1" lang="en-US" sz="2800" dirty="0">
                <a:ea typeface="+mn-ea"/>
                <a:cs typeface="+mn-cs"/>
              </a:rPr>
              <a:t>options</a:t>
            </a:r>
            <a:endParaRPr kumimoji="1" lang="en-GB" sz="2800" dirty="0">
              <a:ea typeface="+mn-ea"/>
              <a:cs typeface="+mn-cs"/>
            </a:endParaRPr>
          </a:p>
          <a:p>
            <a:pPr lvl="1" eaLnBrk="1" hangingPunct="1">
              <a:defRPr/>
            </a:pPr>
            <a:r>
              <a:rPr kumimoji="1" lang="en-GB" sz="2400" dirty="0"/>
              <a:t>Pad1</a:t>
            </a:r>
          </a:p>
          <a:p>
            <a:pPr lvl="1" eaLnBrk="1" hangingPunct="1">
              <a:defRPr/>
            </a:pPr>
            <a:r>
              <a:rPr kumimoji="1" lang="en-GB" sz="2400" dirty="0"/>
              <a:t>PadN</a:t>
            </a:r>
          </a:p>
          <a:p>
            <a:pPr lvl="1" eaLnBrk="1" hangingPunct="1">
              <a:defRPr/>
            </a:pPr>
            <a:r>
              <a:rPr kumimoji="1" lang="en-US" sz="2400" dirty="0"/>
              <a:t>Jumbo payload</a:t>
            </a:r>
          </a:p>
          <a:p>
            <a:pPr lvl="1" eaLnBrk="1" hangingPunct="1">
              <a:defRPr/>
            </a:pPr>
            <a:r>
              <a:rPr kumimoji="1" lang="en-US" sz="2400" dirty="0"/>
              <a:t>Router alert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1550987"/>
          </a:xfrm>
        </p:spPr>
        <p:txBody>
          <a:bodyPr/>
          <a:lstStyle/>
          <a:p>
            <a:pPr eaLnBrk="1" hangingPunct="1">
              <a:defRPr/>
            </a:pPr>
            <a:r>
              <a:rPr kumimoji="1" lang="en-US" dirty="0">
                <a:ea typeface="+mj-ea"/>
                <a:cs typeface="+mj-cs"/>
              </a:rPr>
              <a:t>Fragmentation Header</a:t>
            </a:r>
          </a:p>
        </p:txBody>
      </p:sp>
      <p:sp>
        <p:nvSpPr>
          <p:cNvPr id="60419" name="Rectangle 3"/>
          <p:cNvSpPr>
            <a:spLocks noGrp="1" noChangeArrowheads="1"/>
          </p:cNvSpPr>
          <p:nvPr>
            <p:ph type="body" idx="1"/>
          </p:nvPr>
        </p:nvSpPr>
        <p:spPr>
          <a:xfrm>
            <a:off x="381000" y="2438400"/>
            <a:ext cx="8229600" cy="4876800"/>
          </a:xfrm>
        </p:spPr>
        <p:txBody>
          <a:bodyPr/>
          <a:lstStyle/>
          <a:p>
            <a:pPr eaLnBrk="1" hangingPunct="1">
              <a:defRPr/>
            </a:pPr>
            <a:r>
              <a:rPr kumimoji="1" lang="en-US" sz="2800" dirty="0"/>
              <a:t>fragmentation only allowed at source</a:t>
            </a:r>
          </a:p>
          <a:p>
            <a:pPr eaLnBrk="1" hangingPunct="1">
              <a:defRPr/>
            </a:pPr>
            <a:r>
              <a:rPr kumimoji="1" lang="en-US" sz="2800" dirty="0"/>
              <a:t>no fragmentation at intermediate routers</a:t>
            </a:r>
          </a:p>
          <a:p>
            <a:pPr eaLnBrk="1" hangingPunct="1">
              <a:defRPr/>
            </a:pPr>
            <a:r>
              <a:rPr kumimoji="1" lang="en-US" sz="2800" dirty="0"/>
              <a:t>node must perform path discovery to find smallest MTU of intermediate networks</a:t>
            </a:r>
          </a:p>
          <a:p>
            <a:pPr eaLnBrk="1" hangingPunct="1">
              <a:defRPr/>
            </a:pPr>
            <a:r>
              <a:rPr kumimoji="1" lang="en-US" sz="2800" dirty="0"/>
              <a:t>set source fragments to match MTU</a:t>
            </a:r>
          </a:p>
          <a:p>
            <a:pPr eaLnBrk="1" hangingPunct="1">
              <a:defRPr/>
            </a:pPr>
            <a:r>
              <a:rPr kumimoji="1" lang="en-US" sz="2800" dirty="0"/>
              <a:t>otherwise limit to 1280 octets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kumimoji="1" lang="en-US" dirty="0">
                <a:ea typeface="+mj-ea"/>
                <a:cs typeface="+mj-cs"/>
              </a:rPr>
              <a:t>Routing Header</a:t>
            </a:r>
          </a:p>
        </p:txBody>
      </p:sp>
      <p:sp>
        <p:nvSpPr>
          <p:cNvPr id="62467" name="Rectangle 3"/>
          <p:cNvSpPr>
            <a:spLocks noGrp="1" noChangeArrowheads="1"/>
          </p:cNvSpPr>
          <p:nvPr>
            <p:ph type="body" idx="1"/>
          </p:nvPr>
        </p:nvSpPr>
        <p:spPr>
          <a:xfrm>
            <a:off x="457200" y="1676400"/>
            <a:ext cx="8305800" cy="4800600"/>
          </a:xfrm>
        </p:spPr>
        <p:txBody>
          <a:bodyPr/>
          <a:lstStyle/>
          <a:p>
            <a:pPr eaLnBrk="1" hangingPunct="1"/>
            <a:r>
              <a:rPr kumimoji="1" lang="en-US" sz="2800" dirty="0" smtClean="0"/>
              <a:t>contains a list </a:t>
            </a:r>
            <a:r>
              <a:rPr kumimoji="1" lang="en-US" sz="2800" dirty="0"/>
              <a:t>of one or more intermediate nodes to</a:t>
            </a:r>
            <a:r>
              <a:rPr kumimoji="1" lang="en-US" sz="2800" dirty="0" smtClean="0"/>
              <a:t> be visited on the way to a packet’s destination</a:t>
            </a:r>
          </a:p>
          <a:p>
            <a:pPr lvl="1" eaLnBrk="1" hangingPunct="1"/>
            <a:endParaRPr kumimoji="1" lang="en-US" sz="2400" dirty="0"/>
          </a:p>
        </p:txBody>
      </p:sp>
      <p:graphicFrame>
        <p:nvGraphicFramePr>
          <p:cNvPr id="2" name="Diagram 1"/>
          <p:cNvGraphicFramePr/>
          <p:nvPr/>
        </p:nvGraphicFramePr>
        <p:xfrm>
          <a:off x="304800" y="2743200"/>
          <a:ext cx="8305800" cy="3403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dirty="0">
                <a:ea typeface="+mj-ea"/>
                <a:cs typeface="+mj-cs"/>
              </a:rPr>
              <a:t>Destination Options Header</a:t>
            </a:r>
          </a:p>
        </p:txBody>
      </p:sp>
      <p:graphicFrame>
        <p:nvGraphicFramePr>
          <p:cNvPr id="4" name="Diagram 3"/>
          <p:cNvGraphicFramePr/>
          <p:nvPr/>
        </p:nvGraphicFramePr>
        <p:xfrm>
          <a:off x="457200" y="1676400"/>
          <a:ext cx="8229600" cy="4454525"/>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IPv6 Extension Headers</a:t>
            </a:r>
          </a:p>
        </p:txBody>
      </p:sp>
      <p:pic>
        <p:nvPicPr>
          <p:cNvPr id="49155" name="Content Placeholder 3" descr="Figure 18.11_Z-IPv6 Extension Hdrs.png"/>
          <p:cNvPicPr>
            <a:picLocks noGrp="1" noChangeAspect="1"/>
          </p:cNvPicPr>
          <p:nvPr>
            <p:ph idx="1"/>
          </p:nvPr>
        </p:nvPicPr>
        <p:blipFill>
          <a:blip r:embed="rId3"/>
          <a:srcRect l="-23112" r="-23112"/>
          <a:stretch>
            <a:fillRect/>
          </a:stretch>
        </p:blipFill>
        <p:spPr>
          <a:xfrm>
            <a:off x="-609600" y="1428750"/>
            <a:ext cx="10410825" cy="5429250"/>
          </a:xfrm>
        </p:spPr>
      </p:pic>
    </p:spTree>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228600" y="277813"/>
            <a:ext cx="8686800" cy="1139825"/>
          </a:xfrm>
        </p:spPr>
        <p:txBody>
          <a:bodyPr/>
          <a:lstStyle/>
          <a:p>
            <a:pPr eaLnBrk="1" hangingPunct="1">
              <a:defRPr/>
            </a:pPr>
            <a:r>
              <a:rPr lang="en-US" dirty="0"/>
              <a:t>Virtual Private Network (VPN)</a:t>
            </a:r>
          </a:p>
        </p:txBody>
      </p:sp>
      <p:sp>
        <p:nvSpPr>
          <p:cNvPr id="206851" name="Rectangle 3"/>
          <p:cNvSpPr>
            <a:spLocks noGrp="1" noChangeArrowheads="1"/>
          </p:cNvSpPr>
          <p:nvPr>
            <p:ph type="body" idx="1"/>
          </p:nvPr>
        </p:nvSpPr>
        <p:spPr>
          <a:xfrm>
            <a:off x="457200" y="1676400"/>
            <a:ext cx="8229600" cy="5181600"/>
          </a:xfrm>
        </p:spPr>
        <p:txBody>
          <a:bodyPr/>
          <a:lstStyle/>
          <a:p>
            <a:pPr eaLnBrk="1" hangingPunct="1">
              <a:defRPr/>
            </a:pPr>
            <a:r>
              <a:rPr lang="en-US" dirty="0"/>
              <a:t>set of computers interconnected using an unsecure network</a:t>
            </a:r>
          </a:p>
          <a:p>
            <a:pPr lvl="2" eaLnBrk="1" hangingPunct="1">
              <a:defRPr/>
            </a:pPr>
            <a:r>
              <a:rPr lang="en-US" dirty="0"/>
              <a:t>e.g. linking corporate LANs over </a:t>
            </a:r>
            <a:r>
              <a:rPr lang="en-US" dirty="0" smtClean="0"/>
              <a:t>Internet</a:t>
            </a:r>
          </a:p>
          <a:p>
            <a:pPr eaLnBrk="1" hangingPunct="1">
              <a:defRPr/>
            </a:pPr>
            <a:r>
              <a:rPr lang="en-US" dirty="0" smtClean="0"/>
              <a:t>using </a:t>
            </a:r>
            <a:r>
              <a:rPr lang="en-US" dirty="0"/>
              <a:t>encryption &amp; special protocols </a:t>
            </a:r>
            <a:endParaRPr lang="en-US" dirty="0" smtClean="0"/>
          </a:p>
          <a:p>
            <a:pPr marL="0" indent="0" eaLnBrk="1" hangingPunct="1">
              <a:buFont typeface="Wingdings" pitchFamily="-110" charset="2"/>
              <a:buNone/>
              <a:defRPr/>
            </a:pPr>
            <a:r>
              <a:rPr lang="en-US" dirty="0" smtClean="0"/>
              <a:t>   to </a:t>
            </a:r>
            <a:r>
              <a:rPr lang="en-US" dirty="0"/>
              <a:t>provide security</a:t>
            </a:r>
          </a:p>
          <a:p>
            <a:pPr lvl="2" eaLnBrk="1" hangingPunct="1">
              <a:defRPr/>
            </a:pPr>
            <a:r>
              <a:rPr lang="en-US" dirty="0"/>
              <a:t>eavesdropping</a:t>
            </a:r>
          </a:p>
          <a:p>
            <a:pPr lvl="2" eaLnBrk="1" hangingPunct="1">
              <a:defRPr/>
            </a:pPr>
            <a:r>
              <a:rPr lang="en-US" dirty="0"/>
              <a:t>entry point for unauthorized users</a:t>
            </a:r>
          </a:p>
          <a:p>
            <a:pPr eaLnBrk="1" hangingPunct="1">
              <a:defRPr/>
            </a:pPr>
            <a:r>
              <a:rPr lang="en-US" dirty="0"/>
              <a:t>proprietary solutions are problematical</a:t>
            </a:r>
          </a:p>
          <a:p>
            <a:pPr lvl="2" eaLnBrk="1" hangingPunct="1">
              <a:defRPr/>
            </a:pPr>
            <a:r>
              <a:rPr lang="en-US" dirty="0"/>
              <a:t>development of IPSec standard</a:t>
            </a:r>
          </a:p>
        </p:txBody>
      </p:sp>
      <p:pic>
        <p:nvPicPr>
          <p:cNvPr id="50180" name="Picture 1"/>
          <p:cNvPicPr>
            <a:picLocks noChangeAspect="1"/>
          </p:cNvPicPr>
          <p:nvPr/>
        </p:nvPicPr>
        <p:blipFill>
          <a:blip r:embed="rId3"/>
          <a:srcRect/>
          <a:stretch>
            <a:fillRect/>
          </a:stretch>
        </p:blipFill>
        <p:spPr bwMode="auto">
          <a:xfrm>
            <a:off x="6781800" y="3733800"/>
            <a:ext cx="1600200" cy="1600200"/>
          </a:xfrm>
          <a:prstGeom prst="rect">
            <a:avLst/>
          </a:prstGeom>
          <a:solidFill>
            <a:schemeClr val="accent1"/>
          </a:solid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dirty="0">
                <a:ea typeface="+mj-ea"/>
                <a:cs typeface="+mj-cs"/>
              </a:rPr>
              <a:t>IPSec</a:t>
            </a:r>
          </a:p>
        </p:txBody>
      </p:sp>
      <p:sp>
        <p:nvSpPr>
          <p:cNvPr id="210947" name="Rectangle 3"/>
          <p:cNvSpPr>
            <a:spLocks noGrp="1" noChangeArrowheads="1"/>
          </p:cNvSpPr>
          <p:nvPr>
            <p:ph type="body" idx="1"/>
          </p:nvPr>
        </p:nvSpPr>
        <p:spPr>
          <a:xfrm>
            <a:off x="457200" y="1676400"/>
            <a:ext cx="8229600" cy="5181600"/>
          </a:xfrm>
        </p:spPr>
        <p:txBody>
          <a:bodyPr/>
          <a:lstStyle/>
          <a:p>
            <a:pPr eaLnBrk="1" hangingPunct="1">
              <a:defRPr/>
            </a:pPr>
            <a:r>
              <a:rPr lang="en-US" dirty="0"/>
              <a:t>RFC 1636 (1994) identified security need</a:t>
            </a:r>
          </a:p>
          <a:p>
            <a:pPr eaLnBrk="1" hangingPunct="1">
              <a:defRPr/>
            </a:pPr>
            <a:r>
              <a:rPr lang="en-US" dirty="0"/>
              <a:t>encryption and authentication necessary security features in IPv6</a:t>
            </a:r>
          </a:p>
          <a:p>
            <a:pPr eaLnBrk="1" hangingPunct="1">
              <a:defRPr/>
            </a:pPr>
            <a:r>
              <a:rPr lang="en-US" dirty="0"/>
              <a:t>designed also for use with current IPv4</a:t>
            </a:r>
          </a:p>
          <a:p>
            <a:pPr eaLnBrk="1" hangingPunct="1">
              <a:defRPr/>
            </a:pPr>
            <a:r>
              <a:rPr lang="en-US" dirty="0"/>
              <a:t>applications needing security include:</a:t>
            </a:r>
          </a:p>
          <a:p>
            <a:pPr lvl="1" eaLnBrk="1" hangingPunct="1">
              <a:defRPr/>
            </a:pPr>
            <a:r>
              <a:rPr lang="en-US" dirty="0"/>
              <a:t>branch office connectivity</a:t>
            </a:r>
          </a:p>
          <a:p>
            <a:pPr lvl="1" eaLnBrk="1" hangingPunct="1">
              <a:defRPr/>
            </a:pPr>
            <a:r>
              <a:rPr lang="en-US" dirty="0"/>
              <a:t>remote access over Internet</a:t>
            </a:r>
          </a:p>
          <a:p>
            <a:pPr lvl="1" eaLnBrk="1" hangingPunct="1">
              <a:defRPr/>
            </a:pPr>
            <a:r>
              <a:rPr lang="en-US" dirty="0"/>
              <a:t>extranet and intranet connectivity for partners</a:t>
            </a:r>
          </a:p>
          <a:p>
            <a:pPr lvl="1" eaLnBrk="1" hangingPunct="1">
              <a:defRPr/>
            </a:pPr>
            <a:r>
              <a:rPr lang="en-US" dirty="0"/>
              <a:t>electronic commerce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10947">
                                            <p:txEl>
                                              <p:pRg st="3" end="3"/>
                                            </p:txEl>
                                          </p:spTgt>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nodeType="afterEffect">
                                  <p:stCondLst>
                                    <p:cond delay="250"/>
                                  </p:stCondLst>
                                  <p:childTnLst>
                                    <p:set>
                                      <p:cBhvr>
                                        <p:cTn id="9" dur="1" fill="hold">
                                          <p:stCondLst>
                                            <p:cond delay="0"/>
                                          </p:stCondLst>
                                        </p:cTn>
                                        <p:tgtEl>
                                          <p:spTgt spid="210947">
                                            <p:txEl>
                                              <p:pRg st="4" end="4"/>
                                            </p:txEl>
                                          </p:spTgt>
                                        </p:tgtEl>
                                        <p:attrNameLst>
                                          <p:attrName>style.visibility</p:attrName>
                                        </p:attrNameLst>
                                      </p:cBhvr>
                                      <p:to>
                                        <p:strVal val="visible"/>
                                      </p:to>
                                    </p:set>
                                    <p:anim calcmode="lin" valueType="num">
                                      <p:cBhvr additive="base">
                                        <p:cTn id="10" dur="500" fill="hold"/>
                                        <p:tgtEl>
                                          <p:spTgt spid="210947">
                                            <p:txEl>
                                              <p:pRg st="4" end="4"/>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10947">
                                            <p:txEl>
                                              <p:pRg st="4" end="4"/>
                                            </p:txEl>
                                          </p:spTgt>
                                        </p:tgtEl>
                                        <p:attrNameLst>
                                          <p:attrName>ppt_y</p:attrName>
                                        </p:attrNameLst>
                                      </p:cBhvr>
                                      <p:tavLst>
                                        <p:tav tm="0">
                                          <p:val>
                                            <p:strVal val="1+#ppt_h/2"/>
                                          </p:val>
                                        </p:tav>
                                        <p:tav tm="100000">
                                          <p:val>
                                            <p:strVal val="#ppt_y"/>
                                          </p:val>
                                        </p:tav>
                                      </p:tavLst>
                                    </p:anim>
                                  </p:childTnLst>
                                </p:cTn>
                              </p:par>
                            </p:childTnLst>
                          </p:cTn>
                        </p:par>
                        <p:par>
                          <p:cTn id="12" fill="hold">
                            <p:stCondLst>
                              <p:cond delay="1250"/>
                            </p:stCondLst>
                            <p:childTnLst>
                              <p:par>
                                <p:cTn id="13" presetID="2" presetClass="entr" presetSubtype="4" fill="hold" nodeType="afterEffect">
                                  <p:stCondLst>
                                    <p:cond delay="250"/>
                                  </p:stCondLst>
                                  <p:childTnLst>
                                    <p:set>
                                      <p:cBhvr>
                                        <p:cTn id="14" dur="1" fill="hold">
                                          <p:stCondLst>
                                            <p:cond delay="0"/>
                                          </p:stCondLst>
                                        </p:cTn>
                                        <p:tgtEl>
                                          <p:spTgt spid="210947">
                                            <p:txEl>
                                              <p:pRg st="5" end="5"/>
                                            </p:txEl>
                                          </p:spTgt>
                                        </p:tgtEl>
                                        <p:attrNameLst>
                                          <p:attrName>style.visibility</p:attrName>
                                        </p:attrNameLst>
                                      </p:cBhvr>
                                      <p:to>
                                        <p:strVal val="visible"/>
                                      </p:to>
                                    </p:set>
                                    <p:anim calcmode="lin" valueType="num">
                                      <p:cBhvr additive="base">
                                        <p:cTn id="15" dur="500" fill="hold"/>
                                        <p:tgtEl>
                                          <p:spTgt spid="21094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0947">
                                            <p:txEl>
                                              <p:pRg st="5" end="5"/>
                                            </p:txEl>
                                          </p:spTgt>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 presetClass="entr" presetSubtype="4" fill="hold" nodeType="afterEffect">
                                  <p:stCondLst>
                                    <p:cond delay="250"/>
                                  </p:stCondLst>
                                  <p:childTnLst>
                                    <p:set>
                                      <p:cBhvr>
                                        <p:cTn id="19" dur="1" fill="hold">
                                          <p:stCondLst>
                                            <p:cond delay="0"/>
                                          </p:stCondLst>
                                        </p:cTn>
                                        <p:tgtEl>
                                          <p:spTgt spid="210947">
                                            <p:txEl>
                                              <p:pRg st="6" end="6"/>
                                            </p:txEl>
                                          </p:spTgt>
                                        </p:tgtEl>
                                        <p:attrNameLst>
                                          <p:attrName>style.visibility</p:attrName>
                                        </p:attrNameLst>
                                      </p:cBhvr>
                                      <p:to>
                                        <p:strVal val="visible"/>
                                      </p:to>
                                    </p:set>
                                    <p:anim calcmode="lin" valueType="num">
                                      <p:cBhvr additive="base">
                                        <p:cTn id="20" dur="500" fill="hold"/>
                                        <p:tgtEl>
                                          <p:spTgt spid="210947">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10947">
                                            <p:txEl>
                                              <p:pRg st="6" end="6"/>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750"/>
                            </p:stCondLst>
                            <p:childTnLst>
                              <p:par>
                                <p:cTn id="23" presetID="2" presetClass="entr" presetSubtype="4" fill="hold" nodeType="afterEffect">
                                  <p:stCondLst>
                                    <p:cond delay="250"/>
                                  </p:stCondLst>
                                  <p:childTnLst>
                                    <p:set>
                                      <p:cBhvr>
                                        <p:cTn id="24" dur="1" fill="hold">
                                          <p:stCondLst>
                                            <p:cond delay="0"/>
                                          </p:stCondLst>
                                        </p:cTn>
                                        <p:tgtEl>
                                          <p:spTgt spid="210947">
                                            <p:txEl>
                                              <p:pRg st="7" end="7"/>
                                            </p:txEl>
                                          </p:spTgt>
                                        </p:tgtEl>
                                        <p:attrNameLst>
                                          <p:attrName>style.visibility</p:attrName>
                                        </p:attrNameLst>
                                      </p:cBhvr>
                                      <p:to>
                                        <p:strVal val="visible"/>
                                      </p:to>
                                    </p:set>
                                    <p:anim calcmode="lin" valueType="num">
                                      <p:cBhvr additive="base">
                                        <p:cTn id="25" dur="500" fill="hold"/>
                                        <p:tgtEl>
                                          <p:spTgt spid="21094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09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dirty="0">
                <a:ea typeface="+mj-ea"/>
                <a:cs typeface="+mj-cs"/>
              </a:rPr>
              <a:t>IPSec Functions</a:t>
            </a:r>
          </a:p>
        </p:txBody>
      </p:sp>
      <p:sp>
        <p:nvSpPr>
          <p:cNvPr id="217091" name="Rectangle 3"/>
          <p:cNvSpPr>
            <a:spLocks noGrp="1" noChangeArrowheads="1"/>
          </p:cNvSpPr>
          <p:nvPr>
            <p:ph type="body" idx="1"/>
          </p:nvPr>
        </p:nvSpPr>
        <p:spPr/>
        <p:txBody>
          <a:bodyPr/>
          <a:lstStyle/>
          <a:p>
            <a:pPr eaLnBrk="1" hangingPunct="1"/>
            <a:endParaRPr lang="en-US" dirty="0"/>
          </a:p>
          <a:p>
            <a:pPr lvl="1" eaLnBrk="1" hangingPunct="1"/>
            <a:endParaRPr lang="en-US" dirty="0"/>
          </a:p>
        </p:txBody>
      </p:sp>
      <p:graphicFrame>
        <p:nvGraphicFramePr>
          <p:cNvPr id="2" name="Diagram 1"/>
          <p:cNvGraphicFramePr/>
          <p:nvPr/>
        </p:nvGraphicFramePr>
        <p:xfrm>
          <a:off x="381000" y="762000"/>
          <a:ext cx="8534400" cy="5791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ea typeface="+mj-ea"/>
                <a:cs typeface="+mj-cs"/>
              </a:rPr>
              <a:t>TCP/IP Concepts</a:t>
            </a:r>
          </a:p>
        </p:txBody>
      </p:sp>
      <p:sp>
        <p:nvSpPr>
          <p:cNvPr id="3" name="Content Placeholder 2"/>
          <p:cNvSpPr>
            <a:spLocks noGrp="1"/>
          </p:cNvSpPr>
          <p:nvPr>
            <p:ph idx="1"/>
          </p:nvPr>
        </p:nvSpPr>
        <p:spPr/>
        <p:txBody>
          <a:bodyPr/>
          <a:lstStyle/>
          <a:p>
            <a:pPr marL="514350" indent="-514350" eaLnBrk="1" hangingPunct="1">
              <a:buClr>
                <a:schemeClr val="tx2"/>
              </a:buClr>
              <a:buFont typeface="Wingdings" pitchFamily="-110" charset="2"/>
              <a:buNone/>
            </a:pPr>
            <a:endParaRPr lang="en-US" dirty="0"/>
          </a:p>
          <a:p>
            <a:pPr marL="514350" indent="-514350" eaLnBrk="1" hangingPunct="1">
              <a:buClr>
                <a:schemeClr val="tx2"/>
              </a:buClr>
              <a:buFont typeface="Wingdings" pitchFamily="-110" charset="2"/>
              <a:buNone/>
            </a:pPr>
            <a:endParaRPr lang="en-US" dirty="0"/>
          </a:p>
        </p:txBody>
      </p:sp>
      <p:pic>
        <p:nvPicPr>
          <p:cNvPr id="7172" name="Picture 3" descr="Figure 18.1_TCP-IP Concepts.png"/>
          <p:cNvPicPr>
            <a:picLocks noChangeAspect="1"/>
          </p:cNvPicPr>
          <p:nvPr/>
        </p:nvPicPr>
        <p:blipFill>
          <a:blip r:embed="rId3"/>
          <a:srcRect/>
          <a:stretch>
            <a:fillRect/>
          </a:stretch>
        </p:blipFill>
        <p:spPr bwMode="auto">
          <a:xfrm>
            <a:off x="1600200" y="1066800"/>
            <a:ext cx="6223000" cy="5561013"/>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 Security Scenario</a:t>
            </a:r>
          </a:p>
        </p:txBody>
      </p:sp>
      <p:pic>
        <p:nvPicPr>
          <p:cNvPr id="53251" name="Content Placeholder 3" descr="Figure 18.12_IPSec Scenario.png"/>
          <p:cNvPicPr>
            <a:picLocks noGrp="1" noChangeAspect="1"/>
          </p:cNvPicPr>
          <p:nvPr>
            <p:ph idx="1"/>
          </p:nvPr>
        </p:nvPicPr>
        <p:blipFill>
          <a:blip r:embed="rId3"/>
          <a:srcRect l="-55112" r="-55112"/>
          <a:stretch>
            <a:fillRect/>
          </a:stretch>
        </p:blipFill>
        <p:spPr>
          <a:xfrm>
            <a:off x="-1465729" y="1143000"/>
            <a:ext cx="11766176" cy="5715000"/>
          </a:xfrm>
        </p:spPr>
      </p:pic>
    </p:spTree>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dirty="0" smtClean="0"/>
              <a:t>Benefits of IPsec</a:t>
            </a:r>
          </a:p>
        </p:txBody>
      </p:sp>
      <p:sp>
        <p:nvSpPr>
          <p:cNvPr id="212995" name="Rectangle 3"/>
          <p:cNvSpPr>
            <a:spLocks noGrp="1" noChangeArrowheads="1"/>
          </p:cNvSpPr>
          <p:nvPr>
            <p:ph type="body" idx="1"/>
          </p:nvPr>
        </p:nvSpPr>
        <p:spPr/>
        <p:txBody>
          <a:bodyPr/>
          <a:lstStyle/>
          <a:p>
            <a:pPr eaLnBrk="1" hangingPunct="1">
              <a:defRPr/>
            </a:pPr>
            <a:r>
              <a:rPr lang="en-US" dirty="0">
                <a:ea typeface="+mn-ea"/>
                <a:cs typeface="+mn-cs"/>
              </a:rPr>
              <a:t>provides strong security for external traffic</a:t>
            </a:r>
          </a:p>
          <a:p>
            <a:pPr eaLnBrk="1" hangingPunct="1">
              <a:defRPr/>
            </a:pPr>
            <a:r>
              <a:rPr lang="en-US" dirty="0">
                <a:ea typeface="+mn-ea"/>
                <a:cs typeface="+mn-cs"/>
              </a:rPr>
              <a:t>resistant to bypass</a:t>
            </a:r>
          </a:p>
          <a:p>
            <a:pPr eaLnBrk="1" hangingPunct="1">
              <a:defRPr/>
            </a:pPr>
            <a:r>
              <a:rPr lang="en-US" dirty="0">
                <a:ea typeface="+mn-ea"/>
                <a:cs typeface="+mn-cs"/>
              </a:rPr>
              <a:t>below transport layer hence transparent to applications</a:t>
            </a:r>
          </a:p>
          <a:p>
            <a:pPr eaLnBrk="1" hangingPunct="1">
              <a:defRPr/>
            </a:pPr>
            <a:r>
              <a:rPr lang="en-US" dirty="0">
                <a:ea typeface="+mn-ea"/>
                <a:cs typeface="+mn-cs"/>
              </a:rPr>
              <a:t>can be transparent to end users</a:t>
            </a:r>
          </a:p>
          <a:p>
            <a:pPr eaLnBrk="1" hangingPunct="1">
              <a:defRPr/>
            </a:pPr>
            <a:r>
              <a:rPr lang="en-US" dirty="0">
                <a:ea typeface="+mn-ea"/>
                <a:cs typeface="+mn-cs"/>
              </a:rPr>
              <a:t>can provide security for individual users if needed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229600" cy="1139825"/>
          </a:xfrm>
        </p:spPr>
        <p:txBody>
          <a:bodyPr/>
          <a:lstStyle/>
          <a:p>
            <a:pPr eaLnBrk="1" hangingPunct="1"/>
            <a:r>
              <a:rPr lang="en-US" dirty="0"/>
              <a:t>Summary</a:t>
            </a:r>
            <a:endParaRPr lang="en-AU" dirty="0"/>
          </a:p>
        </p:txBody>
      </p:sp>
      <p:sp>
        <p:nvSpPr>
          <p:cNvPr id="129027" name="Rectangle 3"/>
          <p:cNvSpPr>
            <a:spLocks noGrp="1" noChangeArrowheads="1"/>
          </p:cNvSpPr>
          <p:nvPr>
            <p:ph type="body" idx="1"/>
          </p:nvPr>
        </p:nvSpPr>
        <p:spPr>
          <a:xfrm>
            <a:off x="457200" y="1600200"/>
            <a:ext cx="8229600" cy="5257800"/>
          </a:xfrm>
        </p:spPr>
        <p:txBody>
          <a:bodyPr/>
          <a:lstStyle/>
          <a:p>
            <a:pPr eaLnBrk="1" hangingPunct="1">
              <a:defRPr/>
            </a:pPr>
            <a:r>
              <a:rPr lang="en-AU" dirty="0" smtClean="0"/>
              <a:t>internetworking principles</a:t>
            </a:r>
          </a:p>
          <a:p>
            <a:pPr eaLnBrk="1" hangingPunct="1">
              <a:defRPr/>
            </a:pPr>
            <a:r>
              <a:rPr lang="en-AU" dirty="0" smtClean="0"/>
              <a:t>Internet protocol operation</a:t>
            </a:r>
          </a:p>
          <a:p>
            <a:pPr lvl="1" eaLnBrk="1" hangingPunct="1">
              <a:defRPr/>
            </a:pPr>
            <a:r>
              <a:rPr lang="en-AU" dirty="0" smtClean="0"/>
              <a:t>design issues, connectionless operation</a:t>
            </a:r>
          </a:p>
          <a:p>
            <a:pPr eaLnBrk="1" hangingPunct="1">
              <a:defRPr/>
            </a:pPr>
            <a:r>
              <a:rPr lang="en-AU" dirty="0" smtClean="0"/>
              <a:t>IP</a:t>
            </a:r>
          </a:p>
          <a:p>
            <a:pPr lvl="1" eaLnBrk="1" hangingPunct="1">
              <a:defRPr/>
            </a:pPr>
            <a:r>
              <a:rPr lang="en-AU" dirty="0" smtClean="0"/>
              <a:t>services, addresses, subnets, ICMP, ARP</a:t>
            </a:r>
          </a:p>
          <a:p>
            <a:pPr eaLnBrk="1" hangingPunct="1">
              <a:defRPr/>
            </a:pPr>
            <a:r>
              <a:rPr lang="en-AU" dirty="0" smtClean="0"/>
              <a:t>IPv6</a:t>
            </a:r>
          </a:p>
          <a:p>
            <a:pPr lvl="1" eaLnBrk="1" hangingPunct="1">
              <a:defRPr/>
            </a:pPr>
            <a:r>
              <a:rPr lang="en-AU" dirty="0" smtClean="0"/>
              <a:t>structure, header, addresses</a:t>
            </a:r>
          </a:p>
          <a:p>
            <a:pPr eaLnBrk="1" hangingPunct="1">
              <a:defRPr/>
            </a:pPr>
            <a:r>
              <a:rPr lang="en-AU" dirty="0" smtClean="0"/>
              <a:t>VPNs and IP Security</a:t>
            </a:r>
          </a:p>
          <a:p>
            <a:pPr lvl="1" eaLnBrk="1" hangingPunct="1">
              <a:defRPr/>
            </a:pPr>
            <a:r>
              <a:rPr lang="en-AU" dirty="0" smtClean="0"/>
              <a:t>IPsec applications, benefits, functions</a:t>
            </a:r>
          </a:p>
        </p:txBody>
      </p:sp>
      <p:pic>
        <p:nvPicPr>
          <p:cNvPr id="55300" name="Picture 3"/>
          <p:cNvPicPr>
            <a:picLocks noChangeAspect="1"/>
          </p:cNvPicPr>
          <p:nvPr/>
        </p:nvPicPr>
        <p:blipFill>
          <a:blip r:embed="rId3"/>
          <a:srcRect/>
          <a:stretch>
            <a:fillRect/>
          </a:stretch>
        </p:blipFill>
        <p:spPr bwMode="auto">
          <a:xfrm>
            <a:off x="6705600" y="0"/>
            <a:ext cx="24384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Differences in Networks</a:t>
            </a:r>
          </a:p>
        </p:txBody>
      </p:sp>
      <p:sp>
        <p:nvSpPr>
          <p:cNvPr id="3" name="Content Placeholder 2"/>
          <p:cNvSpPr>
            <a:spLocks noGrp="1"/>
          </p:cNvSpPr>
          <p:nvPr>
            <p:ph idx="1"/>
          </p:nvPr>
        </p:nvSpPr>
        <p:spPr>
          <a:xfrm>
            <a:off x="457200" y="1295400"/>
            <a:ext cx="8229600" cy="5334000"/>
          </a:xfrm>
        </p:spPr>
        <p:txBody>
          <a:bodyPr/>
          <a:lstStyle/>
          <a:p>
            <a:pPr eaLnBrk="1" hangingPunct="1">
              <a:defRPr/>
            </a:pPr>
            <a:r>
              <a:rPr lang="en-US" dirty="0" smtClean="0">
                <a:ea typeface="+mn-ea"/>
                <a:cs typeface="+mn-cs"/>
              </a:rPr>
              <a:t>addressing schemes</a:t>
            </a:r>
          </a:p>
          <a:p>
            <a:pPr eaLnBrk="1" hangingPunct="1">
              <a:defRPr/>
            </a:pPr>
            <a:r>
              <a:rPr lang="en-US" dirty="0" smtClean="0">
                <a:ea typeface="+mn-ea"/>
                <a:cs typeface="+mn-cs"/>
              </a:rPr>
              <a:t>maximum packet size</a:t>
            </a:r>
          </a:p>
          <a:p>
            <a:pPr eaLnBrk="1" hangingPunct="1">
              <a:defRPr/>
            </a:pPr>
            <a:r>
              <a:rPr lang="en-US" dirty="0" smtClean="0">
                <a:ea typeface="+mn-ea"/>
                <a:cs typeface="+mn-cs"/>
              </a:rPr>
              <a:t>network access mechanisms</a:t>
            </a:r>
          </a:p>
          <a:p>
            <a:pPr eaLnBrk="1" hangingPunct="1">
              <a:defRPr/>
            </a:pPr>
            <a:r>
              <a:rPr lang="en-US" dirty="0" smtClean="0">
                <a:ea typeface="+mn-ea"/>
                <a:cs typeface="+mn-cs"/>
              </a:rPr>
              <a:t>timeouts</a:t>
            </a:r>
          </a:p>
          <a:p>
            <a:pPr eaLnBrk="1" hangingPunct="1">
              <a:defRPr/>
            </a:pPr>
            <a:r>
              <a:rPr lang="en-US" dirty="0" smtClean="0">
                <a:ea typeface="+mn-ea"/>
                <a:cs typeface="+mn-cs"/>
              </a:rPr>
              <a:t>error recovery</a:t>
            </a:r>
          </a:p>
          <a:p>
            <a:pPr eaLnBrk="1" hangingPunct="1">
              <a:defRPr/>
            </a:pPr>
            <a:r>
              <a:rPr lang="en-US" dirty="0" smtClean="0">
                <a:ea typeface="+mn-ea"/>
                <a:cs typeface="+mn-cs"/>
              </a:rPr>
              <a:t>status reporting</a:t>
            </a:r>
          </a:p>
          <a:p>
            <a:pPr eaLnBrk="1" hangingPunct="1">
              <a:defRPr/>
            </a:pPr>
            <a:r>
              <a:rPr lang="en-US" dirty="0" smtClean="0">
                <a:ea typeface="+mn-ea"/>
                <a:cs typeface="+mn-cs"/>
              </a:rPr>
              <a:t>routing techniques</a:t>
            </a:r>
          </a:p>
          <a:p>
            <a:pPr eaLnBrk="1" hangingPunct="1">
              <a:defRPr/>
            </a:pPr>
            <a:r>
              <a:rPr lang="en-US" dirty="0" smtClean="0">
                <a:ea typeface="+mn-ea"/>
                <a:cs typeface="+mn-cs"/>
              </a:rPr>
              <a:t>user access control</a:t>
            </a:r>
          </a:p>
          <a:p>
            <a:pPr eaLnBrk="1" hangingPunct="1">
              <a:defRPr/>
            </a:pPr>
            <a:r>
              <a:rPr lang="en-US" dirty="0" smtClean="0">
                <a:ea typeface="+mn-ea"/>
                <a:cs typeface="+mn-cs"/>
              </a:rPr>
              <a:t>connection, connectionless</a:t>
            </a:r>
          </a:p>
        </p:txBody>
      </p:sp>
      <p:pic>
        <p:nvPicPr>
          <p:cNvPr id="4" name="Picture 3"/>
          <p:cNvPicPr>
            <a:picLocks noChangeAspect="1"/>
          </p:cNvPicPr>
          <p:nvPr/>
        </p:nvPicPr>
        <p:blipFill>
          <a:blip r:embed="rId3"/>
          <a:stretch>
            <a:fillRect/>
          </a:stretch>
        </p:blipFill>
        <p:spPr>
          <a:xfrm>
            <a:off x="6476999" y="1905000"/>
            <a:ext cx="2122311" cy="3962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Connectionless Operation</a:t>
            </a:r>
          </a:p>
        </p:txBody>
      </p:sp>
      <p:sp>
        <p:nvSpPr>
          <p:cNvPr id="3" name="Content Placeholder 2"/>
          <p:cNvSpPr>
            <a:spLocks noGrp="1"/>
          </p:cNvSpPr>
          <p:nvPr>
            <p:ph idx="1"/>
          </p:nvPr>
        </p:nvSpPr>
        <p:spPr/>
        <p:txBody>
          <a:bodyPr/>
          <a:lstStyle/>
          <a:p>
            <a:pPr eaLnBrk="1" hangingPunct="1">
              <a:defRPr/>
            </a:pPr>
            <a:r>
              <a:rPr lang="en-US" dirty="0" smtClean="0">
                <a:ea typeface="+mn-ea"/>
                <a:cs typeface="+mn-cs"/>
              </a:rPr>
              <a:t>Internetworking involves connectionless operation at the level of the Internet Protocol (IP)</a:t>
            </a:r>
          </a:p>
        </p:txBody>
      </p:sp>
      <p:graphicFrame>
        <p:nvGraphicFramePr>
          <p:cNvPr id="4" name="Diagram 3"/>
          <p:cNvGraphicFramePr/>
          <p:nvPr/>
        </p:nvGraphicFramePr>
        <p:xfrm>
          <a:off x="381000" y="3505200"/>
          <a:ext cx="8153400" cy="26924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813"/>
            <a:ext cx="9144000" cy="1139825"/>
          </a:xfrm>
        </p:spPr>
        <p:txBody>
          <a:bodyPr/>
          <a:lstStyle/>
          <a:p>
            <a:pPr eaLnBrk="1" hangingPunct="1">
              <a:defRPr/>
            </a:pPr>
            <a:r>
              <a:rPr lang="en-US" dirty="0" smtClean="0">
                <a:ea typeface="+mj-ea"/>
                <a:cs typeface="+mj-cs"/>
              </a:rPr>
              <a:t>Connectionless Internetworking</a:t>
            </a:r>
          </a:p>
        </p:txBody>
      </p:sp>
      <p:sp>
        <p:nvSpPr>
          <p:cNvPr id="3" name="Content Placeholder 2"/>
          <p:cNvSpPr>
            <a:spLocks noGrp="1"/>
          </p:cNvSpPr>
          <p:nvPr>
            <p:ph idx="1"/>
          </p:nvPr>
        </p:nvSpPr>
        <p:spPr>
          <a:xfrm>
            <a:off x="457200" y="1676400"/>
            <a:ext cx="8229600" cy="4571999"/>
          </a:xfrm>
        </p:spPr>
        <p:txBody>
          <a:bodyPr/>
          <a:lstStyle/>
          <a:p>
            <a:pPr eaLnBrk="1" hangingPunct="1">
              <a:defRPr/>
            </a:pPr>
            <a:r>
              <a:rPr lang="en-US" dirty="0" smtClean="0">
                <a:ea typeface="+mn-ea"/>
                <a:cs typeface="+mn-cs"/>
              </a:rPr>
              <a:t>Connectionless internet facility is flexible</a:t>
            </a:r>
          </a:p>
          <a:p>
            <a:pPr eaLnBrk="1" hangingPunct="1">
              <a:defRPr/>
            </a:pPr>
            <a:r>
              <a:rPr lang="en-US" dirty="0" smtClean="0">
                <a:ea typeface="+mn-ea"/>
                <a:cs typeface="+mn-cs"/>
              </a:rPr>
              <a:t>IP provides a connectionless service between end systems.</a:t>
            </a:r>
          </a:p>
          <a:p>
            <a:pPr lvl="1" eaLnBrk="1" hangingPunct="1">
              <a:defRPr/>
            </a:pPr>
            <a:r>
              <a:rPr lang="en-US" dirty="0" smtClean="0"/>
              <a:t>Advantages:</a:t>
            </a:r>
          </a:p>
          <a:p>
            <a:pPr lvl="2" eaLnBrk="1" hangingPunct="1">
              <a:defRPr/>
            </a:pPr>
            <a:r>
              <a:rPr lang="en-US" dirty="0" smtClean="0"/>
              <a:t>is flexible</a:t>
            </a:r>
          </a:p>
          <a:p>
            <a:pPr lvl="2" eaLnBrk="1" hangingPunct="1">
              <a:defRPr/>
            </a:pPr>
            <a:r>
              <a:rPr lang="en-US" dirty="0" smtClean="0"/>
              <a:t>can be made robust</a:t>
            </a:r>
          </a:p>
          <a:p>
            <a:pPr lvl="2" eaLnBrk="1" hangingPunct="1">
              <a:defRPr/>
            </a:pPr>
            <a:r>
              <a:rPr lang="en-US" dirty="0" smtClean="0"/>
              <a:t>does not impose unnecessary overhead</a:t>
            </a:r>
          </a:p>
        </p:txBody>
      </p:sp>
      <p:sp>
        <p:nvSpPr>
          <p:cNvPr id="4" name="Snip Same Side Corner Rectangle 3"/>
          <p:cNvSpPr/>
          <p:nvPr/>
        </p:nvSpPr>
        <p:spPr bwMode="auto">
          <a:xfrm>
            <a:off x="685800" y="3276600"/>
            <a:ext cx="7162800" cy="2133600"/>
          </a:xfrm>
          <a:prstGeom prst="snip2SameRect">
            <a:avLst/>
          </a:prstGeom>
          <a:noFill/>
          <a:ln w="9525" cap="flat" cmpd="sng" algn="ctr">
            <a:solidFill>
              <a:srgbClr val="00FF00"/>
            </a:solidFill>
            <a:prstDash val="solid"/>
            <a:round/>
            <a:headEnd type="none" w="med" len="med"/>
            <a:tailEnd type="none" w="med" len="med"/>
          </a:ln>
          <a:effectLst>
            <a:glow rad="228600">
              <a:srgbClr val="00FF00">
                <a:alpha val="40000"/>
              </a:srgbClr>
            </a:glow>
          </a:effectLst>
          <a:scene3d>
            <a:camera prst="orthographicFront">
              <a:rot lat="0" lon="0" rev="0"/>
            </a:camera>
            <a:lightRig rig="threePt" dir="t"/>
          </a:scene3d>
        </p:spPr>
        <p:txBody>
          <a:bodyPr lIns="90000" tIns="46800" rIns="90000" bIns="46800">
            <a:prstTxWarp prst="textNoShape">
              <a:avLst/>
            </a:prstTxWarp>
          </a:bodyPr>
          <a:lstStyle/>
          <a:p>
            <a:pPr>
              <a:defRPr/>
            </a:pPr>
            <a:endParaRPr lang="en-US" dirty="0">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354013"/>
            <a:ext cx="3124200" cy="5360987"/>
          </a:xfrm>
        </p:spPr>
        <p:txBody>
          <a:bodyPr/>
          <a:lstStyle/>
          <a:p>
            <a:pPr eaLnBrk="1" hangingPunct="1">
              <a:defRPr/>
            </a:pPr>
            <a:r>
              <a:rPr kumimoji="1" lang="en-US" dirty="0">
                <a:ea typeface="+mj-ea"/>
                <a:cs typeface="+mj-cs"/>
              </a:rPr>
              <a:t>IP Operation</a:t>
            </a:r>
          </a:p>
        </p:txBody>
      </p:sp>
      <p:pic>
        <p:nvPicPr>
          <p:cNvPr id="11267" name="Picture 6" descr="IP Operation                                                   0028290B  Mnementh                      BEAE7A2F:"/>
          <p:cNvPicPr>
            <a:picLocks noChangeAspect="1" noChangeArrowheads="1"/>
          </p:cNvPicPr>
          <p:nvPr/>
        </p:nvPicPr>
        <p:blipFill>
          <a:blip r:embed="rId3"/>
          <a:srcRect l="4633" t="5370" r="4633" b="7159"/>
          <a:stretch>
            <a:fillRect/>
          </a:stretch>
        </p:blipFill>
        <p:spPr bwMode="auto">
          <a:xfrm>
            <a:off x="3733800" y="134938"/>
            <a:ext cx="5286375" cy="659447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6622</TotalTime>
  <Words>15492</Words>
  <Application>Microsoft Macintosh PowerPoint</Application>
  <PresentationFormat>On-screen Show (4:3)</PresentationFormat>
  <Paragraphs>732</Paragraphs>
  <Slides>52</Slides>
  <Notes>52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01-Overview</vt:lpstr>
      <vt:lpstr>Document</vt:lpstr>
      <vt:lpstr>Data and Computer Communications</vt:lpstr>
      <vt:lpstr>Internet Protocols</vt:lpstr>
      <vt:lpstr>Internet</vt:lpstr>
      <vt:lpstr>Internetworking  Terms </vt:lpstr>
      <vt:lpstr>TCP/IP Concepts</vt:lpstr>
      <vt:lpstr>Differences in Networks</vt:lpstr>
      <vt:lpstr>Connectionless Operation</vt:lpstr>
      <vt:lpstr>Connectionless Internetworking</vt:lpstr>
      <vt:lpstr>IP Operation</vt:lpstr>
      <vt:lpstr>IP Design Issues</vt:lpstr>
      <vt:lpstr>The Internet as a Network</vt:lpstr>
      <vt:lpstr>Routing</vt:lpstr>
      <vt:lpstr>Datagram Lifetime</vt:lpstr>
      <vt:lpstr>Fragmentation and  Re-assembly</vt:lpstr>
      <vt:lpstr>Fragmentation and  Re-assembly</vt:lpstr>
      <vt:lpstr>IP Fragmentation</vt:lpstr>
      <vt:lpstr>Fragmentation Example</vt:lpstr>
      <vt:lpstr>Error and Flow Control</vt:lpstr>
      <vt:lpstr>Internet Protocol (IP) v4</vt:lpstr>
      <vt:lpstr>IP Services</vt:lpstr>
      <vt:lpstr>IP Parameters</vt:lpstr>
      <vt:lpstr>IP Options</vt:lpstr>
      <vt:lpstr>IPv4 Header</vt:lpstr>
      <vt:lpstr>IPv4 Address Formats</vt:lpstr>
      <vt:lpstr>IP Addresses - Class A</vt:lpstr>
      <vt:lpstr>IP Addresses - Class B</vt:lpstr>
      <vt:lpstr>IP Addresses - Class C</vt:lpstr>
      <vt:lpstr>Subnets and Subnet Masks</vt:lpstr>
      <vt:lpstr>IP Addresses and Subnet Masks</vt:lpstr>
      <vt:lpstr>Internet Control Message Protocol (ICMP)</vt:lpstr>
      <vt:lpstr>ICMP Message Format</vt:lpstr>
      <vt:lpstr>Common ICMP Messages</vt:lpstr>
      <vt:lpstr>Address Resolution Protocol (ARP)</vt:lpstr>
      <vt:lpstr>IP Versions</vt:lpstr>
      <vt:lpstr>Why Change IP?</vt:lpstr>
      <vt:lpstr>IPv6 RFCs</vt:lpstr>
      <vt:lpstr>IPv6 Enhancements</vt:lpstr>
      <vt:lpstr>IPv6 PDU (Packet) Structure</vt:lpstr>
      <vt:lpstr>IP v6 Header</vt:lpstr>
      <vt:lpstr>IP v6 Flow Label</vt:lpstr>
      <vt:lpstr>IPv6 Addresses</vt:lpstr>
      <vt:lpstr>Hop-by-Hop Options</vt:lpstr>
      <vt:lpstr>Fragmentation Header</vt:lpstr>
      <vt:lpstr>Routing Header</vt:lpstr>
      <vt:lpstr>Destination Options Header</vt:lpstr>
      <vt:lpstr>IPv6 Extension Headers</vt:lpstr>
      <vt:lpstr>Virtual Private Network (VPN)</vt:lpstr>
      <vt:lpstr>IPSec</vt:lpstr>
      <vt:lpstr>IPSec Functions</vt:lpstr>
      <vt:lpstr>IP Security Scenario</vt:lpstr>
      <vt:lpstr>Benefits of IPsec</vt:lpstr>
      <vt:lpstr>Summary</vt:lpstr>
    </vt:vector>
  </TitlesOfParts>
  <Company>School of IT&amp;EE, UNSW@ADFA, Australia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 William Stallings, Data and Computer Communications, 8/e</dc:title>
  <dc:subject>Lecture Slides</dc:subject>
  <dc:creator>Dr Lawrie Brown</dc:creator>
  <cp:lastModifiedBy>Kevin McLaughlin</cp:lastModifiedBy>
  <cp:revision>106</cp:revision>
  <cp:lastPrinted>2006-08-31T07:35:51Z</cp:lastPrinted>
  <dcterms:created xsi:type="dcterms:W3CDTF">2010-08-03T00:10:19Z</dcterms:created>
  <dcterms:modified xsi:type="dcterms:W3CDTF">2010-08-03T00:10:22Z</dcterms:modified>
</cp:coreProperties>
</file>