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altLang="en-US" b="1">
                <a:latin typeface="Algerian" panose="04020705040A02060702" charset="0"/>
                <a:cs typeface="Algerian" panose="04020705040A02060702" charset="0"/>
              </a:rPr>
              <a:t>Food recipe app </a:t>
            </a:r>
            <a:endParaRPr lang="en-US" altLang="en-US" b="1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 b="1">
                <a:latin typeface="Algerian" panose="04020705040A02060702" charset="0"/>
                <a:cs typeface="Algerian" panose="04020705040A02060702" charset="0"/>
                <a:sym typeface="+mn-ea"/>
              </a:rPr>
              <a:t>for vegetarians and non-vegetarians</a:t>
            </a:r>
            <a:endParaRPr lang="en-US" b="1">
              <a:latin typeface="Algerian" panose="04020705040A02060702" charset="0"/>
              <a:cs typeface="Algerian" panose="04020705040A0206070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latin typeface="Algerian" panose="04020705040A02060702" charset="0"/>
                <a:cs typeface="Algerian" panose="04020705040A02060702" charset="0"/>
              </a:rPr>
              <a:t>Project idea</a:t>
            </a:r>
            <a:r>
              <a:rPr lang="ar-JO" altLang="en-US" b="1">
                <a:latin typeface="Algerian" panose="04020705040A02060702" charset="0"/>
                <a:cs typeface="Algerian" panose="04020705040A02060702" charset="0"/>
              </a:rPr>
              <a:t>:</a:t>
            </a:r>
            <a:endParaRPr lang="ar-JO" altLang="en-US" b="1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b="1">
                <a:latin typeface="+mj-lt"/>
                <a:cs typeface="+mj-lt"/>
              </a:rPr>
              <a:t>The app offers you recipes, whether you are vegetarian or non-vegetarian.</a:t>
            </a:r>
            <a:endParaRPr lang="en-US" altLang="en-US" b="1">
              <a:latin typeface="+mj-lt"/>
              <a:cs typeface="+mj-lt"/>
            </a:endParaRPr>
          </a:p>
          <a:p>
            <a:r>
              <a:rPr lang="en-US" altLang="en-US" b="1">
                <a:latin typeface="+mj-lt"/>
                <a:cs typeface="+mj-lt"/>
              </a:rPr>
              <a:t> All you have to do is choose and enjoy the delicious food.</a:t>
            </a:r>
            <a:endParaRPr lang="en-US" altLang="en-US" b="1">
              <a:latin typeface="+mj-lt"/>
              <a:cs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charset="0"/>
                <a:cs typeface="Algerian" panose="04020705040A02060702" charset="0"/>
              </a:rPr>
              <a:t>Target group</a:t>
            </a:r>
            <a:r>
              <a:rPr lang="ar-JO" altLang="en-US">
                <a:latin typeface="Algerian" panose="04020705040A02060702" charset="0"/>
                <a:cs typeface="Algerian" panose="04020705040A02060702" charset="0"/>
              </a:rPr>
              <a:t>:</a:t>
            </a:r>
            <a:endParaRPr lang="ar-JO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People looking for easy and quick recipes.</a:t>
            </a:r>
            <a:endParaRPr lang="en-US" altLang="en-US"/>
          </a:p>
          <a:p>
            <a:r>
              <a:rPr lang="en-US" altLang="en-US"/>
              <a:t>People who follow special diets, such as vegetarians or those looking for healthy recipes.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lgerian" panose="04020705040A02060702" charset="0"/>
                <a:cs typeface="Algerian" panose="04020705040A02060702" charset="0"/>
              </a:rPr>
              <a:t>The application provides you with:</a:t>
            </a:r>
            <a:endParaRPr lang="en-US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Register a new account if you haven't already.</a:t>
            </a:r>
            <a:endParaRPr lang="en-US" altLang="en-US"/>
          </a:p>
          <a:p>
            <a:r>
              <a:rPr lang="en-US" altLang="en-US"/>
              <a:t>Or log in easily.</a:t>
            </a:r>
            <a:endParaRPr lang="en-US" altLang="en-US"/>
          </a:p>
          <a:p>
            <a:r>
              <a:rPr lang="en-US" altLang="en-US"/>
              <a:t>Choose whether you're a vegetarian or non-vegetarian.</a:t>
            </a:r>
            <a:endParaRPr lang="en-US" altLang="en-US"/>
          </a:p>
          <a:p>
            <a:r>
              <a:rPr lang="en-US" altLang="en-US"/>
              <a:t>Choose the type of meal (breakfast, lunch, dinner, dessert, or snack).</a:t>
            </a:r>
            <a:endParaRPr lang="en-US" altLang="en-US"/>
          </a:p>
          <a:p>
            <a:r>
              <a:rPr lang="en-US" altLang="en-US"/>
              <a:t>And choose the recipe you want.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464310"/>
            <a:ext cx="10515600" cy="2556510"/>
          </a:xfrm>
        </p:spPr>
        <p:txBody>
          <a:bodyPr/>
          <a:p>
            <a:pPr algn="ctr"/>
            <a:r>
              <a:rPr lang="en-US" altLang="en-US">
                <a:latin typeface="Algerian" panose="04020705040A02060702" charset="0"/>
                <a:cs typeface="Algerian" panose="04020705040A02060702" charset="0"/>
              </a:rPr>
              <a:t>Thank you for listening.</a:t>
            </a:r>
            <a:endParaRPr lang="en-US" altLang="en-US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7824470" y="4683760"/>
            <a:ext cx="3282950" cy="10788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Raghad Abu Hammam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WPS Presentation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Agency FB</vt:lpstr>
      <vt:lpstr>Algerian</vt:lpstr>
      <vt:lpstr>Andalus</vt:lpstr>
      <vt:lpstr>Aldhabi</vt:lpstr>
      <vt:lpstr>Times New Roman</vt:lpstr>
      <vt:lpstr>Sitka Small</vt:lpstr>
      <vt:lpstr>Sitka Text</vt:lpstr>
      <vt:lpstr>Sylfaen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recipe app </dc:title>
  <dc:creator>Dell</dc:creator>
  <cp:lastModifiedBy>Raghad Abu Hammam</cp:lastModifiedBy>
  <cp:revision>1</cp:revision>
  <dcterms:created xsi:type="dcterms:W3CDTF">2025-07-12T21:29:46Z</dcterms:created>
  <dcterms:modified xsi:type="dcterms:W3CDTF">2025-07-12T21:29:47Z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1649C4A1240545E5A95B1C8BCD1AFE20_11</vt:lpwstr>
  </property>
  <property fmtid="{D5CDD505-2E9C-101B-9397-08002B2CF9AE}" pid="3" name="KSOProductBuildVer">
    <vt:lpwstr>1033-12.2.0.21931</vt:lpwstr>
  </property>
</Properties>
</file>