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804535" y="358775"/>
            <a:ext cx="952500" cy="1198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8700">
                <a:sym typeface="+mn-ea"/>
              </a:rPr>
              <a:t>Q</a:t>
            </a:r>
            <a:endParaRPr lang="en-US" altLang="en-US" sz="28700"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8434070" y="3535045"/>
            <a:ext cx="1986280" cy="6915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u="sng">
                <a:sym typeface="+mn-ea"/>
              </a:rPr>
              <a:t> Service </a:t>
            </a:r>
            <a:r>
              <a:rPr kumimoji="0" lang="en-US" altLang="en-US" sz="28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App</a:t>
            </a:r>
            <a:endParaRPr kumimoji="0" lang="en-US" altLang="en-US" sz="28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Rectangles 11"/>
          <p:cNvSpPr/>
          <p:nvPr/>
        </p:nvSpPr>
        <p:spPr>
          <a:xfrm rot="1800000">
            <a:off x="8083550" y="3476625"/>
            <a:ext cx="643255" cy="2660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uick</a:t>
            </a:r>
            <a:endParaRPr kumimoji="0" lang="en-US" altLang="zh-CN" sz="16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99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48360"/>
          </a:xfrm>
        </p:spPr>
        <p:txBody>
          <a:bodyPr vert="horz"/>
          <a:p>
            <a:pPr marL="571500" indent="-571500">
              <a:buFont typeface="Wingdings" panose="05000000000000000000" charset="0"/>
              <a:buChar char="Ø"/>
            </a:pPr>
            <a:r>
              <a:rPr lang="en-US" altLang="en-US" sz="4400" b="1"/>
              <a:t>In The Beginning :</a:t>
            </a:r>
            <a:endParaRPr lang="en-US" alt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3600"/>
              <a:t>Project idea:</a:t>
            </a:r>
            <a:endParaRPr lang="en-US" altLang="en-US" sz="3600"/>
          </a:p>
          <a:p>
            <a:pPr marL="0" indent="0">
              <a:buNone/>
            </a:pPr>
            <a:r>
              <a:rPr lang="en-US" altLang="en-US"/>
              <a:t>    </a:t>
            </a:r>
            <a:r>
              <a:rPr lang="en-US" altLang="en-US" sz="2800"/>
              <a:t>  The Quick Service Application allows providing services to two parties according to their powers in the bank. You can be an admin on one hand and a customer on the other hand.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       The Quick Service Application is linked to the bank you use so that you can access your powers as any bank employee and your bank balance if you are a bank customer, and various services are provided to you accordingly.</a:t>
            </a:r>
            <a:endParaRPr lang="en-US" alt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600"/>
              <a:t>Project objective:</a:t>
            </a:r>
            <a:endParaRPr lang="en-US" altLang="en-US" sz="3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/>
              <a:t>       To provide many services easily.</a:t>
            </a:r>
            <a:endParaRPr lang="en-US" altLang="en-US" sz="2800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199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7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7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9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Wingdings" panose="05000000000000000000" charset="0"/>
              <a:buChar char="Ø"/>
            </a:pPr>
            <a:r>
              <a:rPr lang="en-US" altLang="en-US" sz="4400" b="1"/>
              <a:t>How does it work? Simply...</a:t>
            </a:r>
            <a:endParaRPr lang="en-US" alt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672330"/>
          </a:xfrm>
        </p:spPr>
        <p:txBody>
          <a:bodyPr/>
          <a:p>
            <a:pPr>
              <a:buFont typeface="Wingdings" panose="05000000000000000000" charset="0"/>
              <a:buChar char="ü"/>
            </a:pPr>
            <a:r>
              <a:rPr lang="en-US" altLang="en-US" sz="2800"/>
              <a:t>Determine if you are an admin or a customer.</a:t>
            </a:r>
            <a:endParaRPr lang="en-US" altLang="en-US" sz="2800"/>
          </a:p>
          <a:p>
            <a:pPr>
              <a:buFont typeface="Wingdings" panose="05000000000000000000" charset="0"/>
              <a:buChar char="ü"/>
            </a:pPr>
            <a:r>
              <a:rPr lang="en-US" altLang="en-US" sz="2800"/>
              <a:t>Go to log in.</a:t>
            </a:r>
            <a:endParaRPr lang="en-US" altLang="en-US" sz="2800"/>
          </a:p>
          <a:p>
            <a:pPr>
              <a:buFont typeface="Wingdings" panose="05000000000000000000" charset="0"/>
              <a:buChar char="ü"/>
            </a:pPr>
            <a:r>
              <a:rPr lang="en-US" altLang="en-US" sz="2800"/>
              <a:t>Choose the service you want and complete it.</a:t>
            </a:r>
            <a:endParaRPr lang="en-US" altLang="en-US" sz="2800"/>
          </a:p>
          <a:p>
            <a:pPr marL="0" indent="0">
              <a:buNone/>
            </a:pPr>
            <a:endParaRPr lang="en-US" altLang="en-US" sz="2800"/>
          </a:p>
          <a:p>
            <a:pPr marL="0" indent="0" algn="ctr">
              <a:buNone/>
            </a:pPr>
            <a:r>
              <a:rPr lang="en-US" altLang="en-US" b="1"/>
              <a:t>Just that, very simple .</a:t>
            </a:r>
            <a:endParaRPr lang="ar-JO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3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8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s 1"/>
          <p:cNvSpPr/>
          <p:nvPr/>
        </p:nvSpPr>
        <p:spPr>
          <a:xfrm>
            <a:off x="6604000" y="4226560"/>
            <a:ext cx="4100830" cy="6889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Thank you for listening.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804535" y="358775"/>
            <a:ext cx="952500" cy="1198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8700">
                <a:sym typeface="+mn-ea"/>
              </a:rPr>
              <a:t>Q</a:t>
            </a:r>
            <a:endParaRPr lang="en-US" altLang="en-US" sz="28700"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8434070" y="3535045"/>
            <a:ext cx="1986280" cy="69151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u="sng">
                <a:sym typeface="+mn-ea"/>
              </a:rPr>
              <a:t> Service </a:t>
            </a:r>
            <a:r>
              <a:rPr kumimoji="0" lang="en-US" altLang="en-US" sz="28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App</a:t>
            </a:r>
            <a:endParaRPr kumimoji="0" lang="en-US" altLang="en-US" sz="28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" name="Rectangles 11"/>
          <p:cNvSpPr/>
          <p:nvPr/>
        </p:nvSpPr>
        <p:spPr>
          <a:xfrm rot="1860000">
            <a:off x="8082915" y="3477895"/>
            <a:ext cx="643255" cy="2660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uick</a:t>
            </a:r>
            <a:endParaRPr kumimoji="0" lang="en-US" altLang="zh-CN" sz="1600" b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604000" y="5088890"/>
            <a:ext cx="4100830" cy="6889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By: Raghad Abu Hammam.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99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399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99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699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WPS Presentation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1_Gear Drives</vt:lpstr>
      <vt:lpstr>PowerPoint 演示文稿</vt:lpstr>
      <vt:lpstr>In The Beginning :</vt:lpstr>
      <vt:lpstr>Quick Summary Of The Program ...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Dell</dc:creator>
  <cp:lastModifiedBy>Dell</cp:lastModifiedBy>
  <cp:revision>5</cp:revision>
  <dcterms:created xsi:type="dcterms:W3CDTF">2025-02-12T21:01:00Z</dcterms:created>
  <dcterms:modified xsi:type="dcterms:W3CDTF">2025-02-16T12:52:56Z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B46BCDA2374A46C78E447854C9256A53_11</vt:lpwstr>
  </property>
  <property fmtid="{D5CDD505-2E9C-101B-9397-08002B2CF9AE}" pid="3" name="KSOProductBuildVer">
    <vt:lpwstr>1033-12.2.0.19805</vt:lpwstr>
  </property>
</Properties>
</file>