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MPEG audio file  the highest number of media type with 1976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lang="en-US" b="0" i="0" dirty="0">
                <a:solidFill>
                  <a:schemeClr val="bg1"/>
                </a:solidFill>
                <a:effectLst/>
                <a:latin typeface="ui-monospace"/>
              </a:rPr>
              <a:t>the most purchased Media Type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2D900-E9F5-98AB-3AF9-1611E3C9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0" y="1578969"/>
            <a:ext cx="4442539" cy="26506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As you can see, ROCK genre is most music track in the store as it has the 1297 and second is LATINA music it has the 579.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songs per genre the music store has?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2D2AE-AD25-5DA8-6D4B-1519F3C1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7" y="1538169"/>
            <a:ext cx="4603987" cy="2724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Iron Maiden produced the highest number of tracks with 213.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artists who produce the most tracks?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56241-B72F-B7F1-28D3-20BBB494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2" y="1598955"/>
            <a:ext cx="4565885" cy="27115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you can see, ROCK genre is most popular track in the CANADA as it has the highest paid with 105.93.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most popular genre in the CANADA?</a:t>
            </a:r>
            <a:endParaRPr lang="en-GB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76D69-373B-C1E6-5450-9139477E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84" y="1454486"/>
            <a:ext cx="4285606" cy="2990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115</Words>
  <Application>Microsoft Office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-apple-system</vt:lpstr>
      <vt:lpstr>Open Sans</vt:lpstr>
      <vt:lpstr>ui-monospace</vt:lpstr>
      <vt:lpstr>Simple Light</vt:lpstr>
      <vt:lpstr>  What is the most purchased Media Type</vt:lpstr>
      <vt:lpstr> Which songs per genre the music store has?</vt:lpstr>
      <vt:lpstr> Which artists who produce the most tracks?</vt:lpstr>
      <vt:lpstr>  What is the most popular genre in the CANADA?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most purchased Media Type</dc:title>
  <dc:creator>User</dc:creator>
  <cp:lastModifiedBy>Raghad alghamdi</cp:lastModifiedBy>
  <cp:revision>2</cp:revision>
  <dcterms:modified xsi:type="dcterms:W3CDTF">2022-11-16T20:13:12Z</dcterms:modified>
</cp:coreProperties>
</file>