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1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5588"/>
  </p:normalViewPr>
  <p:slideViewPr>
    <p:cSldViewPr snapToGrid="0" snapToObjects="1">
      <p:cViewPr>
        <p:scale>
          <a:sx n="67" d="100"/>
          <a:sy n="67" d="100"/>
        </p:scale>
        <p:origin x="10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26684480324436"/>
          <c:y val="0.2362836844347336"/>
          <c:w val="0.8220517922624293"/>
          <c:h val="0.6913943741325527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DEB1-B04B-89BF-BA342ED6FE01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DEB1-B04B-89BF-BA342ED6FE01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DEB1-B04B-89BF-BA342ED6FE01}"/>
              </c:ext>
            </c:extLst>
          </c:dPt>
          <c:dLbls>
            <c:dLbl>
              <c:idx val="0"/>
              <c:layout>
                <c:manualLayout>
                  <c:x val="-8.7227414330218064E-2"/>
                  <c:y val="0.163265364424219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885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SA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58100914955724"/>
                      <c:h val="0.20621322556581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EB1-B04B-89BF-BA342ED6FE0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5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SA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EB1-B04B-89BF-BA342ED6FE0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SA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EB1-B04B-89BF-BA342ED6FE0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Training</c:v>
                </c:pt>
                <c:pt idx="1">
                  <c:v>Testing</c:v>
                </c:pt>
                <c:pt idx="2">
                  <c:v>Validation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1-B04B-89BF-BA342ED6FE0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1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1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3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5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5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0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2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0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7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0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CB98-FDFD-6A4D-A9CF-8EDA7386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5" y="2133600"/>
            <a:ext cx="7791450" cy="1162050"/>
          </a:xfrm>
        </p:spPr>
        <p:txBody>
          <a:bodyPr>
            <a:noAutofit/>
          </a:bodyPr>
          <a:lstStyle/>
          <a:p>
            <a:r>
              <a:rPr lang="en-SA" sz="3200" b="1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Predicting Bitcoin Transaction Confirmation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6D23F-612D-524C-882A-6C1C38D08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15000"/>
            <a:ext cx="4610100" cy="990600"/>
          </a:xfrm>
        </p:spPr>
        <p:txBody>
          <a:bodyPr>
            <a:normAutofit/>
          </a:bodyPr>
          <a:lstStyle/>
          <a:p>
            <a:r>
              <a:rPr lang="en-SA" sz="2000" b="1" i="1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Raghad Alkhudhair</a:t>
            </a:r>
          </a:p>
          <a:p>
            <a:r>
              <a:rPr lang="en-SA" sz="2000" b="1" i="1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22-9-2021</a:t>
            </a:r>
          </a:p>
        </p:txBody>
      </p:sp>
    </p:spTree>
    <p:extLst>
      <p:ext uri="{BB962C8B-B14F-4D97-AF65-F5344CB8AC3E}">
        <p14:creationId xmlns:p14="http://schemas.microsoft.com/office/powerpoint/2010/main" val="104457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6120-B588-E24C-9D1B-E5AA2C5F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A" sz="36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Enhanced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5D6D-2D7C-9E4C-93DD-1E9291F3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4114800" cy="4019550"/>
          </a:xfrm>
        </p:spPr>
        <p:txBody>
          <a:bodyPr>
            <a:normAutofit/>
          </a:bodyPr>
          <a:lstStyle/>
          <a:p>
            <a:r>
              <a:rPr lang="en-SA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Polynomial Regression with degree 3 </a:t>
            </a:r>
          </a:p>
          <a:p>
            <a:pPr marL="0" indent="0">
              <a:buNone/>
            </a:pPr>
            <a:endParaRPr lang="en-SA" sz="20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SA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Improv</a:t>
            </a:r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</a:t>
            </a:r>
            <a:r>
              <a:rPr lang="en-SA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ment 100% compared to base model</a:t>
            </a:r>
          </a:p>
          <a:p>
            <a:endParaRPr lang="en-SA" sz="20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Training score 0.4600579268120043 </a:t>
            </a:r>
          </a:p>
          <a:p>
            <a:endParaRPr lang="en-US" sz="20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Testing score 0.43091318064826</a:t>
            </a:r>
            <a:endParaRPr lang="en-SA" sz="20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lang="en-SA" sz="24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C52728-AC43-3043-9081-3ADA1BBF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24050"/>
            <a:ext cx="4435079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76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3835-754E-2747-9CCD-2A17676C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1744663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SA" sz="2400" b="1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Bitcoin Definition</a:t>
            </a:r>
          </a:p>
          <a:p>
            <a:pPr>
              <a:spcBef>
                <a:spcPct val="0"/>
              </a:spcBef>
            </a:pPr>
            <a:endParaRPr lang="en-SA" sz="2400" b="1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spcBef>
                <a:spcPct val="0"/>
              </a:spcBef>
            </a:pPr>
            <a:r>
              <a:rPr lang="en-SA" sz="2400" b="1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Confirmation Time Definition</a:t>
            </a:r>
          </a:p>
          <a:p>
            <a:pPr>
              <a:spcBef>
                <a:spcPct val="0"/>
              </a:spcBef>
            </a:pPr>
            <a:endParaRPr lang="en-SA" sz="2400" b="1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spcBef>
                <a:spcPct val="0"/>
              </a:spcBef>
            </a:pPr>
            <a:r>
              <a:rPr lang="en-SA" sz="2400" b="1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Problem Definition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E0D7F9-5E16-664B-9981-D509772E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A" sz="3200" b="1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11743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2D9C-CE32-3742-9025-D1AF2BE9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A" sz="36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7533-DE65-0245-AA70-B0630297D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2190749"/>
            <a:ext cx="8229600" cy="4525963"/>
          </a:xfrm>
        </p:spPr>
        <p:txBody>
          <a:bodyPr>
            <a:normAutofit/>
          </a:bodyPr>
          <a:lstStyle/>
          <a:p>
            <a:r>
              <a:rPr lang="en-SA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From </a:t>
            </a:r>
            <a:r>
              <a:rPr lang="en-US" sz="20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coinmarketcap.com</a:t>
            </a:r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using Web Scrapping</a:t>
            </a:r>
          </a:p>
          <a:p>
            <a:endParaRPr lang="en-US" sz="20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28-4-2013 To 16-09-2021</a:t>
            </a:r>
          </a:p>
          <a:p>
            <a:endParaRPr lang="en-US" sz="20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3064 rows , 7 columns</a:t>
            </a:r>
          </a:p>
          <a:p>
            <a:endParaRPr lang="en-US" sz="20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Date, </a:t>
            </a:r>
            <a:r>
              <a:rPr lang="en-US" sz="20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Open_Price</a:t>
            </a:r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Highest_Price</a:t>
            </a:r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Lowest_price</a:t>
            </a:r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Close_Price</a:t>
            </a:r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Volumn</a:t>
            </a:r>
            <a:r>
              <a:rPr lang="en-US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Market_Cap</a:t>
            </a:r>
            <a:endParaRPr lang="en-US" sz="20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46288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911D-049B-D344-B509-EDE2F9AF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A" sz="3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More Features merged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099A-63B1-AA4B-B2EA-83A3B4E4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90750"/>
            <a:ext cx="8229600" cy="4525963"/>
          </a:xfrm>
        </p:spPr>
        <p:txBody>
          <a:bodyPr>
            <a:normAutofit/>
          </a:bodyPr>
          <a:lstStyle/>
          <a:p>
            <a:r>
              <a:rPr lang="en-SA" sz="2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As csv from Nasdaq.com</a:t>
            </a:r>
          </a:p>
          <a:p>
            <a:endParaRPr lang="en-SA" sz="24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SA" sz="2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Daily_Transactions, Miners_Revenue, Difficulty, Cost_Per_Transaction, Average_Block_Size, Total_Bitcoins, </a:t>
            </a:r>
            <a:r>
              <a:rPr lang="en-US" sz="2400" b="1" dirty="0" err="1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Average_Transaction_Confirmation_time</a:t>
            </a:r>
            <a:endParaRPr lang="en-SA" sz="24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8858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5F7D-5459-B249-8E51-495E7FB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A" sz="3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Cleaning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C02011-3E37-124F-B6BA-B5AC99F96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66950"/>
            <a:ext cx="4819650" cy="2419350"/>
          </a:xfrm>
        </p:spPr>
        <p:txBody>
          <a:bodyPr anchor="t">
            <a:normAutofit/>
          </a:bodyPr>
          <a:lstStyle/>
          <a:p>
            <a:r>
              <a:rPr lang="en-SA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No nulls</a:t>
            </a:r>
          </a:p>
          <a:p>
            <a:endParaRPr lang="en-SA" sz="20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SA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Outliers matter so are kept</a:t>
            </a:r>
          </a:p>
          <a:p>
            <a:endParaRPr lang="en-SA" sz="2000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SA" sz="20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Datatypes formatting</a:t>
            </a:r>
          </a:p>
          <a:p>
            <a:endParaRPr lang="en-SA" sz="1700" dirty="0">
              <a:solidFill>
                <a:srgbClr val="595959"/>
              </a:solidFill>
            </a:endParaRPr>
          </a:p>
          <a:p>
            <a:endParaRPr lang="en-SA" sz="2000" dirty="0">
              <a:solidFill>
                <a:srgbClr val="595959"/>
              </a:solidFill>
            </a:endParaRPr>
          </a:p>
        </p:txBody>
      </p:sp>
      <p:pic>
        <p:nvPicPr>
          <p:cNvPr id="7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63C3C579-90E9-3B4C-A0C1-648403ECE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2500" y="1744956"/>
            <a:ext cx="4229100" cy="41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8345-2C44-4048-A96B-E7EA3423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94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SA" sz="28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Heatmap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F00DFA-5F49-FE48-8153-3804BD4C89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23" y="0"/>
            <a:ext cx="65625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15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6A3ABD-3813-E646-8A6A-18EC3E9DF4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043950"/>
              </p:ext>
            </p:extLst>
          </p:nvPr>
        </p:nvGraphicFramePr>
        <p:xfrm>
          <a:off x="1152525" y="762001"/>
          <a:ext cx="6838950" cy="4640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954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E5BF-F744-144E-B4BD-AD03F0F9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A" sz="36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E5E8A-4451-A94C-A6FB-A914E3D7DB88}"/>
              </a:ext>
            </a:extLst>
          </p:cNvPr>
          <p:cNvSpPr txBox="1"/>
          <p:nvPr/>
        </p:nvSpPr>
        <p:spPr>
          <a:xfrm>
            <a:off x="160337" y="2438400"/>
            <a:ext cx="5981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SA" b="1" u="sng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Baseline Model Performance: </a:t>
            </a:r>
          </a:p>
          <a:p>
            <a:pPr marL="285750" indent="-285750">
              <a:buFontTx/>
              <a:buChar char="-"/>
            </a:pPr>
            <a:endParaRPr lang="en-SA" b="1" u="sng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Tx/>
              <a:buChar char="-"/>
            </a:pPr>
            <a:endParaRPr lang="en-SA" b="1" u="sng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US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	Training score 0.22373174024731457 </a:t>
            </a:r>
          </a:p>
          <a:p>
            <a:endParaRPr lang="en-US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US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	Testing score 0.1897938346383976</a:t>
            </a:r>
            <a:endParaRPr lang="en-SA" dirty="0">
              <a:solidFill>
                <a:schemeClr val="bg1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1F4DF4-C64E-3B4E-8119-D4DE3A4DE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682935"/>
            <a:ext cx="3600450" cy="349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2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C197-31C5-2A4E-8E05-2B9C8B43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64013"/>
          </a:xfrm>
        </p:spPr>
        <p:txBody>
          <a:bodyPr/>
          <a:lstStyle/>
          <a:p>
            <a:r>
              <a:rPr lang="en-SA" sz="2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Scaling</a:t>
            </a:r>
          </a:p>
          <a:p>
            <a:r>
              <a:rPr lang="en-SA" sz="2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Adding Date as integer counter</a:t>
            </a:r>
          </a:p>
          <a:p>
            <a:r>
              <a:rPr lang="en-US" sz="2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</a:t>
            </a:r>
            <a:r>
              <a:rPr lang="en-SA" sz="2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eparating Date to year, month and day</a:t>
            </a:r>
          </a:p>
          <a:p>
            <a:r>
              <a:rPr lang="en-SA" sz="2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Polynomial degree 2, and 3 and 4</a:t>
            </a:r>
          </a:p>
          <a:p>
            <a:endParaRPr lang="en-S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A2D874-5DFC-3740-A4F7-66FA73F8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A" sz="36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0523714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1779AB"/>
      </a:dk1>
      <a:lt1>
        <a:sysClr val="window" lastClr="FFFFFF"/>
      </a:lt1>
      <a:dk2>
        <a:srgbClr val="120A08"/>
      </a:dk2>
      <a:lt2>
        <a:srgbClr val="1DA669"/>
      </a:lt2>
      <a:accent1>
        <a:srgbClr val="1238AB"/>
      </a:accent1>
      <a:accent2>
        <a:srgbClr val="1EBA59"/>
      </a:accent2>
      <a:accent3>
        <a:srgbClr val="FDFDFD"/>
      </a:accent3>
      <a:accent4>
        <a:srgbClr val="176524"/>
      </a:accent4>
      <a:accent5>
        <a:srgbClr val="4BACC6"/>
      </a:accent5>
      <a:accent6>
        <a:srgbClr val="190F09"/>
      </a:accent6>
      <a:hlink>
        <a:srgbClr val="0000FF"/>
      </a:hlink>
      <a:folHlink>
        <a:srgbClr val="16631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77</TotalTime>
  <Words>178</Words>
  <Application>Microsoft Macintosh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Ayuthaya</vt:lpstr>
      <vt:lpstr>Calibri</vt:lpstr>
      <vt:lpstr>Wingdings</vt:lpstr>
      <vt:lpstr>Default Theme</vt:lpstr>
      <vt:lpstr>Predicting Bitcoin Transaction Confirmation Time</vt:lpstr>
      <vt:lpstr>Background</vt:lpstr>
      <vt:lpstr>Data</vt:lpstr>
      <vt:lpstr>More Features merged </vt:lpstr>
      <vt:lpstr>Cleaning Data</vt:lpstr>
      <vt:lpstr>Heatmap</vt:lpstr>
      <vt:lpstr>PowerPoint Presentation</vt:lpstr>
      <vt:lpstr>Regression</vt:lpstr>
      <vt:lpstr>Feature Engineering</vt:lpstr>
      <vt:lpstr>Enhanced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Bitcoin Transaction Confirmation Time</dc:title>
  <dc:creator>Microsoft Office User</dc:creator>
  <cp:lastModifiedBy>Microsoft Office User</cp:lastModifiedBy>
  <cp:revision>1</cp:revision>
  <dcterms:created xsi:type="dcterms:W3CDTF">2021-09-22T03:44:15Z</dcterms:created>
  <dcterms:modified xsi:type="dcterms:W3CDTF">2021-09-22T05:02:12Z</dcterms:modified>
</cp:coreProperties>
</file>