
<file path=[Content_Types].xml><?xml version="1.0" encoding="utf-8"?>
<Types xmlns="http://schemas.openxmlformats.org/package/2006/content-types">
  <Default Extension="fntdata" ContentType="application/x-fontdata"/>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
  </p:notesMasterIdLst>
  <p:sldIdLst>
    <p:sldId id="256" r:id="rId2"/>
    <p:sldId id="257" r:id="rId3"/>
    <p:sldId id="259" r:id="rId4"/>
    <p:sldId id="258" r:id="rId5"/>
  </p:sldIdLst>
  <p:sldSz cx="9144000" cy="5143500" type="screen16x9"/>
  <p:notesSz cx="6858000" cy="9144000"/>
  <p:embeddedFontLst>
    <p:embeddedFont>
      <p:font typeface="Open Sans" panose="020B0606030504020204" pitchFamily="34" charset="0"/>
      <p:regular r:id="rId7"/>
      <p:bold r:id="rId8"/>
      <p:italic r:id="rId9"/>
      <p:boldItalic r:id="rId1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32177" autoAdjust="0"/>
  </p:normalViewPr>
  <p:slideViewPr>
    <p:cSldViewPr snapToGrid="0" snapToObjects="1">
      <p:cViewPr varScale="1">
        <p:scale>
          <a:sx n="40" d="100"/>
          <a:sy n="40" d="100"/>
        </p:scale>
        <p:origin x="3720" y="184"/>
      </p:cViewPr>
      <p:guideLst/>
    </p:cSldViewPr>
  </p:slideViewPr>
  <p:notesTextViewPr>
    <p:cViewPr>
      <p:scale>
        <a:sx n="105" d="100"/>
        <a:sy n="10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amot\Downloads\Q1%20RAGHAD.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amot\Downloads\results%20(10).csv"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[Q1 RAGHAD.csv]Sheet1!PivotTable3</c:name>
    <c:fmtId val="5"/>
  </c:pivotSource>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GB" sz="1600" b="1" i="0" u="none" strike="noStrike" baseline="0">
                <a:effectLst/>
              </a:rPr>
              <a:t>Total monthly payments and count of pay times per month of</a:t>
            </a:r>
            <a:r>
              <a:rPr lang="en-GB"/>
              <a:t> top 6  paying clients</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SA"/>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diamond"/>
          <c:size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SA"/>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square"/>
          <c:size val="5"/>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SA"/>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SA"/>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SA"/>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SA"/>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SA"/>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Sheet1!$B$3</c:f>
              <c:strCache>
                <c:ptCount val="1"/>
                <c:pt idx="0">
                  <c:v>Total payment amount</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Sheet1!$A$4:$A$10</c:f>
              <c:strCache>
                <c:ptCount val="6"/>
                <c:pt idx="0">
                  <c:v>Clara Shaw</c:v>
                </c:pt>
                <c:pt idx="1">
                  <c:v>Eleanor Hunt</c:v>
                </c:pt>
                <c:pt idx="2">
                  <c:v>Karl Seal</c:v>
                </c:pt>
                <c:pt idx="3">
                  <c:v>Marion Snyder</c:v>
                </c:pt>
                <c:pt idx="4">
                  <c:v>Rhonda Kennedy</c:v>
                </c:pt>
                <c:pt idx="5">
                  <c:v>Tommy Collazo</c:v>
                </c:pt>
              </c:strCache>
            </c:strRef>
          </c:cat>
          <c:val>
            <c:numRef>
              <c:f>Sheet1!$B$4:$B$10</c:f>
              <c:numCache>
                <c:formatCode>General</c:formatCode>
                <c:ptCount val="6"/>
                <c:pt idx="0">
                  <c:v>189.6</c:v>
                </c:pt>
                <c:pt idx="1">
                  <c:v>211.54999999999998</c:v>
                </c:pt>
                <c:pt idx="2">
                  <c:v>208.58</c:v>
                </c:pt>
                <c:pt idx="3">
                  <c:v>194.61</c:v>
                </c:pt>
                <c:pt idx="4">
                  <c:v>191.62</c:v>
                </c:pt>
                <c:pt idx="5">
                  <c:v>183.63</c:v>
                </c:pt>
              </c:numCache>
            </c:numRef>
          </c:val>
          <c:extLst>
            <c:ext xmlns:c16="http://schemas.microsoft.com/office/drawing/2014/chart" uri="{C3380CC4-5D6E-409C-BE32-E72D297353CC}">
              <c16:uniqueId val="{00000000-3856-401F-B2B5-4B20A7A3C237}"/>
            </c:ext>
          </c:extLst>
        </c:ser>
        <c:ser>
          <c:idx val="1"/>
          <c:order val="1"/>
          <c:tx>
            <c:strRef>
              <c:f>Sheet1!$C$3</c:f>
              <c:strCache>
                <c:ptCount val="1"/>
                <c:pt idx="0">
                  <c:v>Count of pay times per month</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Sheet1!$A$4:$A$10</c:f>
              <c:strCache>
                <c:ptCount val="6"/>
                <c:pt idx="0">
                  <c:v>Clara Shaw</c:v>
                </c:pt>
                <c:pt idx="1">
                  <c:v>Eleanor Hunt</c:v>
                </c:pt>
                <c:pt idx="2">
                  <c:v>Karl Seal</c:v>
                </c:pt>
                <c:pt idx="3">
                  <c:v>Marion Snyder</c:v>
                </c:pt>
                <c:pt idx="4">
                  <c:v>Rhonda Kennedy</c:v>
                </c:pt>
                <c:pt idx="5">
                  <c:v>Tommy Collazo</c:v>
                </c:pt>
              </c:strCache>
            </c:strRef>
          </c:cat>
          <c:val>
            <c:numRef>
              <c:f>Sheet1!$C$4:$C$10</c:f>
              <c:numCache>
                <c:formatCode>General</c:formatCode>
                <c:ptCount val="6"/>
                <c:pt idx="0">
                  <c:v>40</c:v>
                </c:pt>
                <c:pt idx="1">
                  <c:v>45</c:v>
                </c:pt>
                <c:pt idx="2">
                  <c:v>42</c:v>
                </c:pt>
                <c:pt idx="3">
                  <c:v>39</c:v>
                </c:pt>
                <c:pt idx="4">
                  <c:v>38</c:v>
                </c:pt>
                <c:pt idx="5">
                  <c:v>37</c:v>
                </c:pt>
              </c:numCache>
            </c:numRef>
          </c:val>
          <c:extLst>
            <c:ext xmlns:c16="http://schemas.microsoft.com/office/drawing/2014/chart" uri="{C3380CC4-5D6E-409C-BE32-E72D297353CC}">
              <c16:uniqueId val="{00000001-3856-401F-B2B5-4B20A7A3C237}"/>
            </c:ext>
          </c:extLst>
        </c:ser>
        <c:dLbls>
          <c:showLegendKey val="0"/>
          <c:showVal val="0"/>
          <c:showCatName val="0"/>
          <c:showSerName val="0"/>
          <c:showPercent val="0"/>
          <c:showBubbleSize val="0"/>
        </c:dLbls>
        <c:gapWidth val="115"/>
        <c:overlap val="-20"/>
        <c:axId val="987872415"/>
        <c:axId val="987874911"/>
      </c:barChart>
      <c:catAx>
        <c:axId val="987872415"/>
        <c:scaling>
          <c:orientation val="minMax"/>
        </c:scaling>
        <c:delete val="0"/>
        <c:axPos val="l"/>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GB"/>
                  <a:t>Client names</a:t>
                </a:r>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SA"/>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SA"/>
          </a:p>
        </c:txPr>
        <c:crossAx val="987874911"/>
        <c:crosses val="autoZero"/>
        <c:auto val="1"/>
        <c:lblAlgn val="ctr"/>
        <c:lblOffset val="100"/>
        <c:noMultiLvlLbl val="0"/>
      </c:catAx>
      <c:valAx>
        <c:axId val="987874911"/>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GB"/>
                  <a:t>Total</a:t>
                </a:r>
              </a:p>
            </c:rich>
          </c:tx>
          <c:layout>
            <c:manualLayout>
              <c:xMode val="edge"/>
              <c:yMode val="edge"/>
              <c:x val="0.40035248733216944"/>
              <c:y val="0.89215325024791303"/>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SA"/>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SA"/>
          </a:p>
        </c:txPr>
        <c:crossAx val="98787241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SA"/>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SA"/>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pivotSource>
    <c:name>[results (10).csv]Suggestion1!PivotTable1</c:name>
    <c:fmtId val="3"/>
  </c:pivotSource>
  <c:chart>
    <c:title>
      <c:tx>
        <c:rich>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endParaRPr lang="en-US" dirty="0"/>
          </a:p>
          <a:p>
            <a:pPr>
              <a:defRPr/>
            </a:pPr>
            <a:r>
              <a:rPr lang="en-US" dirty="0"/>
              <a:t>The total rental orders</a:t>
            </a:r>
            <a:r>
              <a:rPr lang="en-US" baseline="0" dirty="0"/>
              <a:t> </a:t>
            </a:r>
            <a:r>
              <a:rPr lang="en-US" dirty="0"/>
              <a:t>for each film genre.</a:t>
            </a:r>
          </a:p>
        </c:rich>
      </c:tx>
      <c:overlay val="0"/>
      <c:spPr>
        <a:noFill/>
        <a:ln>
          <a:noFill/>
        </a:ln>
        <a:effectLst/>
      </c:spPr>
      <c:txPr>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endParaRPr lang="en-SA"/>
        </a:p>
      </c:txPr>
    </c:title>
    <c:autoTitleDeleted val="0"/>
    <c:pivotFmts>
      <c:pivotFmt>
        <c:idx val="0"/>
        <c:spPr>
          <a:solidFill>
            <a:schemeClr val="accent5"/>
          </a:solidFill>
          <a:ln>
            <a:noFill/>
          </a:ln>
          <a:effectLst/>
        </c:spPr>
        <c:marker>
          <c:symbol val="circle"/>
          <c:size val="6"/>
          <c:spPr>
            <a:solidFill>
              <a:schemeClr val="lt1"/>
            </a:solidFill>
            <a:ln w="15875">
              <a:solidFill>
                <a:schemeClr val="accent5"/>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SA"/>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SA"/>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SA"/>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Suggestion1!$B$2</c:f>
              <c:strCache>
                <c:ptCount val="1"/>
                <c:pt idx="0">
                  <c:v>Total</c:v>
                </c:pt>
              </c:strCache>
            </c:strRef>
          </c:tx>
          <c:spPr>
            <a:solidFill>
              <a:schemeClr val="accent5"/>
            </a:solidFill>
            <a:ln>
              <a:noFill/>
            </a:ln>
            <a:effectLst/>
          </c:spPr>
          <c:invertIfNegative val="0"/>
          <c:cat>
            <c:strRef>
              <c:f>Suggestion1!$A$3:$A$19</c:f>
              <c:strCache>
                <c:ptCount val="16"/>
                <c:pt idx="0">
                  <c:v>Sports</c:v>
                </c:pt>
                <c:pt idx="1">
                  <c:v>Animation</c:v>
                </c:pt>
                <c:pt idx="2">
                  <c:v>Action</c:v>
                </c:pt>
                <c:pt idx="3">
                  <c:v>Sci-Fi</c:v>
                </c:pt>
                <c:pt idx="4">
                  <c:v>Family</c:v>
                </c:pt>
                <c:pt idx="5">
                  <c:v>Drama</c:v>
                </c:pt>
                <c:pt idx="6">
                  <c:v>Documentary</c:v>
                </c:pt>
                <c:pt idx="7">
                  <c:v>Foreign</c:v>
                </c:pt>
                <c:pt idx="8">
                  <c:v>Games</c:v>
                </c:pt>
                <c:pt idx="9">
                  <c:v>Children</c:v>
                </c:pt>
                <c:pt idx="10">
                  <c:v>Comedy</c:v>
                </c:pt>
                <c:pt idx="11">
                  <c:v>New</c:v>
                </c:pt>
                <c:pt idx="12">
                  <c:v>Classics</c:v>
                </c:pt>
                <c:pt idx="13">
                  <c:v>Horror</c:v>
                </c:pt>
                <c:pt idx="14">
                  <c:v>Travel</c:v>
                </c:pt>
                <c:pt idx="15">
                  <c:v>Music</c:v>
                </c:pt>
              </c:strCache>
            </c:strRef>
          </c:cat>
          <c:val>
            <c:numRef>
              <c:f>Suggestion1!$B$3:$B$19</c:f>
              <c:numCache>
                <c:formatCode>General</c:formatCode>
                <c:ptCount val="16"/>
                <c:pt idx="0">
                  <c:v>1179</c:v>
                </c:pt>
                <c:pt idx="1">
                  <c:v>1166</c:v>
                </c:pt>
                <c:pt idx="2">
                  <c:v>1112</c:v>
                </c:pt>
                <c:pt idx="3">
                  <c:v>1101</c:v>
                </c:pt>
                <c:pt idx="4">
                  <c:v>1096</c:v>
                </c:pt>
                <c:pt idx="5">
                  <c:v>1060</c:v>
                </c:pt>
                <c:pt idx="6">
                  <c:v>1050</c:v>
                </c:pt>
                <c:pt idx="7">
                  <c:v>1033</c:v>
                </c:pt>
                <c:pt idx="8">
                  <c:v>969</c:v>
                </c:pt>
                <c:pt idx="9">
                  <c:v>945</c:v>
                </c:pt>
                <c:pt idx="10">
                  <c:v>941</c:v>
                </c:pt>
                <c:pt idx="11">
                  <c:v>940</c:v>
                </c:pt>
                <c:pt idx="12">
                  <c:v>939</c:v>
                </c:pt>
                <c:pt idx="13">
                  <c:v>846</c:v>
                </c:pt>
                <c:pt idx="14">
                  <c:v>837</c:v>
                </c:pt>
                <c:pt idx="15">
                  <c:v>830</c:v>
                </c:pt>
              </c:numCache>
            </c:numRef>
          </c:val>
          <c:extLst>
            <c:ext xmlns:c16="http://schemas.microsoft.com/office/drawing/2014/chart" uri="{C3380CC4-5D6E-409C-BE32-E72D297353CC}">
              <c16:uniqueId val="{00000000-DE72-48FF-B709-ACE5FEEA5FB8}"/>
            </c:ext>
          </c:extLst>
        </c:ser>
        <c:dLbls>
          <c:showLegendKey val="0"/>
          <c:showVal val="0"/>
          <c:showCatName val="0"/>
          <c:showSerName val="0"/>
          <c:showPercent val="0"/>
          <c:showBubbleSize val="0"/>
        </c:dLbls>
        <c:gapWidth val="267"/>
        <c:overlap val="-43"/>
        <c:axId val="1178332111"/>
        <c:axId val="1178352911"/>
      </c:barChart>
      <c:catAx>
        <c:axId val="1178332111"/>
        <c:scaling>
          <c:orientation val="minMax"/>
        </c:scaling>
        <c:delete val="0"/>
        <c:axPos val="b"/>
        <c:majorGridlines>
          <c:spPr>
            <a:ln w="9525" cap="flat" cmpd="sng" algn="ctr">
              <a:solidFill>
                <a:schemeClr val="dk1">
                  <a:lumMod val="15000"/>
                  <a:lumOff val="85000"/>
                </a:schemeClr>
              </a:solidFill>
              <a:round/>
            </a:ln>
            <a:effectLst/>
          </c:spPr>
        </c:majorGridlines>
        <c:title>
          <c:tx>
            <c:rich>
              <a:bodyPr rot="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r>
                  <a:rPr lang="en-GB"/>
                  <a:t>Film Category</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endParaRPr lang="en-SA"/>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dk1">
                    <a:lumMod val="65000"/>
                    <a:lumOff val="35000"/>
                  </a:schemeClr>
                </a:solidFill>
                <a:latin typeface="+mn-lt"/>
                <a:ea typeface="+mn-ea"/>
                <a:cs typeface="+mn-cs"/>
              </a:defRPr>
            </a:pPr>
            <a:endParaRPr lang="en-SA"/>
          </a:p>
        </c:txPr>
        <c:crossAx val="1178352911"/>
        <c:crosses val="autoZero"/>
        <c:auto val="1"/>
        <c:lblAlgn val="ctr"/>
        <c:lblOffset val="100"/>
        <c:noMultiLvlLbl val="0"/>
      </c:catAx>
      <c:valAx>
        <c:axId val="1178352911"/>
        <c:scaling>
          <c:orientation val="minMax"/>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r>
                  <a:rPr lang="en-GB" dirty="0"/>
                  <a:t>Rental orders  </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endParaRPr lang="en-SA"/>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SA"/>
          </a:p>
        </c:txPr>
        <c:crossAx val="1178332111"/>
        <c:crosses val="autoZero"/>
        <c:crossBetween val="between"/>
      </c:valAx>
      <c:spPr>
        <a:pattFill prst="ltDnDiag">
          <a:fgClr>
            <a:schemeClr val="dk1">
              <a:lumMod val="15000"/>
              <a:lumOff val="85000"/>
            </a:schemeClr>
          </a:fgClr>
          <a:bgClr>
            <a:schemeClr val="lt1"/>
          </a:bgClr>
        </a:patt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SA"/>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SA"/>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8">
  <a:schemeClr val="accent5"/>
</cs:colorStyle>
</file>

<file path=ppt/charts/style1.xml><?xml version="1.0" encoding="utf-8"?>
<cs:chartStyle xmlns:cs="http://schemas.microsoft.com/office/drawing/2012/chartStyle" xmlns:a="http://schemas.openxmlformats.org/drawingml/2006/main" id="341">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US" dirty="0"/>
              <a:t>/*</a:t>
            </a:r>
            <a:r>
              <a:rPr lang="en-US" sz="1100" b="0" i="0" u="none" strike="noStrike" cap="none" dirty="0">
                <a:solidFill>
                  <a:srgbClr val="000000"/>
                </a:solidFill>
                <a:latin typeface="Arial"/>
                <a:ea typeface="Arial"/>
                <a:cs typeface="Arial"/>
                <a:sym typeface="Arial"/>
              </a:rPr>
              <a:t>Q1: In 2007, what were the names of our top 6  paying clients, how many monthly payments did they make, and how much money did they pay in total?</a:t>
            </a:r>
          </a:p>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en-US" dirty="0"/>
              <a:t>Solution:*/</a:t>
            </a:r>
          </a:p>
          <a:p>
            <a:pPr marL="0" marR="0" lvl="0" indent="0" algn="l" rtl="0">
              <a:lnSpc>
                <a:spcPct val="100000"/>
              </a:lnSpc>
              <a:spcBef>
                <a:spcPts val="0"/>
              </a:spcBef>
              <a:spcAft>
                <a:spcPts val="0"/>
              </a:spcAft>
              <a:buClr>
                <a:schemeClr val="dk1"/>
              </a:buClr>
              <a:buSzPts val="1100"/>
              <a:buFont typeface="Arial"/>
              <a:buNone/>
            </a:pP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1100" b="0" i="0" u="none" strike="noStrike" cap="none" dirty="0">
                <a:solidFill>
                  <a:srgbClr val="000000"/>
                </a:solidFill>
                <a:latin typeface="Arial"/>
                <a:ea typeface="Arial"/>
                <a:cs typeface="Arial"/>
                <a:sym typeface="Arial"/>
              </a:rPr>
              <a:t>SELECT </a:t>
            </a:r>
          </a:p>
          <a:p>
            <a:pPr marL="0" marR="0" lvl="0" indent="0" algn="l" rtl="0">
              <a:lnSpc>
                <a:spcPct val="100000"/>
              </a:lnSpc>
              <a:spcBef>
                <a:spcPts val="0"/>
              </a:spcBef>
              <a:spcAft>
                <a:spcPts val="0"/>
              </a:spcAft>
              <a:buClr>
                <a:schemeClr val="dk1"/>
              </a:buClr>
              <a:buSzPts val="1100"/>
              <a:buFont typeface="Arial"/>
              <a:buNone/>
            </a:pP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1100" b="0" i="0" u="none" strike="noStrike" cap="none" dirty="0">
                <a:solidFill>
                  <a:srgbClr val="000000"/>
                </a:solidFill>
                <a:latin typeface="Arial"/>
                <a:ea typeface="Arial"/>
                <a:cs typeface="Arial"/>
                <a:sym typeface="Arial"/>
              </a:rPr>
              <a:t>  DATE_TRUNC('month', </a:t>
            </a:r>
            <a:r>
              <a:rPr lang="en-US" sz="1100" b="0" i="0" u="none" strike="noStrike" cap="none" dirty="0" err="1">
                <a:solidFill>
                  <a:srgbClr val="000000"/>
                </a:solidFill>
                <a:latin typeface="Arial"/>
                <a:ea typeface="Arial"/>
                <a:cs typeface="Arial"/>
                <a:sym typeface="Arial"/>
              </a:rPr>
              <a:t>pa.payment_date</a:t>
            </a:r>
            <a:r>
              <a:rPr lang="en-US" sz="1100" b="0" i="0" u="none" strike="noStrike" cap="none" dirty="0">
                <a:solidFill>
                  <a:srgbClr val="000000"/>
                </a:solidFill>
                <a:latin typeface="Arial"/>
                <a:ea typeface="Arial"/>
                <a:cs typeface="Arial"/>
                <a:sym typeface="Arial"/>
              </a:rPr>
              <a:t>) "Payment date", </a:t>
            </a:r>
          </a:p>
          <a:p>
            <a:pPr marL="0" marR="0" lvl="0" indent="0" algn="l" rtl="0">
              <a:lnSpc>
                <a:spcPct val="100000"/>
              </a:lnSpc>
              <a:spcBef>
                <a:spcPts val="0"/>
              </a:spcBef>
              <a:spcAft>
                <a:spcPts val="0"/>
              </a:spcAft>
              <a:buClr>
                <a:schemeClr val="dk1"/>
              </a:buClr>
              <a:buSzPts val="1100"/>
              <a:buFont typeface="Arial"/>
              <a:buNone/>
            </a:pP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1100" b="0" i="0" u="none" strike="noStrike" cap="none" dirty="0">
                <a:solidFill>
                  <a:srgbClr val="000000"/>
                </a:solidFill>
                <a:latin typeface="Arial"/>
                <a:ea typeface="Arial"/>
                <a:cs typeface="Arial"/>
                <a:sym typeface="Arial"/>
              </a:rPr>
              <a:t>  </a:t>
            </a:r>
            <a:r>
              <a:rPr lang="en-US" sz="1100" b="0" i="0" u="none" strike="noStrike" cap="none" dirty="0" err="1">
                <a:solidFill>
                  <a:srgbClr val="000000"/>
                </a:solidFill>
                <a:latin typeface="Arial"/>
                <a:ea typeface="Arial"/>
                <a:cs typeface="Arial"/>
                <a:sym typeface="Arial"/>
              </a:rPr>
              <a:t>cu.first_name</a:t>
            </a:r>
            <a:r>
              <a:rPr lang="en-US" sz="1100" b="0" i="0" u="none" strike="noStrike" cap="none" dirty="0">
                <a:solidFill>
                  <a:srgbClr val="000000"/>
                </a:solidFill>
                <a:latin typeface="Arial"/>
                <a:ea typeface="Arial"/>
                <a:cs typeface="Arial"/>
                <a:sym typeface="Arial"/>
              </a:rPr>
              <a:t> || ' ' || </a:t>
            </a:r>
            <a:r>
              <a:rPr lang="en-US" sz="1100" b="0" i="0" u="none" strike="noStrike" cap="none" dirty="0" err="1">
                <a:solidFill>
                  <a:srgbClr val="000000"/>
                </a:solidFill>
                <a:latin typeface="Arial"/>
                <a:ea typeface="Arial"/>
                <a:cs typeface="Arial"/>
                <a:sym typeface="Arial"/>
              </a:rPr>
              <a:t>cu.last_name</a:t>
            </a:r>
            <a:r>
              <a:rPr lang="en-US" sz="1100" b="0" i="0" u="none" strike="noStrike" cap="none" dirty="0">
                <a:solidFill>
                  <a:srgbClr val="000000"/>
                </a:solidFill>
                <a:latin typeface="Arial"/>
                <a:ea typeface="Arial"/>
                <a:cs typeface="Arial"/>
                <a:sym typeface="Arial"/>
              </a:rPr>
              <a:t> "</a:t>
            </a:r>
            <a:r>
              <a:rPr lang="en-US" sz="1100" b="0" i="0" u="none" strike="noStrike" cap="none" dirty="0" err="1">
                <a:solidFill>
                  <a:srgbClr val="000000"/>
                </a:solidFill>
                <a:latin typeface="Arial"/>
                <a:ea typeface="Arial"/>
                <a:cs typeface="Arial"/>
                <a:sym typeface="Arial"/>
              </a:rPr>
              <a:t>Coustmer</a:t>
            </a:r>
            <a:r>
              <a:rPr lang="en-US" sz="1100" b="0" i="0" u="none" strike="noStrike" cap="none" dirty="0">
                <a:solidFill>
                  <a:srgbClr val="000000"/>
                </a:solidFill>
                <a:latin typeface="Arial"/>
                <a:ea typeface="Arial"/>
                <a:cs typeface="Arial"/>
                <a:sym typeface="Arial"/>
              </a:rPr>
              <a:t> Full name", </a:t>
            </a:r>
          </a:p>
          <a:p>
            <a:pPr marL="0" marR="0" lvl="0" indent="0" algn="l" rtl="0">
              <a:lnSpc>
                <a:spcPct val="100000"/>
              </a:lnSpc>
              <a:spcBef>
                <a:spcPts val="0"/>
              </a:spcBef>
              <a:spcAft>
                <a:spcPts val="0"/>
              </a:spcAft>
              <a:buClr>
                <a:schemeClr val="dk1"/>
              </a:buClr>
              <a:buSzPts val="1100"/>
              <a:buFont typeface="Arial"/>
              <a:buNone/>
            </a:pP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1100" b="0" i="0" u="none" strike="noStrike" cap="none" dirty="0">
                <a:solidFill>
                  <a:srgbClr val="000000"/>
                </a:solidFill>
                <a:latin typeface="Arial"/>
                <a:ea typeface="Arial"/>
                <a:cs typeface="Arial"/>
                <a:sym typeface="Arial"/>
              </a:rPr>
              <a:t>  COUNT(</a:t>
            </a:r>
            <a:r>
              <a:rPr lang="en-US" sz="1100" b="0" i="0" u="none" strike="noStrike" cap="none" dirty="0" err="1">
                <a:solidFill>
                  <a:srgbClr val="000000"/>
                </a:solidFill>
                <a:latin typeface="Arial"/>
                <a:ea typeface="Arial"/>
                <a:cs typeface="Arial"/>
                <a:sym typeface="Arial"/>
              </a:rPr>
              <a:t>pa.amount</a:t>
            </a:r>
            <a:r>
              <a:rPr lang="en-US" sz="1100" b="0" i="0" u="none" strike="noStrike" cap="none" dirty="0">
                <a:solidFill>
                  <a:srgbClr val="000000"/>
                </a:solidFill>
                <a:latin typeface="Arial"/>
                <a:ea typeface="Arial"/>
                <a:cs typeface="Arial"/>
                <a:sym typeface="Arial"/>
              </a:rPr>
              <a:t>) "Pay Counter per month", </a:t>
            </a:r>
          </a:p>
          <a:p>
            <a:pPr marL="0" marR="0" lvl="0" indent="0" algn="l" rtl="0">
              <a:lnSpc>
                <a:spcPct val="100000"/>
              </a:lnSpc>
              <a:spcBef>
                <a:spcPts val="0"/>
              </a:spcBef>
              <a:spcAft>
                <a:spcPts val="0"/>
              </a:spcAft>
              <a:buClr>
                <a:schemeClr val="dk1"/>
              </a:buClr>
              <a:buSzPts val="1100"/>
              <a:buFont typeface="Arial"/>
              <a:buNone/>
            </a:pP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1100" b="0" i="0" u="none" strike="noStrike" cap="none" dirty="0">
                <a:solidFill>
                  <a:srgbClr val="000000"/>
                </a:solidFill>
                <a:latin typeface="Arial"/>
                <a:ea typeface="Arial"/>
                <a:cs typeface="Arial"/>
                <a:sym typeface="Arial"/>
              </a:rPr>
              <a:t>  SUM(</a:t>
            </a:r>
            <a:r>
              <a:rPr lang="en-US" sz="1100" b="0" i="0" u="none" strike="noStrike" cap="none" dirty="0" err="1">
                <a:solidFill>
                  <a:srgbClr val="000000"/>
                </a:solidFill>
                <a:latin typeface="Arial"/>
                <a:ea typeface="Arial"/>
                <a:cs typeface="Arial"/>
                <a:sym typeface="Arial"/>
              </a:rPr>
              <a:t>pa.amount</a:t>
            </a:r>
            <a:r>
              <a:rPr lang="en-US" sz="1100" b="0" i="0" u="none" strike="noStrike" cap="none" dirty="0">
                <a:solidFill>
                  <a:srgbClr val="000000"/>
                </a:solidFill>
                <a:latin typeface="Arial"/>
                <a:ea typeface="Arial"/>
                <a:cs typeface="Arial"/>
                <a:sym typeface="Arial"/>
              </a:rPr>
              <a:t>) "Amount of payment" </a:t>
            </a:r>
          </a:p>
          <a:p>
            <a:pPr marL="0" marR="0" lvl="0" indent="0" algn="l" rtl="0">
              <a:lnSpc>
                <a:spcPct val="100000"/>
              </a:lnSpc>
              <a:spcBef>
                <a:spcPts val="0"/>
              </a:spcBef>
              <a:spcAft>
                <a:spcPts val="0"/>
              </a:spcAft>
              <a:buClr>
                <a:schemeClr val="dk1"/>
              </a:buClr>
              <a:buSzPts val="1100"/>
              <a:buFont typeface="Arial"/>
              <a:buNone/>
            </a:pP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1100" b="0" i="0" u="none" strike="noStrike" cap="none" dirty="0">
                <a:solidFill>
                  <a:srgbClr val="000000"/>
                </a:solidFill>
                <a:latin typeface="Arial"/>
                <a:ea typeface="Arial"/>
                <a:cs typeface="Arial"/>
                <a:sym typeface="Arial"/>
              </a:rPr>
              <a:t>FROM </a:t>
            </a:r>
          </a:p>
          <a:p>
            <a:pPr marL="0" marR="0" lvl="0" indent="0" algn="l" rtl="0">
              <a:lnSpc>
                <a:spcPct val="100000"/>
              </a:lnSpc>
              <a:spcBef>
                <a:spcPts val="0"/>
              </a:spcBef>
              <a:spcAft>
                <a:spcPts val="0"/>
              </a:spcAft>
              <a:buClr>
                <a:schemeClr val="dk1"/>
              </a:buClr>
              <a:buSzPts val="1100"/>
              <a:buFont typeface="Arial"/>
              <a:buNone/>
            </a:pP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1100" b="0" i="0" u="none" strike="noStrike" cap="none" dirty="0">
                <a:solidFill>
                  <a:srgbClr val="000000"/>
                </a:solidFill>
                <a:latin typeface="Arial"/>
                <a:ea typeface="Arial"/>
                <a:cs typeface="Arial"/>
                <a:sym typeface="Arial"/>
              </a:rPr>
              <a:t>  payment AS pa </a:t>
            </a:r>
          </a:p>
          <a:p>
            <a:pPr marL="0" marR="0" lvl="0" indent="0" algn="l" rtl="0">
              <a:lnSpc>
                <a:spcPct val="100000"/>
              </a:lnSpc>
              <a:spcBef>
                <a:spcPts val="0"/>
              </a:spcBef>
              <a:spcAft>
                <a:spcPts val="0"/>
              </a:spcAft>
              <a:buClr>
                <a:schemeClr val="dk1"/>
              </a:buClr>
              <a:buSzPts val="1100"/>
              <a:buFont typeface="Arial"/>
              <a:buNone/>
            </a:pP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1100" b="0" i="0" u="none" strike="noStrike" cap="none" dirty="0">
                <a:solidFill>
                  <a:srgbClr val="000000"/>
                </a:solidFill>
                <a:latin typeface="Arial"/>
                <a:ea typeface="Arial"/>
                <a:cs typeface="Arial"/>
                <a:sym typeface="Arial"/>
              </a:rPr>
              <a:t>  JOIN customer AS cu ON </a:t>
            </a:r>
            <a:r>
              <a:rPr lang="en-US" sz="1100" b="0" i="0" u="none" strike="noStrike" cap="none" dirty="0" err="1">
                <a:solidFill>
                  <a:srgbClr val="000000"/>
                </a:solidFill>
                <a:latin typeface="Arial"/>
                <a:ea typeface="Arial"/>
                <a:cs typeface="Arial"/>
                <a:sym typeface="Arial"/>
              </a:rPr>
              <a:t>cu.customer_id</a:t>
            </a:r>
            <a:r>
              <a:rPr lang="en-US" sz="1100" b="0" i="0" u="none" strike="noStrike" cap="none" dirty="0">
                <a:solidFill>
                  <a:srgbClr val="000000"/>
                </a:solidFill>
                <a:latin typeface="Arial"/>
                <a:ea typeface="Arial"/>
                <a:cs typeface="Arial"/>
                <a:sym typeface="Arial"/>
              </a:rPr>
              <a:t> = </a:t>
            </a:r>
            <a:r>
              <a:rPr lang="en-US" sz="1100" b="0" i="0" u="none" strike="noStrike" cap="none" dirty="0" err="1">
                <a:solidFill>
                  <a:srgbClr val="000000"/>
                </a:solidFill>
                <a:latin typeface="Arial"/>
                <a:ea typeface="Arial"/>
                <a:cs typeface="Arial"/>
                <a:sym typeface="Arial"/>
              </a:rPr>
              <a:t>pa.customer_id</a:t>
            </a:r>
            <a:r>
              <a:rPr lang="en-US" sz="1100" b="0" i="0" u="none" strike="noStrike" cap="none" dirty="0">
                <a:solidFill>
                  <a:srgbClr val="000000"/>
                </a:solidFill>
                <a:latin typeface="Arial"/>
                <a:ea typeface="Arial"/>
                <a:cs typeface="Arial"/>
                <a:sym typeface="Arial"/>
              </a:rPr>
              <a:t> </a:t>
            </a:r>
          </a:p>
          <a:p>
            <a:pPr marL="0" marR="0" lvl="0" indent="0" algn="l" rtl="0">
              <a:lnSpc>
                <a:spcPct val="100000"/>
              </a:lnSpc>
              <a:spcBef>
                <a:spcPts val="0"/>
              </a:spcBef>
              <a:spcAft>
                <a:spcPts val="0"/>
              </a:spcAft>
              <a:buClr>
                <a:schemeClr val="dk1"/>
              </a:buClr>
              <a:buSzPts val="1100"/>
              <a:buFont typeface="Arial"/>
              <a:buNone/>
            </a:pP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1100" b="0" i="0" u="none" strike="noStrike" cap="none" dirty="0">
                <a:solidFill>
                  <a:srgbClr val="000000"/>
                </a:solidFill>
                <a:latin typeface="Arial"/>
                <a:ea typeface="Arial"/>
                <a:cs typeface="Arial"/>
                <a:sym typeface="Arial"/>
              </a:rPr>
              <a:t>WHERE </a:t>
            </a:r>
          </a:p>
          <a:p>
            <a:pPr marL="0" marR="0" lvl="0" indent="0" algn="l" rtl="0">
              <a:lnSpc>
                <a:spcPct val="100000"/>
              </a:lnSpc>
              <a:spcBef>
                <a:spcPts val="0"/>
              </a:spcBef>
              <a:spcAft>
                <a:spcPts val="0"/>
              </a:spcAft>
              <a:buClr>
                <a:schemeClr val="dk1"/>
              </a:buClr>
              <a:buSzPts val="1100"/>
              <a:buFont typeface="Arial"/>
              <a:buNone/>
            </a:pP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1100" b="0" i="0" u="none" strike="noStrike" cap="none" dirty="0">
                <a:solidFill>
                  <a:srgbClr val="000000"/>
                </a:solidFill>
                <a:latin typeface="Arial"/>
                <a:ea typeface="Arial"/>
                <a:cs typeface="Arial"/>
                <a:sym typeface="Arial"/>
              </a:rPr>
              <a:t>  </a:t>
            </a:r>
            <a:r>
              <a:rPr lang="en-US" sz="1100" b="0" i="0" u="none" strike="noStrike" cap="none" dirty="0" err="1">
                <a:solidFill>
                  <a:srgbClr val="000000"/>
                </a:solidFill>
                <a:latin typeface="Arial"/>
                <a:ea typeface="Arial"/>
                <a:cs typeface="Arial"/>
                <a:sym typeface="Arial"/>
              </a:rPr>
              <a:t>cu.first_name</a:t>
            </a:r>
            <a:r>
              <a:rPr lang="en-US" sz="1100" b="0" i="0" u="none" strike="noStrike" cap="none" dirty="0">
                <a:solidFill>
                  <a:srgbClr val="000000"/>
                </a:solidFill>
                <a:latin typeface="Arial"/>
                <a:ea typeface="Arial"/>
                <a:cs typeface="Arial"/>
                <a:sym typeface="Arial"/>
              </a:rPr>
              <a:t> || ' ' || </a:t>
            </a:r>
            <a:r>
              <a:rPr lang="en-US" sz="1100" b="0" i="0" u="none" strike="noStrike" cap="none" dirty="0" err="1">
                <a:solidFill>
                  <a:srgbClr val="000000"/>
                </a:solidFill>
                <a:latin typeface="Arial"/>
                <a:ea typeface="Arial"/>
                <a:cs typeface="Arial"/>
                <a:sym typeface="Arial"/>
              </a:rPr>
              <a:t>cu.last_name</a:t>
            </a:r>
            <a:r>
              <a:rPr lang="en-US" sz="1100" b="0" i="0" u="none" strike="noStrike" cap="none" dirty="0">
                <a:solidFill>
                  <a:srgbClr val="000000"/>
                </a:solidFill>
                <a:latin typeface="Arial"/>
                <a:ea typeface="Arial"/>
                <a:cs typeface="Arial"/>
                <a:sym typeface="Arial"/>
              </a:rPr>
              <a:t> IN (</a:t>
            </a:r>
          </a:p>
          <a:p>
            <a:pPr marL="0" marR="0" lvl="0" indent="0" algn="l" rtl="0">
              <a:lnSpc>
                <a:spcPct val="100000"/>
              </a:lnSpc>
              <a:spcBef>
                <a:spcPts val="0"/>
              </a:spcBef>
              <a:spcAft>
                <a:spcPts val="0"/>
              </a:spcAft>
              <a:buClr>
                <a:schemeClr val="dk1"/>
              </a:buClr>
              <a:buSzPts val="1100"/>
              <a:buFont typeface="Arial"/>
              <a:buNone/>
            </a:pP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1100" b="0" i="0" u="none" strike="noStrike" cap="none" dirty="0">
                <a:solidFill>
                  <a:srgbClr val="000000"/>
                </a:solidFill>
                <a:latin typeface="Arial"/>
                <a:ea typeface="Arial"/>
                <a:cs typeface="Arial"/>
                <a:sym typeface="Arial"/>
              </a:rPr>
              <a:t>    SELECT </a:t>
            </a:r>
          </a:p>
          <a:p>
            <a:pPr marL="0" marR="0" lvl="0" indent="0" algn="l" rtl="0">
              <a:lnSpc>
                <a:spcPct val="100000"/>
              </a:lnSpc>
              <a:spcBef>
                <a:spcPts val="0"/>
              </a:spcBef>
              <a:spcAft>
                <a:spcPts val="0"/>
              </a:spcAft>
              <a:buClr>
                <a:schemeClr val="dk1"/>
              </a:buClr>
              <a:buSzPts val="1100"/>
              <a:buFont typeface="Arial"/>
              <a:buNone/>
            </a:pP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1100" b="0" i="0" u="none" strike="noStrike" cap="none" dirty="0">
                <a:solidFill>
                  <a:srgbClr val="000000"/>
                </a:solidFill>
                <a:latin typeface="Arial"/>
                <a:ea typeface="Arial"/>
                <a:cs typeface="Arial"/>
                <a:sym typeface="Arial"/>
              </a:rPr>
              <a:t>      sub1.full_name </a:t>
            </a:r>
          </a:p>
          <a:p>
            <a:pPr marL="0" marR="0" lvl="0" indent="0" algn="l" rtl="0">
              <a:lnSpc>
                <a:spcPct val="100000"/>
              </a:lnSpc>
              <a:spcBef>
                <a:spcPts val="0"/>
              </a:spcBef>
              <a:spcAft>
                <a:spcPts val="0"/>
              </a:spcAft>
              <a:buClr>
                <a:schemeClr val="dk1"/>
              </a:buClr>
              <a:buSzPts val="1100"/>
              <a:buFont typeface="Arial"/>
              <a:buNone/>
            </a:pP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1100" b="0" i="0" u="none" strike="noStrike" cap="none" dirty="0">
                <a:solidFill>
                  <a:srgbClr val="000000"/>
                </a:solidFill>
                <a:latin typeface="Arial"/>
                <a:ea typeface="Arial"/>
                <a:cs typeface="Arial"/>
                <a:sym typeface="Arial"/>
              </a:rPr>
              <a:t>    FROM </a:t>
            </a:r>
          </a:p>
          <a:p>
            <a:pPr marL="0" marR="0" lvl="0" indent="0" algn="l" rtl="0">
              <a:lnSpc>
                <a:spcPct val="100000"/>
              </a:lnSpc>
              <a:spcBef>
                <a:spcPts val="0"/>
              </a:spcBef>
              <a:spcAft>
                <a:spcPts val="0"/>
              </a:spcAft>
              <a:buClr>
                <a:schemeClr val="dk1"/>
              </a:buClr>
              <a:buSzPts val="1100"/>
              <a:buFont typeface="Arial"/>
              <a:buNone/>
            </a:pP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1100" b="0" i="0" u="none" strike="noStrike" cap="none" dirty="0">
                <a:solidFill>
                  <a:srgbClr val="000000"/>
                </a:solidFill>
                <a:latin typeface="Arial"/>
                <a:ea typeface="Arial"/>
                <a:cs typeface="Arial"/>
                <a:sym typeface="Arial"/>
              </a:rPr>
              <a:t>      (</a:t>
            </a:r>
          </a:p>
          <a:p>
            <a:pPr marL="0" marR="0" lvl="0" indent="0" algn="l" rtl="0">
              <a:lnSpc>
                <a:spcPct val="100000"/>
              </a:lnSpc>
              <a:spcBef>
                <a:spcPts val="0"/>
              </a:spcBef>
              <a:spcAft>
                <a:spcPts val="0"/>
              </a:spcAft>
              <a:buClr>
                <a:schemeClr val="dk1"/>
              </a:buClr>
              <a:buSzPts val="1100"/>
              <a:buFont typeface="Arial"/>
              <a:buNone/>
            </a:pP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1100" b="0" i="0" u="none" strike="noStrike" cap="none" dirty="0">
                <a:solidFill>
                  <a:srgbClr val="000000"/>
                </a:solidFill>
                <a:latin typeface="Arial"/>
                <a:ea typeface="Arial"/>
                <a:cs typeface="Arial"/>
                <a:sym typeface="Arial"/>
              </a:rPr>
              <a:t>        SELECT </a:t>
            </a:r>
          </a:p>
          <a:p>
            <a:pPr marL="0" marR="0" lvl="0" indent="0" algn="l" rtl="0">
              <a:lnSpc>
                <a:spcPct val="100000"/>
              </a:lnSpc>
              <a:spcBef>
                <a:spcPts val="0"/>
              </a:spcBef>
              <a:spcAft>
                <a:spcPts val="0"/>
              </a:spcAft>
              <a:buClr>
                <a:schemeClr val="dk1"/>
              </a:buClr>
              <a:buSzPts val="1100"/>
              <a:buFont typeface="Arial"/>
              <a:buNone/>
            </a:pP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1100" b="0" i="0" u="none" strike="noStrike" cap="none" dirty="0">
                <a:solidFill>
                  <a:srgbClr val="000000"/>
                </a:solidFill>
                <a:latin typeface="Arial"/>
                <a:ea typeface="Arial"/>
                <a:cs typeface="Arial"/>
                <a:sym typeface="Arial"/>
              </a:rPr>
              <a:t>          SUM(</a:t>
            </a:r>
            <a:r>
              <a:rPr lang="en-US" sz="1100" b="0" i="0" u="none" strike="noStrike" cap="none" dirty="0" err="1">
                <a:solidFill>
                  <a:srgbClr val="000000"/>
                </a:solidFill>
                <a:latin typeface="Arial"/>
                <a:ea typeface="Arial"/>
                <a:cs typeface="Arial"/>
                <a:sym typeface="Arial"/>
              </a:rPr>
              <a:t>pa.amount</a:t>
            </a:r>
            <a:r>
              <a:rPr lang="en-US" sz="1100" b="0" i="0" u="none" strike="noStrike" cap="none" dirty="0">
                <a:solidFill>
                  <a:srgbClr val="000000"/>
                </a:solidFill>
                <a:latin typeface="Arial"/>
                <a:ea typeface="Arial"/>
                <a:cs typeface="Arial"/>
                <a:sym typeface="Arial"/>
              </a:rPr>
              <a:t>) Total, </a:t>
            </a:r>
          </a:p>
          <a:p>
            <a:pPr marL="0" marR="0" lvl="0" indent="0" algn="l" rtl="0">
              <a:lnSpc>
                <a:spcPct val="100000"/>
              </a:lnSpc>
              <a:spcBef>
                <a:spcPts val="0"/>
              </a:spcBef>
              <a:spcAft>
                <a:spcPts val="0"/>
              </a:spcAft>
              <a:buClr>
                <a:schemeClr val="dk1"/>
              </a:buClr>
              <a:buSzPts val="1100"/>
              <a:buFont typeface="Arial"/>
              <a:buNone/>
            </a:pP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1100" b="0" i="0" u="none" strike="noStrike" cap="none" dirty="0">
                <a:solidFill>
                  <a:srgbClr val="000000"/>
                </a:solidFill>
                <a:latin typeface="Arial"/>
                <a:ea typeface="Arial"/>
                <a:cs typeface="Arial"/>
                <a:sym typeface="Arial"/>
              </a:rPr>
              <a:t>          </a:t>
            </a:r>
            <a:r>
              <a:rPr lang="en-US" sz="1100" b="0" i="0" u="none" strike="noStrike" cap="none" dirty="0" err="1">
                <a:solidFill>
                  <a:srgbClr val="000000"/>
                </a:solidFill>
                <a:latin typeface="Arial"/>
                <a:ea typeface="Arial"/>
                <a:cs typeface="Arial"/>
                <a:sym typeface="Arial"/>
              </a:rPr>
              <a:t>cu.first_name</a:t>
            </a:r>
            <a:r>
              <a:rPr lang="en-US" sz="1100" b="0" i="0" u="none" strike="noStrike" cap="none" dirty="0">
                <a:solidFill>
                  <a:srgbClr val="000000"/>
                </a:solidFill>
                <a:latin typeface="Arial"/>
                <a:ea typeface="Arial"/>
                <a:cs typeface="Arial"/>
                <a:sym typeface="Arial"/>
              </a:rPr>
              <a:t> || ' ' || </a:t>
            </a:r>
            <a:r>
              <a:rPr lang="en-US" sz="1100" b="0" i="0" u="none" strike="noStrike" cap="none" dirty="0" err="1">
                <a:solidFill>
                  <a:srgbClr val="000000"/>
                </a:solidFill>
                <a:latin typeface="Arial"/>
                <a:ea typeface="Arial"/>
                <a:cs typeface="Arial"/>
                <a:sym typeface="Arial"/>
              </a:rPr>
              <a:t>cu.last_name</a:t>
            </a:r>
            <a:r>
              <a:rPr lang="en-US" sz="1100" b="0" i="0" u="none" strike="noStrike" cap="none" dirty="0">
                <a:solidFill>
                  <a:srgbClr val="000000"/>
                </a:solidFill>
                <a:latin typeface="Arial"/>
                <a:ea typeface="Arial"/>
                <a:cs typeface="Arial"/>
                <a:sym typeface="Arial"/>
              </a:rPr>
              <a:t> </a:t>
            </a:r>
            <a:r>
              <a:rPr lang="en-US" sz="1100" b="0" i="0" u="none" strike="noStrike" cap="none" dirty="0" err="1">
                <a:solidFill>
                  <a:srgbClr val="000000"/>
                </a:solidFill>
                <a:latin typeface="Arial"/>
                <a:ea typeface="Arial"/>
                <a:cs typeface="Arial"/>
                <a:sym typeface="Arial"/>
              </a:rPr>
              <a:t>full_name</a:t>
            </a:r>
            <a:r>
              <a:rPr lang="en-US" sz="1100" b="0" i="0" u="none" strike="noStrike" cap="none" dirty="0">
                <a:solidFill>
                  <a:srgbClr val="000000"/>
                </a:solidFill>
                <a:latin typeface="Arial"/>
                <a:ea typeface="Arial"/>
                <a:cs typeface="Arial"/>
                <a:sym typeface="Arial"/>
              </a:rPr>
              <a:t> </a:t>
            </a:r>
          </a:p>
          <a:p>
            <a:pPr marL="0" marR="0" lvl="0" indent="0" algn="l" rtl="0">
              <a:lnSpc>
                <a:spcPct val="100000"/>
              </a:lnSpc>
              <a:spcBef>
                <a:spcPts val="0"/>
              </a:spcBef>
              <a:spcAft>
                <a:spcPts val="0"/>
              </a:spcAft>
              <a:buClr>
                <a:schemeClr val="dk1"/>
              </a:buClr>
              <a:buSzPts val="1100"/>
              <a:buFont typeface="Arial"/>
              <a:buNone/>
            </a:pP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1100" b="0" i="0" u="none" strike="noStrike" cap="none" dirty="0">
                <a:solidFill>
                  <a:srgbClr val="000000"/>
                </a:solidFill>
                <a:latin typeface="Arial"/>
                <a:ea typeface="Arial"/>
                <a:cs typeface="Arial"/>
                <a:sym typeface="Arial"/>
              </a:rPr>
              <a:t>        FROM </a:t>
            </a:r>
          </a:p>
          <a:p>
            <a:pPr marL="0" marR="0" lvl="0" indent="0" algn="l" rtl="0">
              <a:lnSpc>
                <a:spcPct val="100000"/>
              </a:lnSpc>
              <a:spcBef>
                <a:spcPts val="0"/>
              </a:spcBef>
              <a:spcAft>
                <a:spcPts val="0"/>
              </a:spcAft>
              <a:buClr>
                <a:schemeClr val="dk1"/>
              </a:buClr>
              <a:buSzPts val="1100"/>
              <a:buFont typeface="Arial"/>
              <a:buNone/>
            </a:pP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1100" b="0" i="0" u="none" strike="noStrike" cap="none" dirty="0">
                <a:solidFill>
                  <a:srgbClr val="000000"/>
                </a:solidFill>
                <a:latin typeface="Arial"/>
                <a:ea typeface="Arial"/>
                <a:cs typeface="Arial"/>
                <a:sym typeface="Arial"/>
              </a:rPr>
              <a:t>          payment AS pa </a:t>
            </a:r>
          </a:p>
          <a:p>
            <a:pPr marL="0" marR="0" lvl="0" indent="0" algn="l" rtl="0">
              <a:lnSpc>
                <a:spcPct val="100000"/>
              </a:lnSpc>
              <a:spcBef>
                <a:spcPts val="0"/>
              </a:spcBef>
              <a:spcAft>
                <a:spcPts val="0"/>
              </a:spcAft>
              <a:buClr>
                <a:schemeClr val="dk1"/>
              </a:buClr>
              <a:buSzPts val="1100"/>
              <a:buFont typeface="Arial"/>
              <a:buNone/>
            </a:pP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1100" b="0" i="0" u="none" strike="noStrike" cap="none" dirty="0">
                <a:solidFill>
                  <a:srgbClr val="000000"/>
                </a:solidFill>
                <a:latin typeface="Arial"/>
                <a:ea typeface="Arial"/>
                <a:cs typeface="Arial"/>
                <a:sym typeface="Arial"/>
              </a:rPr>
              <a:t>          JOIN customer AS cu ON </a:t>
            </a:r>
            <a:r>
              <a:rPr lang="en-US" sz="1100" b="0" i="0" u="none" strike="noStrike" cap="none" dirty="0" err="1">
                <a:solidFill>
                  <a:srgbClr val="000000"/>
                </a:solidFill>
                <a:latin typeface="Arial"/>
                <a:ea typeface="Arial"/>
                <a:cs typeface="Arial"/>
                <a:sym typeface="Arial"/>
              </a:rPr>
              <a:t>cu.customer_id</a:t>
            </a:r>
            <a:r>
              <a:rPr lang="en-US" sz="1100" b="0" i="0" u="none" strike="noStrike" cap="none" dirty="0">
                <a:solidFill>
                  <a:srgbClr val="000000"/>
                </a:solidFill>
                <a:latin typeface="Arial"/>
                <a:ea typeface="Arial"/>
                <a:cs typeface="Arial"/>
                <a:sym typeface="Arial"/>
              </a:rPr>
              <a:t> = </a:t>
            </a:r>
            <a:r>
              <a:rPr lang="en-US" sz="1100" b="0" i="0" u="none" strike="noStrike" cap="none" dirty="0" err="1">
                <a:solidFill>
                  <a:srgbClr val="000000"/>
                </a:solidFill>
                <a:latin typeface="Arial"/>
                <a:ea typeface="Arial"/>
                <a:cs typeface="Arial"/>
                <a:sym typeface="Arial"/>
              </a:rPr>
              <a:t>pa.customer_id</a:t>
            </a:r>
            <a:r>
              <a:rPr lang="en-US" sz="1100" b="0" i="0" u="none" strike="noStrike" cap="none" dirty="0">
                <a:solidFill>
                  <a:srgbClr val="000000"/>
                </a:solidFill>
                <a:latin typeface="Arial"/>
                <a:ea typeface="Arial"/>
                <a:cs typeface="Arial"/>
                <a:sym typeface="Arial"/>
              </a:rPr>
              <a:t> </a:t>
            </a:r>
          </a:p>
          <a:p>
            <a:pPr marL="0" marR="0" lvl="0" indent="0" algn="l" rtl="0">
              <a:lnSpc>
                <a:spcPct val="100000"/>
              </a:lnSpc>
              <a:spcBef>
                <a:spcPts val="0"/>
              </a:spcBef>
              <a:spcAft>
                <a:spcPts val="0"/>
              </a:spcAft>
              <a:buClr>
                <a:schemeClr val="dk1"/>
              </a:buClr>
              <a:buSzPts val="1100"/>
              <a:buFont typeface="Arial"/>
              <a:buNone/>
            </a:pP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1100" b="0" i="0" u="none" strike="noStrike" cap="none" dirty="0">
                <a:solidFill>
                  <a:srgbClr val="000000"/>
                </a:solidFill>
                <a:latin typeface="Arial"/>
                <a:ea typeface="Arial"/>
                <a:cs typeface="Arial"/>
                <a:sym typeface="Arial"/>
              </a:rPr>
              <a:t>        GROUP BY </a:t>
            </a:r>
          </a:p>
          <a:p>
            <a:pPr marL="0" marR="0" lvl="0" indent="0" algn="l" rtl="0">
              <a:lnSpc>
                <a:spcPct val="100000"/>
              </a:lnSpc>
              <a:spcBef>
                <a:spcPts val="0"/>
              </a:spcBef>
              <a:spcAft>
                <a:spcPts val="0"/>
              </a:spcAft>
              <a:buClr>
                <a:schemeClr val="dk1"/>
              </a:buClr>
              <a:buSzPts val="1100"/>
              <a:buFont typeface="Arial"/>
              <a:buNone/>
            </a:pP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1100" b="0" i="0" u="none" strike="noStrike" cap="none" dirty="0">
                <a:solidFill>
                  <a:srgbClr val="000000"/>
                </a:solidFill>
                <a:latin typeface="Arial"/>
                <a:ea typeface="Arial"/>
                <a:cs typeface="Arial"/>
                <a:sym typeface="Arial"/>
              </a:rPr>
              <a:t>          2 </a:t>
            </a:r>
          </a:p>
          <a:p>
            <a:pPr marL="0" marR="0" lvl="0" indent="0" algn="l" rtl="0">
              <a:lnSpc>
                <a:spcPct val="100000"/>
              </a:lnSpc>
              <a:spcBef>
                <a:spcPts val="0"/>
              </a:spcBef>
              <a:spcAft>
                <a:spcPts val="0"/>
              </a:spcAft>
              <a:buClr>
                <a:schemeClr val="dk1"/>
              </a:buClr>
              <a:buSzPts val="1100"/>
              <a:buFont typeface="Arial"/>
              <a:buNone/>
            </a:pP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1100" b="0" i="0" u="none" strike="noStrike" cap="none" dirty="0">
                <a:solidFill>
                  <a:srgbClr val="000000"/>
                </a:solidFill>
                <a:latin typeface="Arial"/>
                <a:ea typeface="Arial"/>
                <a:cs typeface="Arial"/>
                <a:sym typeface="Arial"/>
              </a:rPr>
              <a:t>        ORDER BY </a:t>
            </a:r>
          </a:p>
          <a:p>
            <a:pPr marL="0" marR="0" lvl="0" indent="0" algn="l" rtl="0">
              <a:lnSpc>
                <a:spcPct val="100000"/>
              </a:lnSpc>
              <a:spcBef>
                <a:spcPts val="0"/>
              </a:spcBef>
              <a:spcAft>
                <a:spcPts val="0"/>
              </a:spcAft>
              <a:buClr>
                <a:schemeClr val="dk1"/>
              </a:buClr>
              <a:buSzPts val="1100"/>
              <a:buFont typeface="Arial"/>
              <a:buNone/>
            </a:pP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1100" b="0" i="0" u="none" strike="noStrike" cap="none" dirty="0">
                <a:solidFill>
                  <a:srgbClr val="000000"/>
                </a:solidFill>
                <a:latin typeface="Arial"/>
                <a:ea typeface="Arial"/>
                <a:cs typeface="Arial"/>
                <a:sym typeface="Arial"/>
              </a:rPr>
              <a:t>          1 DESC </a:t>
            </a:r>
          </a:p>
          <a:p>
            <a:pPr marL="0" marR="0" lvl="0" indent="0" algn="l" rtl="0">
              <a:lnSpc>
                <a:spcPct val="100000"/>
              </a:lnSpc>
              <a:spcBef>
                <a:spcPts val="0"/>
              </a:spcBef>
              <a:spcAft>
                <a:spcPts val="0"/>
              </a:spcAft>
              <a:buClr>
                <a:schemeClr val="dk1"/>
              </a:buClr>
              <a:buSzPts val="1100"/>
              <a:buFont typeface="Arial"/>
              <a:buNone/>
            </a:pP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1100" b="0" i="0" u="none" strike="noStrike" cap="none" dirty="0">
                <a:solidFill>
                  <a:srgbClr val="000000"/>
                </a:solidFill>
                <a:latin typeface="Arial"/>
                <a:ea typeface="Arial"/>
                <a:cs typeface="Arial"/>
                <a:sym typeface="Arial"/>
              </a:rPr>
              <a:t>        LIMIT </a:t>
            </a:r>
          </a:p>
          <a:p>
            <a:pPr marL="0" marR="0" lvl="0" indent="0" algn="l" rtl="0">
              <a:lnSpc>
                <a:spcPct val="100000"/>
              </a:lnSpc>
              <a:spcBef>
                <a:spcPts val="0"/>
              </a:spcBef>
              <a:spcAft>
                <a:spcPts val="0"/>
              </a:spcAft>
              <a:buClr>
                <a:schemeClr val="dk1"/>
              </a:buClr>
              <a:buSzPts val="1100"/>
              <a:buFont typeface="Arial"/>
              <a:buNone/>
            </a:pP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1100" b="0" i="0" u="none" strike="noStrike" cap="none" dirty="0">
                <a:solidFill>
                  <a:srgbClr val="000000"/>
                </a:solidFill>
                <a:latin typeface="Arial"/>
                <a:ea typeface="Arial"/>
                <a:cs typeface="Arial"/>
                <a:sym typeface="Arial"/>
              </a:rPr>
              <a:t>          6</a:t>
            </a:r>
          </a:p>
          <a:p>
            <a:pPr marL="0" marR="0" lvl="0" indent="0" algn="l" rtl="0">
              <a:lnSpc>
                <a:spcPct val="100000"/>
              </a:lnSpc>
              <a:spcBef>
                <a:spcPts val="0"/>
              </a:spcBef>
              <a:spcAft>
                <a:spcPts val="0"/>
              </a:spcAft>
              <a:buClr>
                <a:schemeClr val="dk1"/>
              </a:buClr>
              <a:buSzPts val="1100"/>
              <a:buFont typeface="Arial"/>
              <a:buNone/>
            </a:pP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1100" b="0" i="0" u="none" strike="noStrike" cap="none" dirty="0">
                <a:solidFill>
                  <a:srgbClr val="000000"/>
                </a:solidFill>
                <a:latin typeface="Arial"/>
                <a:ea typeface="Arial"/>
                <a:cs typeface="Arial"/>
                <a:sym typeface="Arial"/>
              </a:rPr>
              <a:t>      ) sub1</a:t>
            </a:r>
          </a:p>
          <a:p>
            <a:pPr marL="0" marR="0" lvl="0" indent="0" algn="l" rtl="0">
              <a:lnSpc>
                <a:spcPct val="100000"/>
              </a:lnSpc>
              <a:spcBef>
                <a:spcPts val="0"/>
              </a:spcBef>
              <a:spcAft>
                <a:spcPts val="0"/>
              </a:spcAft>
              <a:buClr>
                <a:schemeClr val="dk1"/>
              </a:buClr>
              <a:buSzPts val="1100"/>
              <a:buFont typeface="Arial"/>
              <a:buNone/>
            </a:pP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1100" b="0" i="0" u="none" strike="noStrike" cap="none" dirty="0">
                <a:solidFill>
                  <a:srgbClr val="000000"/>
                </a:solidFill>
                <a:latin typeface="Arial"/>
                <a:ea typeface="Arial"/>
                <a:cs typeface="Arial"/>
                <a:sym typeface="Arial"/>
              </a:rPr>
              <a:t>  ) </a:t>
            </a:r>
          </a:p>
          <a:p>
            <a:pPr marL="0" marR="0" lvl="0" indent="0" algn="l" rtl="0">
              <a:lnSpc>
                <a:spcPct val="100000"/>
              </a:lnSpc>
              <a:spcBef>
                <a:spcPts val="0"/>
              </a:spcBef>
              <a:spcAft>
                <a:spcPts val="0"/>
              </a:spcAft>
              <a:buClr>
                <a:schemeClr val="dk1"/>
              </a:buClr>
              <a:buSzPts val="1100"/>
              <a:buFont typeface="Arial"/>
              <a:buNone/>
            </a:pP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1100" b="0" i="0" u="none" strike="noStrike" cap="none" dirty="0">
                <a:solidFill>
                  <a:srgbClr val="000000"/>
                </a:solidFill>
                <a:latin typeface="Arial"/>
                <a:ea typeface="Arial"/>
                <a:cs typeface="Arial"/>
                <a:sym typeface="Arial"/>
              </a:rPr>
              <a:t>  AND (</a:t>
            </a:r>
          </a:p>
          <a:p>
            <a:pPr marL="0" marR="0" lvl="0" indent="0" algn="l" rtl="0">
              <a:lnSpc>
                <a:spcPct val="100000"/>
              </a:lnSpc>
              <a:spcBef>
                <a:spcPts val="0"/>
              </a:spcBef>
              <a:spcAft>
                <a:spcPts val="0"/>
              </a:spcAft>
              <a:buClr>
                <a:schemeClr val="dk1"/>
              </a:buClr>
              <a:buSzPts val="1100"/>
              <a:buFont typeface="Arial"/>
              <a:buNone/>
            </a:pP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1100" b="0" i="0" u="none" strike="noStrike" cap="none" dirty="0">
                <a:solidFill>
                  <a:srgbClr val="000000"/>
                </a:solidFill>
                <a:latin typeface="Arial"/>
                <a:ea typeface="Arial"/>
                <a:cs typeface="Arial"/>
                <a:sym typeface="Arial"/>
              </a:rPr>
              <a:t>    </a:t>
            </a:r>
            <a:r>
              <a:rPr lang="en-US" sz="1100" b="0" i="0" u="none" strike="noStrike" cap="none" dirty="0" err="1">
                <a:solidFill>
                  <a:srgbClr val="000000"/>
                </a:solidFill>
                <a:latin typeface="Arial"/>
                <a:ea typeface="Arial"/>
                <a:cs typeface="Arial"/>
                <a:sym typeface="Arial"/>
              </a:rPr>
              <a:t>pa.payment_date</a:t>
            </a:r>
            <a:r>
              <a:rPr lang="en-US" sz="1100" b="0" i="0" u="none" strike="noStrike" cap="none" dirty="0">
                <a:solidFill>
                  <a:srgbClr val="000000"/>
                </a:solidFill>
                <a:latin typeface="Arial"/>
                <a:ea typeface="Arial"/>
                <a:cs typeface="Arial"/>
                <a:sym typeface="Arial"/>
              </a:rPr>
              <a:t> BETWEEN '2007-01-01' </a:t>
            </a:r>
          </a:p>
          <a:p>
            <a:pPr marL="0" marR="0" lvl="0" indent="0" algn="l" rtl="0">
              <a:lnSpc>
                <a:spcPct val="100000"/>
              </a:lnSpc>
              <a:spcBef>
                <a:spcPts val="0"/>
              </a:spcBef>
              <a:spcAft>
                <a:spcPts val="0"/>
              </a:spcAft>
              <a:buClr>
                <a:schemeClr val="dk1"/>
              </a:buClr>
              <a:buSzPts val="1100"/>
              <a:buFont typeface="Arial"/>
              <a:buNone/>
            </a:pP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1100" b="0" i="0" u="none" strike="noStrike" cap="none" dirty="0">
                <a:solidFill>
                  <a:srgbClr val="000000"/>
                </a:solidFill>
                <a:latin typeface="Arial"/>
                <a:ea typeface="Arial"/>
                <a:cs typeface="Arial"/>
                <a:sym typeface="Arial"/>
              </a:rPr>
              <a:t>    AND '2008-01-01'</a:t>
            </a:r>
          </a:p>
          <a:p>
            <a:pPr marL="0" marR="0" lvl="0" indent="0" algn="l" rtl="0">
              <a:lnSpc>
                <a:spcPct val="100000"/>
              </a:lnSpc>
              <a:spcBef>
                <a:spcPts val="0"/>
              </a:spcBef>
              <a:spcAft>
                <a:spcPts val="0"/>
              </a:spcAft>
              <a:buClr>
                <a:schemeClr val="dk1"/>
              </a:buClr>
              <a:buSzPts val="1100"/>
              <a:buFont typeface="Arial"/>
              <a:buNone/>
            </a:pP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1100" b="0" i="0" u="none" strike="noStrike" cap="none" dirty="0">
                <a:solidFill>
                  <a:srgbClr val="000000"/>
                </a:solidFill>
                <a:latin typeface="Arial"/>
                <a:ea typeface="Arial"/>
                <a:cs typeface="Arial"/>
                <a:sym typeface="Arial"/>
              </a:rPr>
              <a:t>  ) </a:t>
            </a:r>
          </a:p>
          <a:p>
            <a:pPr marL="0" marR="0" lvl="0" indent="0" algn="l" rtl="0">
              <a:lnSpc>
                <a:spcPct val="100000"/>
              </a:lnSpc>
              <a:spcBef>
                <a:spcPts val="0"/>
              </a:spcBef>
              <a:spcAft>
                <a:spcPts val="0"/>
              </a:spcAft>
              <a:buClr>
                <a:schemeClr val="dk1"/>
              </a:buClr>
              <a:buSzPts val="1100"/>
              <a:buFont typeface="Arial"/>
              <a:buNone/>
            </a:pP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1100" b="0" i="0" u="none" strike="noStrike" cap="none" dirty="0">
                <a:solidFill>
                  <a:srgbClr val="000000"/>
                </a:solidFill>
                <a:latin typeface="Arial"/>
                <a:ea typeface="Arial"/>
                <a:cs typeface="Arial"/>
                <a:sym typeface="Arial"/>
              </a:rPr>
              <a:t>GROUP BY </a:t>
            </a:r>
          </a:p>
          <a:p>
            <a:pPr marL="0" marR="0" lvl="0" indent="0" algn="l" rtl="0">
              <a:lnSpc>
                <a:spcPct val="100000"/>
              </a:lnSpc>
              <a:spcBef>
                <a:spcPts val="0"/>
              </a:spcBef>
              <a:spcAft>
                <a:spcPts val="0"/>
              </a:spcAft>
              <a:buClr>
                <a:schemeClr val="dk1"/>
              </a:buClr>
              <a:buSzPts val="1100"/>
              <a:buFont typeface="Arial"/>
              <a:buNone/>
            </a:pP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1100" b="0" i="0" u="none" strike="noStrike" cap="none" dirty="0">
                <a:solidFill>
                  <a:srgbClr val="000000"/>
                </a:solidFill>
                <a:latin typeface="Arial"/>
                <a:ea typeface="Arial"/>
                <a:cs typeface="Arial"/>
                <a:sym typeface="Arial"/>
              </a:rPr>
              <a:t>  2, </a:t>
            </a:r>
          </a:p>
          <a:p>
            <a:pPr marL="0" marR="0" lvl="0" indent="0" algn="l" rtl="0">
              <a:lnSpc>
                <a:spcPct val="100000"/>
              </a:lnSpc>
              <a:spcBef>
                <a:spcPts val="0"/>
              </a:spcBef>
              <a:spcAft>
                <a:spcPts val="0"/>
              </a:spcAft>
              <a:buClr>
                <a:schemeClr val="dk1"/>
              </a:buClr>
              <a:buSzPts val="1100"/>
              <a:buFont typeface="Arial"/>
              <a:buNone/>
            </a:pP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1100" b="0" i="0" u="none" strike="noStrike" cap="none" dirty="0">
                <a:solidFill>
                  <a:srgbClr val="000000"/>
                </a:solidFill>
                <a:latin typeface="Arial"/>
                <a:ea typeface="Arial"/>
                <a:cs typeface="Arial"/>
                <a:sym typeface="Arial"/>
              </a:rPr>
              <a:t>  1 </a:t>
            </a:r>
          </a:p>
          <a:p>
            <a:pPr marL="0" marR="0" lvl="0" indent="0" algn="l" rtl="0">
              <a:lnSpc>
                <a:spcPct val="100000"/>
              </a:lnSpc>
              <a:spcBef>
                <a:spcPts val="0"/>
              </a:spcBef>
              <a:spcAft>
                <a:spcPts val="0"/>
              </a:spcAft>
              <a:buClr>
                <a:schemeClr val="dk1"/>
              </a:buClr>
              <a:buSzPts val="1100"/>
              <a:buFont typeface="Arial"/>
              <a:buNone/>
            </a:pP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1100" b="0" i="0" u="none" strike="noStrike" cap="none" dirty="0">
                <a:solidFill>
                  <a:srgbClr val="000000"/>
                </a:solidFill>
                <a:latin typeface="Arial"/>
                <a:ea typeface="Arial"/>
                <a:cs typeface="Arial"/>
                <a:sym typeface="Arial"/>
              </a:rPr>
              <a:t>ORDER BY </a:t>
            </a:r>
          </a:p>
          <a:p>
            <a:pPr marL="0" marR="0" lvl="0" indent="0" algn="l" rtl="0">
              <a:lnSpc>
                <a:spcPct val="100000"/>
              </a:lnSpc>
              <a:spcBef>
                <a:spcPts val="0"/>
              </a:spcBef>
              <a:spcAft>
                <a:spcPts val="0"/>
              </a:spcAft>
              <a:buClr>
                <a:schemeClr val="dk1"/>
              </a:buClr>
              <a:buSzPts val="1100"/>
              <a:buFont typeface="Arial"/>
              <a:buNone/>
            </a:pP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1100" b="0" i="0" u="none" strike="noStrike" cap="none" dirty="0">
                <a:solidFill>
                  <a:srgbClr val="000000"/>
                </a:solidFill>
                <a:latin typeface="Arial"/>
                <a:ea typeface="Arial"/>
                <a:cs typeface="Arial"/>
                <a:sym typeface="Arial"/>
              </a:rPr>
              <a:t>  2, </a:t>
            </a:r>
          </a:p>
          <a:p>
            <a:pPr marL="0" marR="0" lvl="0" indent="0" algn="l" rtl="0">
              <a:lnSpc>
                <a:spcPct val="100000"/>
              </a:lnSpc>
              <a:spcBef>
                <a:spcPts val="0"/>
              </a:spcBef>
              <a:spcAft>
                <a:spcPts val="0"/>
              </a:spcAft>
              <a:buClr>
                <a:schemeClr val="dk1"/>
              </a:buClr>
              <a:buSzPts val="1100"/>
              <a:buFont typeface="Arial"/>
              <a:buNone/>
            </a:pP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1100" b="0" i="0" u="none" strike="noStrike" cap="none" dirty="0">
                <a:solidFill>
                  <a:srgbClr val="000000"/>
                </a:solidFill>
                <a:latin typeface="Arial"/>
                <a:ea typeface="Arial"/>
                <a:cs typeface="Arial"/>
                <a:sym typeface="Arial"/>
              </a:rPr>
              <a:t>  3 DESC;</a:t>
            </a:r>
            <a:endParaRPr sz="1100" b="0" i="0" u="none" strike="noStrike" cap="none" dirty="0">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US" dirty="0"/>
              <a:t>/*Q2: Create a query to determine the total rental orders for each film genre.</a:t>
            </a:r>
          </a:p>
          <a:p>
            <a:pPr marL="0" marR="0" lvl="0" indent="0" algn="l" rtl="0">
              <a:lnSpc>
                <a:spcPct val="100000"/>
              </a:lnSpc>
              <a:spcBef>
                <a:spcPts val="0"/>
              </a:spcBef>
              <a:spcAft>
                <a:spcPts val="0"/>
              </a:spcAft>
              <a:buClr>
                <a:schemeClr val="dk1"/>
              </a:buClr>
              <a:buSzPts val="1100"/>
              <a:buFont typeface="Arial"/>
              <a:buNone/>
            </a:pPr>
            <a:endParaRPr lang="en-US" dirty="0"/>
          </a:p>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en-US" dirty="0"/>
              <a:t>Solution:*/</a:t>
            </a:r>
          </a:p>
          <a:p>
            <a:pPr marL="0" marR="0" lvl="0" indent="0" algn="l" rtl="0">
              <a:lnSpc>
                <a:spcPct val="100000"/>
              </a:lnSpc>
              <a:spcBef>
                <a:spcPts val="0"/>
              </a:spcBef>
              <a:spcAft>
                <a:spcPts val="0"/>
              </a:spcAft>
              <a:buClr>
                <a:schemeClr val="dk1"/>
              </a:buClr>
              <a:buSzPts val="1100"/>
              <a:buFont typeface="Arial"/>
              <a:buNone/>
            </a:pPr>
            <a:endParaRPr lang="en-US" dirty="0"/>
          </a:p>
          <a:p>
            <a:pPr marL="0" marR="0" lvl="0" indent="0" algn="l" rtl="0">
              <a:lnSpc>
                <a:spcPct val="100000"/>
              </a:lnSpc>
              <a:spcBef>
                <a:spcPts val="0"/>
              </a:spcBef>
              <a:spcAft>
                <a:spcPts val="0"/>
              </a:spcAft>
              <a:buClr>
                <a:schemeClr val="dk1"/>
              </a:buClr>
              <a:buSzPts val="1100"/>
              <a:buFont typeface="Arial"/>
              <a:buNone/>
            </a:pPr>
            <a:endParaRPr lang="en-US" dirty="0"/>
          </a:p>
          <a:p>
            <a:pPr marL="0" marR="0" lvl="0" indent="0" algn="l" rtl="0">
              <a:lnSpc>
                <a:spcPct val="100000"/>
              </a:lnSpc>
              <a:spcBef>
                <a:spcPts val="0"/>
              </a:spcBef>
              <a:spcAft>
                <a:spcPts val="0"/>
              </a:spcAft>
              <a:buClr>
                <a:schemeClr val="dk1"/>
              </a:buClr>
              <a:buSzPts val="1100"/>
              <a:buFont typeface="Arial"/>
              <a:buNone/>
            </a:pPr>
            <a:r>
              <a:rPr lang="en-US" dirty="0"/>
              <a:t>WITH Sub1 AS (</a:t>
            </a:r>
          </a:p>
          <a:p>
            <a:pPr marL="0" marR="0" lvl="0" indent="0" algn="l" rtl="0">
              <a:lnSpc>
                <a:spcPct val="100000"/>
              </a:lnSpc>
              <a:spcBef>
                <a:spcPts val="0"/>
              </a:spcBef>
              <a:spcAft>
                <a:spcPts val="0"/>
              </a:spcAft>
              <a:buClr>
                <a:schemeClr val="dk1"/>
              </a:buClr>
              <a:buSzPts val="1100"/>
              <a:buFont typeface="Arial"/>
              <a:buNone/>
            </a:pPr>
            <a:endParaRPr lang="en-US" dirty="0"/>
          </a:p>
          <a:p>
            <a:pPr marL="0" marR="0" lvl="0" indent="0" algn="l" rtl="0">
              <a:lnSpc>
                <a:spcPct val="100000"/>
              </a:lnSpc>
              <a:spcBef>
                <a:spcPts val="0"/>
              </a:spcBef>
              <a:spcAft>
                <a:spcPts val="0"/>
              </a:spcAft>
              <a:buClr>
                <a:schemeClr val="dk1"/>
              </a:buClr>
              <a:buSzPts val="1100"/>
              <a:buFont typeface="Arial"/>
              <a:buNone/>
            </a:pPr>
            <a:r>
              <a:rPr lang="en-US" dirty="0"/>
              <a:t>  SELECT </a:t>
            </a:r>
          </a:p>
          <a:p>
            <a:pPr marL="0" marR="0" lvl="0" indent="0" algn="l" rtl="0">
              <a:lnSpc>
                <a:spcPct val="100000"/>
              </a:lnSpc>
              <a:spcBef>
                <a:spcPts val="0"/>
              </a:spcBef>
              <a:spcAft>
                <a:spcPts val="0"/>
              </a:spcAft>
              <a:buClr>
                <a:schemeClr val="dk1"/>
              </a:buClr>
              <a:buSzPts val="1100"/>
              <a:buFont typeface="Arial"/>
              <a:buNone/>
            </a:pPr>
            <a:endParaRPr lang="en-US" dirty="0"/>
          </a:p>
          <a:p>
            <a:pPr marL="0" marR="0" lvl="0" indent="0" algn="l" rtl="0">
              <a:lnSpc>
                <a:spcPct val="100000"/>
              </a:lnSpc>
              <a:spcBef>
                <a:spcPts val="0"/>
              </a:spcBef>
              <a:spcAft>
                <a:spcPts val="0"/>
              </a:spcAft>
              <a:buClr>
                <a:schemeClr val="dk1"/>
              </a:buClr>
              <a:buSzPts val="1100"/>
              <a:buFont typeface="Arial"/>
              <a:buNone/>
            </a:pPr>
            <a:r>
              <a:rPr lang="en-US" dirty="0"/>
              <a:t>    </a:t>
            </a:r>
            <a:r>
              <a:rPr lang="en-US" dirty="0" err="1"/>
              <a:t>i.film_id</a:t>
            </a:r>
            <a:r>
              <a:rPr lang="en-US" dirty="0"/>
              <a:t> </a:t>
            </a:r>
          </a:p>
          <a:p>
            <a:pPr marL="0" marR="0" lvl="0" indent="0" algn="l" rtl="0">
              <a:lnSpc>
                <a:spcPct val="100000"/>
              </a:lnSpc>
              <a:spcBef>
                <a:spcPts val="0"/>
              </a:spcBef>
              <a:spcAft>
                <a:spcPts val="0"/>
              </a:spcAft>
              <a:buClr>
                <a:schemeClr val="dk1"/>
              </a:buClr>
              <a:buSzPts val="1100"/>
              <a:buFont typeface="Arial"/>
              <a:buNone/>
            </a:pPr>
            <a:endParaRPr lang="en-US" dirty="0"/>
          </a:p>
          <a:p>
            <a:pPr marL="0" marR="0" lvl="0" indent="0" algn="l" rtl="0">
              <a:lnSpc>
                <a:spcPct val="100000"/>
              </a:lnSpc>
              <a:spcBef>
                <a:spcPts val="0"/>
              </a:spcBef>
              <a:spcAft>
                <a:spcPts val="0"/>
              </a:spcAft>
              <a:buClr>
                <a:schemeClr val="dk1"/>
              </a:buClr>
              <a:buSzPts val="1100"/>
              <a:buFont typeface="Arial"/>
              <a:buNone/>
            </a:pPr>
            <a:r>
              <a:rPr lang="en-US" dirty="0"/>
              <a:t>  FROM </a:t>
            </a:r>
          </a:p>
          <a:p>
            <a:pPr marL="0" marR="0" lvl="0" indent="0" algn="l" rtl="0">
              <a:lnSpc>
                <a:spcPct val="100000"/>
              </a:lnSpc>
              <a:spcBef>
                <a:spcPts val="0"/>
              </a:spcBef>
              <a:spcAft>
                <a:spcPts val="0"/>
              </a:spcAft>
              <a:buClr>
                <a:schemeClr val="dk1"/>
              </a:buClr>
              <a:buSzPts val="1100"/>
              <a:buFont typeface="Arial"/>
              <a:buNone/>
            </a:pPr>
            <a:endParaRPr lang="en-US" dirty="0"/>
          </a:p>
          <a:p>
            <a:pPr marL="0" marR="0" lvl="0" indent="0" algn="l" rtl="0">
              <a:lnSpc>
                <a:spcPct val="100000"/>
              </a:lnSpc>
              <a:spcBef>
                <a:spcPts val="0"/>
              </a:spcBef>
              <a:spcAft>
                <a:spcPts val="0"/>
              </a:spcAft>
              <a:buClr>
                <a:schemeClr val="dk1"/>
              </a:buClr>
              <a:buSzPts val="1100"/>
              <a:buFont typeface="Arial"/>
              <a:buNone/>
            </a:pPr>
            <a:r>
              <a:rPr lang="en-US" dirty="0"/>
              <a:t>    inventory </a:t>
            </a:r>
            <a:r>
              <a:rPr lang="en-US" dirty="0" err="1"/>
              <a:t>i</a:t>
            </a:r>
            <a:r>
              <a:rPr lang="en-US" dirty="0"/>
              <a:t> </a:t>
            </a:r>
          </a:p>
          <a:p>
            <a:pPr marL="0" marR="0" lvl="0" indent="0" algn="l" rtl="0">
              <a:lnSpc>
                <a:spcPct val="100000"/>
              </a:lnSpc>
              <a:spcBef>
                <a:spcPts val="0"/>
              </a:spcBef>
              <a:spcAft>
                <a:spcPts val="0"/>
              </a:spcAft>
              <a:buClr>
                <a:schemeClr val="dk1"/>
              </a:buClr>
              <a:buSzPts val="1100"/>
              <a:buFont typeface="Arial"/>
              <a:buNone/>
            </a:pPr>
            <a:endParaRPr lang="en-US" dirty="0"/>
          </a:p>
          <a:p>
            <a:pPr marL="0" marR="0" lvl="0" indent="0" algn="l" rtl="0">
              <a:lnSpc>
                <a:spcPct val="100000"/>
              </a:lnSpc>
              <a:spcBef>
                <a:spcPts val="0"/>
              </a:spcBef>
              <a:spcAft>
                <a:spcPts val="0"/>
              </a:spcAft>
              <a:buClr>
                <a:schemeClr val="dk1"/>
              </a:buClr>
              <a:buSzPts val="1100"/>
              <a:buFont typeface="Arial"/>
              <a:buNone/>
            </a:pPr>
            <a:r>
              <a:rPr lang="en-US" dirty="0"/>
              <a:t>    JOIN rental ren ON </a:t>
            </a:r>
            <a:r>
              <a:rPr lang="en-US" dirty="0" err="1"/>
              <a:t>ren.inventory_id</a:t>
            </a:r>
            <a:r>
              <a:rPr lang="en-US" dirty="0"/>
              <a:t> = </a:t>
            </a:r>
            <a:r>
              <a:rPr lang="en-US" dirty="0" err="1"/>
              <a:t>i.inventory_id</a:t>
            </a:r>
            <a:endParaRPr lang="en-US" dirty="0"/>
          </a:p>
          <a:p>
            <a:pPr marL="0" marR="0" lvl="0" indent="0" algn="l" rtl="0">
              <a:lnSpc>
                <a:spcPct val="100000"/>
              </a:lnSpc>
              <a:spcBef>
                <a:spcPts val="0"/>
              </a:spcBef>
              <a:spcAft>
                <a:spcPts val="0"/>
              </a:spcAft>
              <a:buClr>
                <a:schemeClr val="dk1"/>
              </a:buClr>
              <a:buSzPts val="1100"/>
              <a:buFont typeface="Arial"/>
              <a:buNone/>
            </a:pPr>
            <a:endParaRPr lang="en-US" dirty="0"/>
          </a:p>
          <a:p>
            <a:pPr marL="0" marR="0" lvl="0" indent="0" algn="l" rtl="0">
              <a:lnSpc>
                <a:spcPct val="100000"/>
              </a:lnSpc>
              <a:spcBef>
                <a:spcPts val="0"/>
              </a:spcBef>
              <a:spcAft>
                <a:spcPts val="0"/>
              </a:spcAft>
              <a:buClr>
                <a:schemeClr val="dk1"/>
              </a:buClr>
              <a:buSzPts val="1100"/>
              <a:buFont typeface="Arial"/>
              <a:buNone/>
            </a:pPr>
            <a:r>
              <a:rPr lang="en-US" dirty="0"/>
              <a:t>), </a:t>
            </a:r>
          </a:p>
          <a:p>
            <a:pPr marL="0" marR="0" lvl="0" indent="0" algn="l" rtl="0">
              <a:lnSpc>
                <a:spcPct val="100000"/>
              </a:lnSpc>
              <a:spcBef>
                <a:spcPts val="0"/>
              </a:spcBef>
              <a:spcAft>
                <a:spcPts val="0"/>
              </a:spcAft>
              <a:buClr>
                <a:schemeClr val="dk1"/>
              </a:buClr>
              <a:buSzPts val="1100"/>
              <a:buFont typeface="Arial"/>
              <a:buNone/>
            </a:pPr>
            <a:endParaRPr lang="en-US" dirty="0"/>
          </a:p>
          <a:p>
            <a:pPr marL="0" marR="0" lvl="0" indent="0" algn="l" rtl="0">
              <a:lnSpc>
                <a:spcPct val="100000"/>
              </a:lnSpc>
              <a:spcBef>
                <a:spcPts val="0"/>
              </a:spcBef>
              <a:spcAft>
                <a:spcPts val="0"/>
              </a:spcAft>
              <a:buClr>
                <a:schemeClr val="dk1"/>
              </a:buClr>
              <a:buSzPts val="1100"/>
              <a:buFont typeface="Arial"/>
              <a:buNone/>
            </a:pPr>
            <a:r>
              <a:rPr lang="en-US" dirty="0"/>
              <a:t>Sub2 AS (</a:t>
            </a:r>
          </a:p>
          <a:p>
            <a:pPr marL="0" marR="0" lvl="0" indent="0" algn="l" rtl="0">
              <a:lnSpc>
                <a:spcPct val="100000"/>
              </a:lnSpc>
              <a:spcBef>
                <a:spcPts val="0"/>
              </a:spcBef>
              <a:spcAft>
                <a:spcPts val="0"/>
              </a:spcAft>
              <a:buClr>
                <a:schemeClr val="dk1"/>
              </a:buClr>
              <a:buSzPts val="1100"/>
              <a:buFont typeface="Arial"/>
              <a:buNone/>
            </a:pPr>
            <a:endParaRPr lang="en-US" dirty="0"/>
          </a:p>
          <a:p>
            <a:pPr marL="0" marR="0" lvl="0" indent="0" algn="l" rtl="0">
              <a:lnSpc>
                <a:spcPct val="100000"/>
              </a:lnSpc>
              <a:spcBef>
                <a:spcPts val="0"/>
              </a:spcBef>
              <a:spcAft>
                <a:spcPts val="0"/>
              </a:spcAft>
              <a:buClr>
                <a:schemeClr val="dk1"/>
              </a:buClr>
              <a:buSzPts val="1100"/>
              <a:buFont typeface="Arial"/>
              <a:buNone/>
            </a:pPr>
            <a:r>
              <a:rPr lang="en-US" dirty="0"/>
              <a:t>  SELECT </a:t>
            </a:r>
          </a:p>
          <a:p>
            <a:pPr marL="0" marR="0" lvl="0" indent="0" algn="l" rtl="0">
              <a:lnSpc>
                <a:spcPct val="100000"/>
              </a:lnSpc>
              <a:spcBef>
                <a:spcPts val="0"/>
              </a:spcBef>
              <a:spcAft>
                <a:spcPts val="0"/>
              </a:spcAft>
              <a:buClr>
                <a:schemeClr val="dk1"/>
              </a:buClr>
              <a:buSzPts val="1100"/>
              <a:buFont typeface="Arial"/>
              <a:buNone/>
            </a:pPr>
            <a:endParaRPr lang="en-US" dirty="0"/>
          </a:p>
          <a:p>
            <a:pPr marL="0" marR="0" lvl="0" indent="0" algn="l" rtl="0">
              <a:lnSpc>
                <a:spcPct val="100000"/>
              </a:lnSpc>
              <a:spcBef>
                <a:spcPts val="0"/>
              </a:spcBef>
              <a:spcAft>
                <a:spcPts val="0"/>
              </a:spcAft>
              <a:buClr>
                <a:schemeClr val="dk1"/>
              </a:buClr>
              <a:buSzPts val="1100"/>
              <a:buFont typeface="Arial"/>
              <a:buNone/>
            </a:pPr>
            <a:r>
              <a:rPr lang="en-US" dirty="0"/>
              <a:t>    </a:t>
            </a:r>
            <a:r>
              <a:rPr lang="en-US" dirty="0" err="1"/>
              <a:t>cat.name</a:t>
            </a:r>
            <a:r>
              <a:rPr lang="en-US" dirty="0"/>
              <a:t> </a:t>
            </a:r>
            <a:r>
              <a:rPr lang="en-US" dirty="0" err="1"/>
              <a:t>category_name</a:t>
            </a:r>
            <a:r>
              <a:rPr lang="en-US" dirty="0"/>
              <a:t>, </a:t>
            </a:r>
          </a:p>
          <a:p>
            <a:pPr marL="0" marR="0" lvl="0" indent="0" algn="l" rtl="0">
              <a:lnSpc>
                <a:spcPct val="100000"/>
              </a:lnSpc>
              <a:spcBef>
                <a:spcPts val="0"/>
              </a:spcBef>
              <a:spcAft>
                <a:spcPts val="0"/>
              </a:spcAft>
              <a:buClr>
                <a:schemeClr val="dk1"/>
              </a:buClr>
              <a:buSzPts val="1100"/>
              <a:buFont typeface="Arial"/>
              <a:buNone/>
            </a:pPr>
            <a:endParaRPr lang="en-US" dirty="0"/>
          </a:p>
          <a:p>
            <a:pPr marL="0" marR="0" lvl="0" indent="0" algn="l" rtl="0">
              <a:lnSpc>
                <a:spcPct val="100000"/>
              </a:lnSpc>
              <a:spcBef>
                <a:spcPts val="0"/>
              </a:spcBef>
              <a:spcAft>
                <a:spcPts val="0"/>
              </a:spcAft>
              <a:buClr>
                <a:schemeClr val="dk1"/>
              </a:buClr>
              <a:buSzPts val="1100"/>
              <a:buFont typeface="Arial"/>
              <a:buNone/>
            </a:pPr>
            <a:r>
              <a:rPr lang="en-US" dirty="0"/>
              <a:t>    </a:t>
            </a:r>
            <a:r>
              <a:rPr lang="en-US" dirty="0" err="1"/>
              <a:t>fi.title</a:t>
            </a:r>
            <a:r>
              <a:rPr lang="en-US" dirty="0"/>
              <a:t> </a:t>
            </a:r>
            <a:r>
              <a:rPr lang="en-US" dirty="0" err="1"/>
              <a:t>film_title</a:t>
            </a:r>
            <a:r>
              <a:rPr lang="en-US" dirty="0"/>
              <a:t>, </a:t>
            </a:r>
          </a:p>
          <a:p>
            <a:pPr marL="0" marR="0" lvl="0" indent="0" algn="l" rtl="0">
              <a:lnSpc>
                <a:spcPct val="100000"/>
              </a:lnSpc>
              <a:spcBef>
                <a:spcPts val="0"/>
              </a:spcBef>
              <a:spcAft>
                <a:spcPts val="0"/>
              </a:spcAft>
              <a:buClr>
                <a:schemeClr val="dk1"/>
              </a:buClr>
              <a:buSzPts val="1100"/>
              <a:buFont typeface="Arial"/>
              <a:buNone/>
            </a:pPr>
            <a:endParaRPr lang="en-US" dirty="0"/>
          </a:p>
          <a:p>
            <a:pPr marL="0" marR="0" lvl="0" indent="0" algn="l" rtl="0">
              <a:lnSpc>
                <a:spcPct val="100000"/>
              </a:lnSpc>
              <a:spcBef>
                <a:spcPts val="0"/>
              </a:spcBef>
              <a:spcAft>
                <a:spcPts val="0"/>
              </a:spcAft>
              <a:buClr>
                <a:schemeClr val="dk1"/>
              </a:buClr>
              <a:buSzPts val="1100"/>
              <a:buFont typeface="Arial"/>
              <a:buNone/>
            </a:pPr>
            <a:r>
              <a:rPr lang="en-US" dirty="0"/>
              <a:t>    </a:t>
            </a:r>
            <a:r>
              <a:rPr lang="en-US" dirty="0" err="1"/>
              <a:t>fi.film_id</a:t>
            </a:r>
            <a:r>
              <a:rPr lang="en-US" dirty="0"/>
              <a:t> </a:t>
            </a:r>
          </a:p>
          <a:p>
            <a:pPr marL="0" marR="0" lvl="0" indent="0" algn="l" rtl="0">
              <a:lnSpc>
                <a:spcPct val="100000"/>
              </a:lnSpc>
              <a:spcBef>
                <a:spcPts val="0"/>
              </a:spcBef>
              <a:spcAft>
                <a:spcPts val="0"/>
              </a:spcAft>
              <a:buClr>
                <a:schemeClr val="dk1"/>
              </a:buClr>
              <a:buSzPts val="1100"/>
              <a:buFont typeface="Arial"/>
              <a:buNone/>
            </a:pPr>
            <a:endParaRPr lang="en-US" dirty="0"/>
          </a:p>
          <a:p>
            <a:pPr marL="0" marR="0" lvl="0" indent="0" algn="l" rtl="0">
              <a:lnSpc>
                <a:spcPct val="100000"/>
              </a:lnSpc>
              <a:spcBef>
                <a:spcPts val="0"/>
              </a:spcBef>
              <a:spcAft>
                <a:spcPts val="0"/>
              </a:spcAft>
              <a:buClr>
                <a:schemeClr val="dk1"/>
              </a:buClr>
              <a:buSzPts val="1100"/>
              <a:buFont typeface="Arial"/>
              <a:buNone/>
            </a:pPr>
            <a:r>
              <a:rPr lang="en-US" dirty="0"/>
              <a:t>  FROM </a:t>
            </a:r>
          </a:p>
          <a:p>
            <a:pPr marL="0" marR="0" lvl="0" indent="0" algn="l" rtl="0">
              <a:lnSpc>
                <a:spcPct val="100000"/>
              </a:lnSpc>
              <a:spcBef>
                <a:spcPts val="0"/>
              </a:spcBef>
              <a:spcAft>
                <a:spcPts val="0"/>
              </a:spcAft>
              <a:buClr>
                <a:schemeClr val="dk1"/>
              </a:buClr>
              <a:buSzPts val="1100"/>
              <a:buFont typeface="Arial"/>
              <a:buNone/>
            </a:pPr>
            <a:endParaRPr lang="en-US" dirty="0"/>
          </a:p>
          <a:p>
            <a:pPr marL="0" marR="0" lvl="0" indent="0" algn="l" rtl="0">
              <a:lnSpc>
                <a:spcPct val="100000"/>
              </a:lnSpc>
              <a:spcBef>
                <a:spcPts val="0"/>
              </a:spcBef>
              <a:spcAft>
                <a:spcPts val="0"/>
              </a:spcAft>
              <a:buClr>
                <a:schemeClr val="dk1"/>
              </a:buClr>
              <a:buSzPts val="1100"/>
              <a:buFont typeface="Arial"/>
              <a:buNone/>
            </a:pPr>
            <a:r>
              <a:rPr lang="en-US" dirty="0"/>
              <a:t>    film fi </a:t>
            </a:r>
          </a:p>
          <a:p>
            <a:pPr marL="0" marR="0" lvl="0" indent="0" algn="l" rtl="0">
              <a:lnSpc>
                <a:spcPct val="100000"/>
              </a:lnSpc>
              <a:spcBef>
                <a:spcPts val="0"/>
              </a:spcBef>
              <a:spcAft>
                <a:spcPts val="0"/>
              </a:spcAft>
              <a:buClr>
                <a:schemeClr val="dk1"/>
              </a:buClr>
              <a:buSzPts val="1100"/>
              <a:buFont typeface="Arial"/>
              <a:buNone/>
            </a:pPr>
            <a:endParaRPr lang="en-US" dirty="0"/>
          </a:p>
          <a:p>
            <a:pPr marL="0" marR="0" lvl="0" indent="0" algn="l" rtl="0">
              <a:lnSpc>
                <a:spcPct val="100000"/>
              </a:lnSpc>
              <a:spcBef>
                <a:spcPts val="0"/>
              </a:spcBef>
              <a:spcAft>
                <a:spcPts val="0"/>
              </a:spcAft>
              <a:buClr>
                <a:schemeClr val="dk1"/>
              </a:buClr>
              <a:buSzPts val="1100"/>
              <a:buFont typeface="Arial"/>
              <a:buNone/>
            </a:pPr>
            <a:r>
              <a:rPr lang="en-US" dirty="0"/>
              <a:t>    JOIN </a:t>
            </a:r>
            <a:r>
              <a:rPr lang="en-US" dirty="0" err="1"/>
              <a:t>film_category</a:t>
            </a:r>
            <a:r>
              <a:rPr lang="en-US" dirty="0"/>
              <a:t> </a:t>
            </a:r>
            <a:r>
              <a:rPr lang="en-US" dirty="0" err="1"/>
              <a:t>fcat</a:t>
            </a:r>
            <a:r>
              <a:rPr lang="en-US" dirty="0"/>
              <a:t> ON </a:t>
            </a:r>
            <a:r>
              <a:rPr lang="en-US" dirty="0" err="1"/>
              <a:t>fcat.film_id</a:t>
            </a:r>
            <a:r>
              <a:rPr lang="en-US" dirty="0"/>
              <a:t> = </a:t>
            </a:r>
            <a:r>
              <a:rPr lang="en-US" dirty="0" err="1"/>
              <a:t>fi.film_id</a:t>
            </a:r>
            <a:r>
              <a:rPr lang="en-US" dirty="0"/>
              <a:t> </a:t>
            </a:r>
          </a:p>
          <a:p>
            <a:pPr marL="0" marR="0" lvl="0" indent="0" algn="l" rtl="0">
              <a:lnSpc>
                <a:spcPct val="100000"/>
              </a:lnSpc>
              <a:spcBef>
                <a:spcPts val="0"/>
              </a:spcBef>
              <a:spcAft>
                <a:spcPts val="0"/>
              </a:spcAft>
              <a:buClr>
                <a:schemeClr val="dk1"/>
              </a:buClr>
              <a:buSzPts val="1100"/>
              <a:buFont typeface="Arial"/>
              <a:buNone/>
            </a:pPr>
            <a:endParaRPr lang="en-US" dirty="0"/>
          </a:p>
          <a:p>
            <a:pPr marL="0" marR="0" lvl="0" indent="0" algn="l" rtl="0">
              <a:lnSpc>
                <a:spcPct val="100000"/>
              </a:lnSpc>
              <a:spcBef>
                <a:spcPts val="0"/>
              </a:spcBef>
              <a:spcAft>
                <a:spcPts val="0"/>
              </a:spcAft>
              <a:buClr>
                <a:schemeClr val="dk1"/>
              </a:buClr>
              <a:buSzPts val="1100"/>
              <a:buFont typeface="Arial"/>
              <a:buNone/>
            </a:pPr>
            <a:r>
              <a:rPr lang="en-US" dirty="0"/>
              <a:t>    JOIN category cat ON </a:t>
            </a:r>
            <a:r>
              <a:rPr lang="en-US" dirty="0" err="1"/>
              <a:t>cat.category_id</a:t>
            </a:r>
            <a:r>
              <a:rPr lang="en-US" dirty="0"/>
              <a:t> = </a:t>
            </a:r>
            <a:r>
              <a:rPr lang="en-US" dirty="0" err="1"/>
              <a:t>fcat.category_id</a:t>
            </a:r>
            <a:endParaRPr lang="en-US" dirty="0"/>
          </a:p>
          <a:p>
            <a:pPr marL="0" marR="0" lvl="0" indent="0" algn="l" rtl="0">
              <a:lnSpc>
                <a:spcPct val="100000"/>
              </a:lnSpc>
              <a:spcBef>
                <a:spcPts val="0"/>
              </a:spcBef>
              <a:spcAft>
                <a:spcPts val="0"/>
              </a:spcAft>
              <a:buClr>
                <a:schemeClr val="dk1"/>
              </a:buClr>
              <a:buSzPts val="1100"/>
              <a:buFont typeface="Arial"/>
              <a:buNone/>
            </a:pPr>
            <a:endParaRPr lang="en-US" dirty="0"/>
          </a:p>
          <a:p>
            <a:pPr marL="0" marR="0" lvl="0" indent="0" algn="l" rtl="0">
              <a:lnSpc>
                <a:spcPct val="100000"/>
              </a:lnSpc>
              <a:spcBef>
                <a:spcPts val="0"/>
              </a:spcBef>
              <a:spcAft>
                <a:spcPts val="0"/>
              </a:spcAft>
              <a:buClr>
                <a:schemeClr val="dk1"/>
              </a:buClr>
              <a:buSzPts val="1100"/>
              <a:buFont typeface="Arial"/>
              <a:buNone/>
            </a:pPr>
            <a:r>
              <a:rPr lang="en-US" dirty="0"/>
              <a:t>) </a:t>
            </a:r>
          </a:p>
          <a:p>
            <a:pPr marL="0" marR="0" lvl="0" indent="0" algn="l" rtl="0">
              <a:lnSpc>
                <a:spcPct val="100000"/>
              </a:lnSpc>
              <a:spcBef>
                <a:spcPts val="0"/>
              </a:spcBef>
              <a:spcAft>
                <a:spcPts val="0"/>
              </a:spcAft>
              <a:buClr>
                <a:schemeClr val="dk1"/>
              </a:buClr>
              <a:buSzPts val="1100"/>
              <a:buFont typeface="Arial"/>
              <a:buNone/>
            </a:pPr>
            <a:endParaRPr lang="en-US" dirty="0"/>
          </a:p>
          <a:p>
            <a:pPr marL="0" marR="0" lvl="0" indent="0" algn="l" rtl="0">
              <a:lnSpc>
                <a:spcPct val="100000"/>
              </a:lnSpc>
              <a:spcBef>
                <a:spcPts val="0"/>
              </a:spcBef>
              <a:spcAft>
                <a:spcPts val="0"/>
              </a:spcAft>
              <a:buClr>
                <a:schemeClr val="dk1"/>
              </a:buClr>
              <a:buSzPts val="1100"/>
              <a:buFont typeface="Arial"/>
              <a:buNone/>
            </a:pPr>
            <a:r>
              <a:rPr lang="en-US" dirty="0"/>
              <a:t>SELECT </a:t>
            </a:r>
          </a:p>
          <a:p>
            <a:pPr marL="0" marR="0" lvl="0" indent="0" algn="l" rtl="0">
              <a:lnSpc>
                <a:spcPct val="100000"/>
              </a:lnSpc>
              <a:spcBef>
                <a:spcPts val="0"/>
              </a:spcBef>
              <a:spcAft>
                <a:spcPts val="0"/>
              </a:spcAft>
              <a:buClr>
                <a:schemeClr val="dk1"/>
              </a:buClr>
              <a:buSzPts val="1100"/>
              <a:buFont typeface="Arial"/>
              <a:buNone/>
            </a:pPr>
            <a:endParaRPr lang="en-US" dirty="0"/>
          </a:p>
          <a:p>
            <a:pPr marL="0" marR="0" lvl="0" indent="0" algn="l" rtl="0">
              <a:lnSpc>
                <a:spcPct val="100000"/>
              </a:lnSpc>
              <a:spcBef>
                <a:spcPts val="0"/>
              </a:spcBef>
              <a:spcAft>
                <a:spcPts val="0"/>
              </a:spcAft>
              <a:buClr>
                <a:schemeClr val="dk1"/>
              </a:buClr>
              <a:buSzPts val="1100"/>
              <a:buFont typeface="Arial"/>
              <a:buNone/>
            </a:pPr>
            <a:r>
              <a:rPr lang="en-US" dirty="0"/>
              <a:t>  count(*) "Rental Count", </a:t>
            </a:r>
          </a:p>
          <a:p>
            <a:pPr marL="0" marR="0" lvl="0" indent="0" algn="l" rtl="0">
              <a:lnSpc>
                <a:spcPct val="100000"/>
              </a:lnSpc>
              <a:spcBef>
                <a:spcPts val="0"/>
              </a:spcBef>
              <a:spcAft>
                <a:spcPts val="0"/>
              </a:spcAft>
              <a:buClr>
                <a:schemeClr val="dk1"/>
              </a:buClr>
              <a:buSzPts val="1100"/>
              <a:buFont typeface="Arial"/>
              <a:buNone/>
            </a:pPr>
            <a:endParaRPr lang="en-US" dirty="0"/>
          </a:p>
          <a:p>
            <a:pPr marL="0" marR="0" lvl="0" indent="0" algn="l" rtl="0">
              <a:lnSpc>
                <a:spcPct val="100000"/>
              </a:lnSpc>
              <a:spcBef>
                <a:spcPts val="0"/>
              </a:spcBef>
              <a:spcAft>
                <a:spcPts val="0"/>
              </a:spcAft>
              <a:buClr>
                <a:schemeClr val="dk1"/>
              </a:buClr>
              <a:buSzPts val="1100"/>
              <a:buFont typeface="Arial"/>
              <a:buNone/>
            </a:pPr>
            <a:r>
              <a:rPr lang="en-US" dirty="0"/>
              <a:t>  Sub2.category_name AS "Film Category" </a:t>
            </a:r>
          </a:p>
          <a:p>
            <a:pPr marL="0" marR="0" lvl="0" indent="0" algn="l" rtl="0">
              <a:lnSpc>
                <a:spcPct val="100000"/>
              </a:lnSpc>
              <a:spcBef>
                <a:spcPts val="0"/>
              </a:spcBef>
              <a:spcAft>
                <a:spcPts val="0"/>
              </a:spcAft>
              <a:buClr>
                <a:schemeClr val="dk1"/>
              </a:buClr>
              <a:buSzPts val="1100"/>
              <a:buFont typeface="Arial"/>
              <a:buNone/>
            </a:pPr>
            <a:endParaRPr lang="en-US" dirty="0"/>
          </a:p>
          <a:p>
            <a:pPr marL="0" marR="0" lvl="0" indent="0" algn="l" rtl="0">
              <a:lnSpc>
                <a:spcPct val="100000"/>
              </a:lnSpc>
              <a:spcBef>
                <a:spcPts val="0"/>
              </a:spcBef>
              <a:spcAft>
                <a:spcPts val="0"/>
              </a:spcAft>
              <a:buClr>
                <a:schemeClr val="dk1"/>
              </a:buClr>
              <a:buSzPts val="1100"/>
              <a:buFont typeface="Arial"/>
              <a:buNone/>
            </a:pPr>
            <a:r>
              <a:rPr lang="en-US" dirty="0"/>
              <a:t>FROM </a:t>
            </a:r>
          </a:p>
          <a:p>
            <a:pPr marL="0" marR="0" lvl="0" indent="0" algn="l" rtl="0">
              <a:lnSpc>
                <a:spcPct val="100000"/>
              </a:lnSpc>
              <a:spcBef>
                <a:spcPts val="0"/>
              </a:spcBef>
              <a:spcAft>
                <a:spcPts val="0"/>
              </a:spcAft>
              <a:buClr>
                <a:schemeClr val="dk1"/>
              </a:buClr>
              <a:buSzPts val="1100"/>
              <a:buFont typeface="Arial"/>
              <a:buNone/>
            </a:pPr>
            <a:endParaRPr lang="en-US" dirty="0"/>
          </a:p>
          <a:p>
            <a:pPr marL="0" marR="0" lvl="0" indent="0" algn="l" rtl="0">
              <a:lnSpc>
                <a:spcPct val="100000"/>
              </a:lnSpc>
              <a:spcBef>
                <a:spcPts val="0"/>
              </a:spcBef>
              <a:spcAft>
                <a:spcPts val="0"/>
              </a:spcAft>
              <a:buClr>
                <a:schemeClr val="dk1"/>
              </a:buClr>
              <a:buSzPts val="1100"/>
              <a:buFont typeface="Arial"/>
              <a:buNone/>
            </a:pPr>
            <a:r>
              <a:rPr lang="en-US" dirty="0"/>
              <a:t>  Sub2 </a:t>
            </a:r>
          </a:p>
          <a:p>
            <a:pPr marL="0" marR="0" lvl="0" indent="0" algn="l" rtl="0">
              <a:lnSpc>
                <a:spcPct val="100000"/>
              </a:lnSpc>
              <a:spcBef>
                <a:spcPts val="0"/>
              </a:spcBef>
              <a:spcAft>
                <a:spcPts val="0"/>
              </a:spcAft>
              <a:buClr>
                <a:schemeClr val="dk1"/>
              </a:buClr>
              <a:buSzPts val="1100"/>
              <a:buFont typeface="Arial"/>
              <a:buNone/>
            </a:pPr>
            <a:endParaRPr lang="en-US" dirty="0"/>
          </a:p>
          <a:p>
            <a:pPr marL="0" marR="0" lvl="0" indent="0" algn="l" rtl="0">
              <a:lnSpc>
                <a:spcPct val="100000"/>
              </a:lnSpc>
              <a:spcBef>
                <a:spcPts val="0"/>
              </a:spcBef>
              <a:spcAft>
                <a:spcPts val="0"/>
              </a:spcAft>
              <a:buClr>
                <a:schemeClr val="dk1"/>
              </a:buClr>
              <a:buSzPts val="1100"/>
              <a:buFont typeface="Arial"/>
              <a:buNone/>
            </a:pPr>
            <a:r>
              <a:rPr lang="en-US" dirty="0"/>
              <a:t>  JOIN Sub1 ON Sub2.film_id = Sub1.film_id </a:t>
            </a:r>
          </a:p>
          <a:p>
            <a:pPr marL="0" marR="0" lvl="0" indent="0" algn="l" rtl="0">
              <a:lnSpc>
                <a:spcPct val="100000"/>
              </a:lnSpc>
              <a:spcBef>
                <a:spcPts val="0"/>
              </a:spcBef>
              <a:spcAft>
                <a:spcPts val="0"/>
              </a:spcAft>
              <a:buClr>
                <a:schemeClr val="dk1"/>
              </a:buClr>
              <a:buSzPts val="1100"/>
              <a:buFont typeface="Arial"/>
              <a:buNone/>
            </a:pPr>
            <a:endParaRPr lang="en-US" dirty="0"/>
          </a:p>
          <a:p>
            <a:pPr marL="0" marR="0" lvl="0" indent="0" algn="l" rtl="0">
              <a:lnSpc>
                <a:spcPct val="100000"/>
              </a:lnSpc>
              <a:spcBef>
                <a:spcPts val="0"/>
              </a:spcBef>
              <a:spcAft>
                <a:spcPts val="0"/>
              </a:spcAft>
              <a:buClr>
                <a:schemeClr val="dk1"/>
              </a:buClr>
              <a:buSzPts val="1100"/>
              <a:buFont typeface="Arial"/>
              <a:buNone/>
            </a:pPr>
            <a:r>
              <a:rPr lang="en-US" dirty="0"/>
              <a:t>GROUP BY </a:t>
            </a:r>
          </a:p>
          <a:p>
            <a:pPr marL="0" marR="0" lvl="0" indent="0" algn="l" rtl="0">
              <a:lnSpc>
                <a:spcPct val="100000"/>
              </a:lnSpc>
              <a:spcBef>
                <a:spcPts val="0"/>
              </a:spcBef>
              <a:spcAft>
                <a:spcPts val="0"/>
              </a:spcAft>
              <a:buClr>
                <a:schemeClr val="dk1"/>
              </a:buClr>
              <a:buSzPts val="1100"/>
              <a:buFont typeface="Arial"/>
              <a:buNone/>
            </a:pPr>
            <a:endParaRPr lang="en-US" dirty="0"/>
          </a:p>
          <a:p>
            <a:pPr marL="0" marR="0" lvl="0" indent="0" algn="l" rtl="0">
              <a:lnSpc>
                <a:spcPct val="100000"/>
              </a:lnSpc>
              <a:spcBef>
                <a:spcPts val="0"/>
              </a:spcBef>
              <a:spcAft>
                <a:spcPts val="0"/>
              </a:spcAft>
              <a:buClr>
                <a:schemeClr val="dk1"/>
              </a:buClr>
              <a:buSzPts val="1100"/>
              <a:buFont typeface="Arial"/>
              <a:buNone/>
            </a:pPr>
            <a:r>
              <a:rPr lang="en-US" dirty="0"/>
              <a:t>  2 </a:t>
            </a:r>
          </a:p>
          <a:p>
            <a:pPr marL="0" marR="0" lvl="0" indent="0" algn="l" rtl="0">
              <a:lnSpc>
                <a:spcPct val="100000"/>
              </a:lnSpc>
              <a:spcBef>
                <a:spcPts val="0"/>
              </a:spcBef>
              <a:spcAft>
                <a:spcPts val="0"/>
              </a:spcAft>
              <a:buClr>
                <a:schemeClr val="dk1"/>
              </a:buClr>
              <a:buSzPts val="1100"/>
              <a:buFont typeface="Arial"/>
              <a:buNone/>
            </a:pPr>
            <a:endParaRPr lang="en-US" dirty="0"/>
          </a:p>
          <a:p>
            <a:pPr marL="0" marR="0" lvl="0" indent="0" algn="l" rtl="0">
              <a:lnSpc>
                <a:spcPct val="100000"/>
              </a:lnSpc>
              <a:spcBef>
                <a:spcPts val="0"/>
              </a:spcBef>
              <a:spcAft>
                <a:spcPts val="0"/>
              </a:spcAft>
              <a:buClr>
                <a:schemeClr val="dk1"/>
              </a:buClr>
              <a:buSzPts val="1100"/>
              <a:buFont typeface="Arial"/>
              <a:buNone/>
            </a:pPr>
            <a:r>
              <a:rPr lang="en-US" dirty="0"/>
              <a:t>ORDER BY </a:t>
            </a:r>
          </a:p>
          <a:p>
            <a:pPr marL="0" marR="0" lvl="0" indent="0" algn="l" rtl="0">
              <a:lnSpc>
                <a:spcPct val="100000"/>
              </a:lnSpc>
              <a:spcBef>
                <a:spcPts val="0"/>
              </a:spcBef>
              <a:spcAft>
                <a:spcPts val="0"/>
              </a:spcAft>
              <a:buClr>
                <a:schemeClr val="dk1"/>
              </a:buClr>
              <a:buSzPts val="1100"/>
              <a:buFont typeface="Arial"/>
              <a:buNone/>
            </a:pPr>
            <a:endParaRPr lang="en-US" dirty="0"/>
          </a:p>
          <a:p>
            <a:pPr marL="0" marR="0" lvl="0" indent="0" algn="l" rtl="0">
              <a:lnSpc>
                <a:spcPct val="100000"/>
              </a:lnSpc>
              <a:spcBef>
                <a:spcPts val="0"/>
              </a:spcBef>
              <a:spcAft>
                <a:spcPts val="0"/>
              </a:spcAft>
              <a:buClr>
                <a:schemeClr val="dk1"/>
              </a:buClr>
              <a:buSzPts val="1100"/>
              <a:buFont typeface="Arial"/>
              <a:buNone/>
            </a:pPr>
            <a:r>
              <a:rPr lang="en-US" dirty="0"/>
              <a:t>  1 DESC;</a:t>
            </a:r>
          </a:p>
        </p:txBody>
      </p:sp>
    </p:spTree>
    <p:extLst>
      <p:ext uri="{BB962C8B-B14F-4D97-AF65-F5344CB8AC3E}">
        <p14:creationId xmlns:p14="http://schemas.microsoft.com/office/powerpoint/2010/main" val="1152672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US" dirty="0"/>
              <a:t>/* Q3:</a:t>
            </a:r>
          </a:p>
          <a:p>
            <a:pPr marL="0" marR="0" lvl="0" indent="0" algn="l" rtl="0">
              <a:lnSpc>
                <a:spcPct val="100000"/>
              </a:lnSpc>
              <a:spcBef>
                <a:spcPts val="0"/>
              </a:spcBef>
              <a:spcAft>
                <a:spcPts val="0"/>
              </a:spcAft>
              <a:buClr>
                <a:schemeClr val="dk1"/>
              </a:buClr>
              <a:buSzPts val="1100"/>
              <a:buFont typeface="Arial"/>
              <a:buNone/>
            </a:pPr>
            <a:endParaRPr lang="en-US" dirty="0"/>
          </a:p>
          <a:p>
            <a:pPr marL="0" marR="0" lvl="0" indent="0" algn="l" rtl="0">
              <a:lnSpc>
                <a:spcPct val="100000"/>
              </a:lnSpc>
              <a:spcBef>
                <a:spcPts val="0"/>
              </a:spcBef>
              <a:spcAft>
                <a:spcPts val="0"/>
              </a:spcAft>
              <a:buClr>
                <a:schemeClr val="dk1"/>
              </a:buClr>
              <a:buSzPts val="1100"/>
              <a:buFont typeface="Arial"/>
              <a:buNone/>
            </a:pPr>
            <a:r>
              <a:rPr lang="en-US" dirty="0"/>
              <a:t>Finally, provide a table with the family-friendly film category, each of the quartiles, and the corresponding count of movies within each combination of film category for each corresponding rental duration category. The resulting table should have three columns:</a:t>
            </a:r>
          </a:p>
          <a:p>
            <a:pPr marL="0" marR="0" lvl="0" indent="0" algn="l" rtl="0">
              <a:lnSpc>
                <a:spcPct val="100000"/>
              </a:lnSpc>
              <a:spcBef>
                <a:spcPts val="0"/>
              </a:spcBef>
              <a:spcAft>
                <a:spcPts val="0"/>
              </a:spcAft>
              <a:buClr>
                <a:schemeClr val="dk1"/>
              </a:buClr>
              <a:buSzPts val="1100"/>
              <a:buFont typeface="Arial"/>
              <a:buNone/>
            </a:pPr>
            <a:endParaRPr lang="en-US" dirty="0"/>
          </a:p>
          <a:p>
            <a:pPr marL="0" marR="0" lvl="0" indent="0" algn="l" rtl="0">
              <a:lnSpc>
                <a:spcPct val="100000"/>
              </a:lnSpc>
              <a:spcBef>
                <a:spcPts val="0"/>
              </a:spcBef>
              <a:spcAft>
                <a:spcPts val="0"/>
              </a:spcAft>
              <a:buClr>
                <a:schemeClr val="dk1"/>
              </a:buClr>
              <a:buSzPts val="1100"/>
              <a:buFont typeface="Arial"/>
              <a:buNone/>
            </a:pPr>
            <a:r>
              <a:rPr lang="en-US" dirty="0"/>
              <a:t>Category</a:t>
            </a:r>
          </a:p>
          <a:p>
            <a:pPr marL="0" marR="0" lvl="0" indent="0" algn="l" rtl="0">
              <a:lnSpc>
                <a:spcPct val="100000"/>
              </a:lnSpc>
              <a:spcBef>
                <a:spcPts val="0"/>
              </a:spcBef>
              <a:spcAft>
                <a:spcPts val="0"/>
              </a:spcAft>
              <a:buClr>
                <a:schemeClr val="dk1"/>
              </a:buClr>
              <a:buSzPts val="1100"/>
              <a:buFont typeface="Arial"/>
              <a:buNone/>
            </a:pPr>
            <a:endParaRPr lang="en-US" dirty="0"/>
          </a:p>
          <a:p>
            <a:pPr marL="0" marR="0" lvl="0" indent="0" algn="l" rtl="0">
              <a:lnSpc>
                <a:spcPct val="100000"/>
              </a:lnSpc>
              <a:spcBef>
                <a:spcPts val="0"/>
              </a:spcBef>
              <a:spcAft>
                <a:spcPts val="0"/>
              </a:spcAft>
              <a:buClr>
                <a:schemeClr val="dk1"/>
              </a:buClr>
              <a:buSzPts val="1100"/>
              <a:buFont typeface="Arial"/>
              <a:buNone/>
            </a:pPr>
            <a:r>
              <a:rPr lang="en-US" dirty="0"/>
              <a:t>Rental length category</a:t>
            </a:r>
          </a:p>
          <a:p>
            <a:pPr marL="0" marR="0" lvl="0" indent="0" algn="l" rtl="0">
              <a:lnSpc>
                <a:spcPct val="100000"/>
              </a:lnSpc>
              <a:spcBef>
                <a:spcPts val="0"/>
              </a:spcBef>
              <a:spcAft>
                <a:spcPts val="0"/>
              </a:spcAft>
              <a:buClr>
                <a:schemeClr val="dk1"/>
              </a:buClr>
              <a:buSzPts val="1100"/>
              <a:buFont typeface="Arial"/>
              <a:buNone/>
            </a:pPr>
            <a:endParaRPr lang="en-US" dirty="0"/>
          </a:p>
          <a:p>
            <a:pPr marL="0" marR="0" lvl="0" indent="0" algn="l" rtl="0">
              <a:lnSpc>
                <a:spcPct val="100000"/>
              </a:lnSpc>
              <a:spcBef>
                <a:spcPts val="0"/>
              </a:spcBef>
              <a:spcAft>
                <a:spcPts val="0"/>
              </a:spcAft>
              <a:buClr>
                <a:schemeClr val="dk1"/>
              </a:buClr>
              <a:buSzPts val="1100"/>
              <a:buFont typeface="Arial"/>
              <a:buNone/>
            </a:pPr>
            <a:r>
              <a:rPr lang="en-US" dirty="0"/>
              <a:t>Count</a:t>
            </a:r>
          </a:p>
          <a:p>
            <a:pPr marL="0" marR="0" lvl="0" indent="0" algn="l" rtl="0">
              <a:lnSpc>
                <a:spcPct val="100000"/>
              </a:lnSpc>
              <a:spcBef>
                <a:spcPts val="0"/>
              </a:spcBef>
              <a:spcAft>
                <a:spcPts val="0"/>
              </a:spcAft>
              <a:buClr>
                <a:schemeClr val="dk1"/>
              </a:buClr>
              <a:buSzPts val="1100"/>
              <a:buFont typeface="Arial"/>
              <a:buNone/>
            </a:pPr>
            <a:endParaRPr lang="en-US" dirty="0"/>
          </a:p>
          <a:p>
            <a:pPr marL="0" marR="0" lvl="0" indent="0" algn="l" rtl="0">
              <a:lnSpc>
                <a:spcPct val="100000"/>
              </a:lnSpc>
              <a:spcBef>
                <a:spcPts val="0"/>
              </a:spcBef>
              <a:spcAft>
                <a:spcPts val="0"/>
              </a:spcAft>
              <a:buClr>
                <a:schemeClr val="dk1"/>
              </a:buClr>
              <a:buSzPts val="1100"/>
              <a:buFont typeface="Arial"/>
              <a:buNone/>
            </a:pPr>
            <a:endParaRPr lang="en-US" dirty="0"/>
          </a:p>
          <a:p>
            <a:pPr marL="0" marR="0" lvl="0" indent="0" algn="l" rtl="0">
              <a:lnSpc>
                <a:spcPct val="100000"/>
              </a:lnSpc>
              <a:spcBef>
                <a:spcPts val="0"/>
              </a:spcBef>
              <a:spcAft>
                <a:spcPts val="0"/>
              </a:spcAft>
              <a:buClr>
                <a:schemeClr val="dk1"/>
              </a:buClr>
              <a:buSzPts val="1100"/>
              <a:buFont typeface="Arial"/>
              <a:buNone/>
            </a:pPr>
            <a:r>
              <a:rPr lang="en-US" dirty="0"/>
              <a:t>Solution:*/</a:t>
            </a:r>
          </a:p>
          <a:p>
            <a:pPr marL="0" marR="0" lvl="0" indent="0" algn="l" rtl="0">
              <a:lnSpc>
                <a:spcPct val="100000"/>
              </a:lnSpc>
              <a:spcBef>
                <a:spcPts val="0"/>
              </a:spcBef>
              <a:spcAft>
                <a:spcPts val="0"/>
              </a:spcAft>
              <a:buClr>
                <a:schemeClr val="dk1"/>
              </a:buClr>
              <a:buSzPts val="1100"/>
              <a:buFont typeface="Arial"/>
              <a:buNone/>
            </a:pPr>
            <a:endParaRPr lang="en-US" dirty="0"/>
          </a:p>
          <a:p>
            <a:pPr marL="0" marR="0" lvl="0" indent="0" algn="l" rtl="0">
              <a:lnSpc>
                <a:spcPct val="100000"/>
              </a:lnSpc>
              <a:spcBef>
                <a:spcPts val="0"/>
              </a:spcBef>
              <a:spcAft>
                <a:spcPts val="0"/>
              </a:spcAft>
              <a:buClr>
                <a:schemeClr val="dk1"/>
              </a:buClr>
              <a:buSzPts val="1100"/>
              <a:buFont typeface="Arial"/>
              <a:buNone/>
            </a:pPr>
            <a:r>
              <a:rPr lang="en-US" dirty="0"/>
              <a:t>SELECT </a:t>
            </a:r>
          </a:p>
          <a:p>
            <a:pPr marL="0" marR="0" lvl="0" indent="0" algn="l" rtl="0">
              <a:lnSpc>
                <a:spcPct val="100000"/>
              </a:lnSpc>
              <a:spcBef>
                <a:spcPts val="0"/>
              </a:spcBef>
              <a:spcAft>
                <a:spcPts val="0"/>
              </a:spcAft>
              <a:buClr>
                <a:schemeClr val="dk1"/>
              </a:buClr>
              <a:buSzPts val="1100"/>
              <a:buFont typeface="Arial"/>
              <a:buNone/>
            </a:pPr>
            <a:endParaRPr lang="en-US" dirty="0"/>
          </a:p>
          <a:p>
            <a:pPr marL="0" marR="0" lvl="0" indent="0" algn="l" rtl="0">
              <a:lnSpc>
                <a:spcPct val="100000"/>
              </a:lnSpc>
              <a:spcBef>
                <a:spcPts val="0"/>
              </a:spcBef>
              <a:spcAft>
                <a:spcPts val="0"/>
              </a:spcAft>
              <a:buClr>
                <a:schemeClr val="dk1"/>
              </a:buClr>
              <a:buSzPts val="1100"/>
              <a:buFont typeface="Arial"/>
              <a:buNone/>
            </a:pPr>
            <a:r>
              <a:rPr lang="en-US" dirty="0"/>
              <a:t>  </a:t>
            </a:r>
            <a:r>
              <a:rPr lang="en-US" dirty="0" err="1"/>
              <a:t>sub.name</a:t>
            </a:r>
            <a:r>
              <a:rPr lang="en-US" dirty="0"/>
              <a:t> AS "Film Category", </a:t>
            </a:r>
          </a:p>
          <a:p>
            <a:pPr marL="0" marR="0" lvl="0" indent="0" algn="l" rtl="0">
              <a:lnSpc>
                <a:spcPct val="100000"/>
              </a:lnSpc>
              <a:spcBef>
                <a:spcPts val="0"/>
              </a:spcBef>
              <a:spcAft>
                <a:spcPts val="0"/>
              </a:spcAft>
              <a:buClr>
                <a:schemeClr val="dk1"/>
              </a:buClr>
              <a:buSzPts val="1100"/>
              <a:buFont typeface="Arial"/>
              <a:buNone/>
            </a:pPr>
            <a:endParaRPr lang="en-US" dirty="0"/>
          </a:p>
          <a:p>
            <a:pPr marL="0" marR="0" lvl="0" indent="0" algn="l" rtl="0">
              <a:lnSpc>
                <a:spcPct val="100000"/>
              </a:lnSpc>
              <a:spcBef>
                <a:spcPts val="0"/>
              </a:spcBef>
              <a:spcAft>
                <a:spcPts val="0"/>
              </a:spcAft>
              <a:buClr>
                <a:schemeClr val="dk1"/>
              </a:buClr>
              <a:buSzPts val="1100"/>
              <a:buFont typeface="Arial"/>
              <a:buNone/>
            </a:pPr>
            <a:r>
              <a:rPr lang="en-US" dirty="0"/>
              <a:t>  </a:t>
            </a:r>
            <a:r>
              <a:rPr lang="en-US" dirty="0" err="1"/>
              <a:t>sub.standard_quartile</a:t>
            </a:r>
            <a:r>
              <a:rPr lang="en-US" dirty="0"/>
              <a:t> AS "Standard Quartile", </a:t>
            </a:r>
          </a:p>
          <a:p>
            <a:pPr marL="0" marR="0" lvl="0" indent="0" algn="l" rtl="0">
              <a:lnSpc>
                <a:spcPct val="100000"/>
              </a:lnSpc>
              <a:spcBef>
                <a:spcPts val="0"/>
              </a:spcBef>
              <a:spcAft>
                <a:spcPts val="0"/>
              </a:spcAft>
              <a:buClr>
                <a:schemeClr val="dk1"/>
              </a:buClr>
              <a:buSzPts val="1100"/>
              <a:buFont typeface="Arial"/>
              <a:buNone/>
            </a:pPr>
            <a:endParaRPr lang="en-US" dirty="0"/>
          </a:p>
          <a:p>
            <a:pPr marL="0" marR="0" lvl="0" indent="0" algn="l" rtl="0">
              <a:lnSpc>
                <a:spcPct val="100000"/>
              </a:lnSpc>
              <a:spcBef>
                <a:spcPts val="0"/>
              </a:spcBef>
              <a:spcAft>
                <a:spcPts val="0"/>
              </a:spcAft>
              <a:buClr>
                <a:schemeClr val="dk1"/>
              </a:buClr>
              <a:buSzPts val="1100"/>
              <a:buFont typeface="Arial"/>
              <a:buNone/>
            </a:pPr>
            <a:r>
              <a:rPr lang="en-US" dirty="0"/>
              <a:t>  COUNT(*) AS "Rental Count" </a:t>
            </a:r>
          </a:p>
          <a:p>
            <a:pPr marL="0" marR="0" lvl="0" indent="0" algn="l" rtl="0">
              <a:lnSpc>
                <a:spcPct val="100000"/>
              </a:lnSpc>
              <a:spcBef>
                <a:spcPts val="0"/>
              </a:spcBef>
              <a:spcAft>
                <a:spcPts val="0"/>
              </a:spcAft>
              <a:buClr>
                <a:schemeClr val="dk1"/>
              </a:buClr>
              <a:buSzPts val="1100"/>
              <a:buFont typeface="Arial"/>
              <a:buNone/>
            </a:pPr>
            <a:endParaRPr lang="en-US" dirty="0"/>
          </a:p>
          <a:p>
            <a:pPr marL="0" marR="0" lvl="0" indent="0" algn="l" rtl="0">
              <a:lnSpc>
                <a:spcPct val="100000"/>
              </a:lnSpc>
              <a:spcBef>
                <a:spcPts val="0"/>
              </a:spcBef>
              <a:spcAft>
                <a:spcPts val="0"/>
              </a:spcAft>
              <a:buClr>
                <a:schemeClr val="dk1"/>
              </a:buClr>
              <a:buSzPts val="1100"/>
              <a:buFont typeface="Arial"/>
              <a:buNone/>
            </a:pPr>
            <a:r>
              <a:rPr lang="en-US" dirty="0"/>
              <a:t>FROM </a:t>
            </a:r>
          </a:p>
          <a:p>
            <a:pPr marL="0" marR="0" lvl="0" indent="0" algn="l" rtl="0">
              <a:lnSpc>
                <a:spcPct val="100000"/>
              </a:lnSpc>
              <a:spcBef>
                <a:spcPts val="0"/>
              </a:spcBef>
              <a:spcAft>
                <a:spcPts val="0"/>
              </a:spcAft>
              <a:buClr>
                <a:schemeClr val="dk1"/>
              </a:buClr>
              <a:buSzPts val="1100"/>
              <a:buFont typeface="Arial"/>
              <a:buNone/>
            </a:pPr>
            <a:endParaRPr lang="en-US" dirty="0"/>
          </a:p>
          <a:p>
            <a:pPr marL="0" marR="0" lvl="0" indent="0" algn="l" rtl="0">
              <a:lnSpc>
                <a:spcPct val="100000"/>
              </a:lnSpc>
              <a:spcBef>
                <a:spcPts val="0"/>
              </a:spcBef>
              <a:spcAft>
                <a:spcPts val="0"/>
              </a:spcAft>
              <a:buClr>
                <a:schemeClr val="dk1"/>
              </a:buClr>
              <a:buSzPts val="1100"/>
              <a:buFont typeface="Arial"/>
              <a:buNone/>
            </a:pPr>
            <a:r>
              <a:rPr lang="en-US" dirty="0"/>
              <a:t>  (</a:t>
            </a:r>
          </a:p>
          <a:p>
            <a:pPr marL="0" marR="0" lvl="0" indent="0" algn="l" rtl="0">
              <a:lnSpc>
                <a:spcPct val="100000"/>
              </a:lnSpc>
              <a:spcBef>
                <a:spcPts val="0"/>
              </a:spcBef>
              <a:spcAft>
                <a:spcPts val="0"/>
              </a:spcAft>
              <a:buClr>
                <a:schemeClr val="dk1"/>
              </a:buClr>
              <a:buSzPts val="1100"/>
              <a:buFont typeface="Arial"/>
              <a:buNone/>
            </a:pPr>
            <a:endParaRPr lang="en-US" dirty="0"/>
          </a:p>
          <a:p>
            <a:pPr marL="0" marR="0" lvl="0" indent="0" algn="l" rtl="0">
              <a:lnSpc>
                <a:spcPct val="100000"/>
              </a:lnSpc>
              <a:spcBef>
                <a:spcPts val="0"/>
              </a:spcBef>
              <a:spcAft>
                <a:spcPts val="0"/>
              </a:spcAft>
              <a:buClr>
                <a:schemeClr val="dk1"/>
              </a:buClr>
              <a:buSzPts val="1100"/>
              <a:buFont typeface="Arial"/>
              <a:buNone/>
            </a:pPr>
            <a:r>
              <a:rPr lang="en-US" dirty="0"/>
              <a:t>    SELECT </a:t>
            </a:r>
          </a:p>
          <a:p>
            <a:pPr marL="0" marR="0" lvl="0" indent="0" algn="l" rtl="0">
              <a:lnSpc>
                <a:spcPct val="100000"/>
              </a:lnSpc>
              <a:spcBef>
                <a:spcPts val="0"/>
              </a:spcBef>
              <a:spcAft>
                <a:spcPts val="0"/>
              </a:spcAft>
              <a:buClr>
                <a:schemeClr val="dk1"/>
              </a:buClr>
              <a:buSzPts val="1100"/>
              <a:buFont typeface="Arial"/>
              <a:buNone/>
            </a:pPr>
            <a:endParaRPr lang="en-US" dirty="0"/>
          </a:p>
          <a:p>
            <a:pPr marL="0" marR="0" lvl="0" indent="0" algn="l" rtl="0">
              <a:lnSpc>
                <a:spcPct val="100000"/>
              </a:lnSpc>
              <a:spcBef>
                <a:spcPts val="0"/>
              </a:spcBef>
              <a:spcAft>
                <a:spcPts val="0"/>
              </a:spcAft>
              <a:buClr>
                <a:schemeClr val="dk1"/>
              </a:buClr>
              <a:buSzPts val="1100"/>
              <a:buFont typeface="Arial"/>
              <a:buNone/>
            </a:pPr>
            <a:r>
              <a:rPr lang="en-US" dirty="0"/>
              <a:t>      </a:t>
            </a:r>
            <a:r>
              <a:rPr lang="en-US" dirty="0" err="1"/>
              <a:t>cat.name</a:t>
            </a:r>
            <a:r>
              <a:rPr lang="en-US" dirty="0"/>
              <a:t>, </a:t>
            </a:r>
          </a:p>
          <a:p>
            <a:pPr marL="0" marR="0" lvl="0" indent="0" algn="l" rtl="0">
              <a:lnSpc>
                <a:spcPct val="100000"/>
              </a:lnSpc>
              <a:spcBef>
                <a:spcPts val="0"/>
              </a:spcBef>
              <a:spcAft>
                <a:spcPts val="0"/>
              </a:spcAft>
              <a:buClr>
                <a:schemeClr val="dk1"/>
              </a:buClr>
              <a:buSzPts val="1100"/>
              <a:buFont typeface="Arial"/>
              <a:buNone/>
            </a:pPr>
            <a:endParaRPr lang="en-US" dirty="0"/>
          </a:p>
          <a:p>
            <a:pPr marL="0" marR="0" lvl="0" indent="0" algn="l" rtl="0">
              <a:lnSpc>
                <a:spcPct val="100000"/>
              </a:lnSpc>
              <a:spcBef>
                <a:spcPts val="0"/>
              </a:spcBef>
              <a:spcAft>
                <a:spcPts val="0"/>
              </a:spcAft>
              <a:buClr>
                <a:schemeClr val="dk1"/>
              </a:buClr>
              <a:buSzPts val="1100"/>
              <a:buFont typeface="Arial"/>
              <a:buNone/>
            </a:pPr>
            <a:r>
              <a:rPr lang="en-US" dirty="0"/>
              <a:t>      </a:t>
            </a:r>
            <a:r>
              <a:rPr lang="en-US" dirty="0" err="1"/>
              <a:t>f.rental_duration</a:t>
            </a:r>
            <a:r>
              <a:rPr lang="en-US" dirty="0"/>
              <a:t>, </a:t>
            </a:r>
          </a:p>
          <a:p>
            <a:pPr marL="0" marR="0" lvl="0" indent="0" algn="l" rtl="0">
              <a:lnSpc>
                <a:spcPct val="100000"/>
              </a:lnSpc>
              <a:spcBef>
                <a:spcPts val="0"/>
              </a:spcBef>
              <a:spcAft>
                <a:spcPts val="0"/>
              </a:spcAft>
              <a:buClr>
                <a:schemeClr val="dk1"/>
              </a:buClr>
              <a:buSzPts val="1100"/>
              <a:buFont typeface="Arial"/>
              <a:buNone/>
            </a:pPr>
            <a:endParaRPr lang="en-US" dirty="0"/>
          </a:p>
          <a:p>
            <a:pPr marL="0" marR="0" lvl="0" indent="0" algn="l" rtl="0">
              <a:lnSpc>
                <a:spcPct val="100000"/>
              </a:lnSpc>
              <a:spcBef>
                <a:spcPts val="0"/>
              </a:spcBef>
              <a:spcAft>
                <a:spcPts val="0"/>
              </a:spcAft>
              <a:buClr>
                <a:schemeClr val="dk1"/>
              </a:buClr>
              <a:buSzPts val="1100"/>
              <a:buFont typeface="Arial"/>
              <a:buNone/>
            </a:pPr>
            <a:r>
              <a:rPr lang="en-US" dirty="0"/>
              <a:t>      NTILE(4) OVER(</a:t>
            </a:r>
          </a:p>
          <a:p>
            <a:pPr marL="0" marR="0" lvl="0" indent="0" algn="l" rtl="0">
              <a:lnSpc>
                <a:spcPct val="100000"/>
              </a:lnSpc>
              <a:spcBef>
                <a:spcPts val="0"/>
              </a:spcBef>
              <a:spcAft>
                <a:spcPts val="0"/>
              </a:spcAft>
              <a:buClr>
                <a:schemeClr val="dk1"/>
              </a:buClr>
              <a:buSzPts val="1100"/>
              <a:buFont typeface="Arial"/>
              <a:buNone/>
            </a:pPr>
            <a:endParaRPr lang="en-US" dirty="0"/>
          </a:p>
          <a:p>
            <a:pPr marL="0" marR="0" lvl="0" indent="0" algn="l" rtl="0">
              <a:lnSpc>
                <a:spcPct val="100000"/>
              </a:lnSpc>
              <a:spcBef>
                <a:spcPts val="0"/>
              </a:spcBef>
              <a:spcAft>
                <a:spcPts val="0"/>
              </a:spcAft>
              <a:buClr>
                <a:schemeClr val="dk1"/>
              </a:buClr>
              <a:buSzPts val="1100"/>
              <a:buFont typeface="Arial"/>
              <a:buNone/>
            </a:pPr>
            <a:r>
              <a:rPr lang="en-US" dirty="0"/>
              <a:t>        ORDER BY </a:t>
            </a:r>
          </a:p>
          <a:p>
            <a:pPr marL="0" marR="0" lvl="0" indent="0" algn="l" rtl="0">
              <a:lnSpc>
                <a:spcPct val="100000"/>
              </a:lnSpc>
              <a:spcBef>
                <a:spcPts val="0"/>
              </a:spcBef>
              <a:spcAft>
                <a:spcPts val="0"/>
              </a:spcAft>
              <a:buClr>
                <a:schemeClr val="dk1"/>
              </a:buClr>
              <a:buSzPts val="1100"/>
              <a:buFont typeface="Arial"/>
              <a:buNone/>
            </a:pPr>
            <a:endParaRPr lang="en-US" dirty="0"/>
          </a:p>
          <a:p>
            <a:pPr marL="0" marR="0" lvl="0" indent="0" algn="l" rtl="0">
              <a:lnSpc>
                <a:spcPct val="100000"/>
              </a:lnSpc>
              <a:spcBef>
                <a:spcPts val="0"/>
              </a:spcBef>
              <a:spcAft>
                <a:spcPts val="0"/>
              </a:spcAft>
              <a:buClr>
                <a:schemeClr val="dk1"/>
              </a:buClr>
              <a:buSzPts val="1100"/>
              <a:buFont typeface="Arial"/>
              <a:buNone/>
            </a:pPr>
            <a:r>
              <a:rPr lang="en-US" dirty="0"/>
              <a:t>          </a:t>
            </a:r>
            <a:r>
              <a:rPr lang="en-US" dirty="0" err="1"/>
              <a:t>f.rental_duration</a:t>
            </a:r>
            <a:endParaRPr lang="en-US" dirty="0"/>
          </a:p>
          <a:p>
            <a:pPr marL="0" marR="0" lvl="0" indent="0" algn="l" rtl="0">
              <a:lnSpc>
                <a:spcPct val="100000"/>
              </a:lnSpc>
              <a:spcBef>
                <a:spcPts val="0"/>
              </a:spcBef>
              <a:spcAft>
                <a:spcPts val="0"/>
              </a:spcAft>
              <a:buClr>
                <a:schemeClr val="dk1"/>
              </a:buClr>
              <a:buSzPts val="1100"/>
              <a:buFont typeface="Arial"/>
              <a:buNone/>
            </a:pPr>
            <a:endParaRPr lang="en-US" dirty="0"/>
          </a:p>
          <a:p>
            <a:pPr marL="0" marR="0" lvl="0" indent="0" algn="l" rtl="0">
              <a:lnSpc>
                <a:spcPct val="100000"/>
              </a:lnSpc>
              <a:spcBef>
                <a:spcPts val="0"/>
              </a:spcBef>
              <a:spcAft>
                <a:spcPts val="0"/>
              </a:spcAft>
              <a:buClr>
                <a:schemeClr val="dk1"/>
              </a:buClr>
              <a:buSzPts val="1100"/>
              <a:buFont typeface="Arial"/>
              <a:buNone/>
            </a:pPr>
            <a:r>
              <a:rPr lang="en-US" dirty="0"/>
              <a:t>      ) AS </a:t>
            </a:r>
            <a:r>
              <a:rPr lang="en-US" dirty="0" err="1"/>
              <a:t>standard_quartile</a:t>
            </a:r>
            <a:r>
              <a:rPr lang="en-US" dirty="0"/>
              <a:t> </a:t>
            </a:r>
          </a:p>
          <a:p>
            <a:pPr marL="0" marR="0" lvl="0" indent="0" algn="l" rtl="0">
              <a:lnSpc>
                <a:spcPct val="100000"/>
              </a:lnSpc>
              <a:spcBef>
                <a:spcPts val="0"/>
              </a:spcBef>
              <a:spcAft>
                <a:spcPts val="0"/>
              </a:spcAft>
              <a:buClr>
                <a:schemeClr val="dk1"/>
              </a:buClr>
              <a:buSzPts val="1100"/>
              <a:buFont typeface="Arial"/>
              <a:buNone/>
            </a:pPr>
            <a:endParaRPr lang="en-US" dirty="0"/>
          </a:p>
          <a:p>
            <a:pPr marL="0" marR="0" lvl="0" indent="0" algn="l" rtl="0">
              <a:lnSpc>
                <a:spcPct val="100000"/>
              </a:lnSpc>
              <a:spcBef>
                <a:spcPts val="0"/>
              </a:spcBef>
              <a:spcAft>
                <a:spcPts val="0"/>
              </a:spcAft>
              <a:buClr>
                <a:schemeClr val="dk1"/>
              </a:buClr>
              <a:buSzPts val="1100"/>
              <a:buFont typeface="Arial"/>
              <a:buNone/>
            </a:pPr>
            <a:r>
              <a:rPr lang="en-US" dirty="0"/>
              <a:t>    FROM </a:t>
            </a:r>
          </a:p>
          <a:p>
            <a:pPr marL="0" marR="0" lvl="0" indent="0" algn="l" rtl="0">
              <a:lnSpc>
                <a:spcPct val="100000"/>
              </a:lnSpc>
              <a:spcBef>
                <a:spcPts val="0"/>
              </a:spcBef>
              <a:spcAft>
                <a:spcPts val="0"/>
              </a:spcAft>
              <a:buClr>
                <a:schemeClr val="dk1"/>
              </a:buClr>
              <a:buSzPts val="1100"/>
              <a:buFont typeface="Arial"/>
              <a:buNone/>
            </a:pPr>
            <a:endParaRPr lang="en-US" dirty="0"/>
          </a:p>
          <a:p>
            <a:pPr marL="0" marR="0" lvl="0" indent="0" algn="l" rtl="0">
              <a:lnSpc>
                <a:spcPct val="100000"/>
              </a:lnSpc>
              <a:spcBef>
                <a:spcPts val="0"/>
              </a:spcBef>
              <a:spcAft>
                <a:spcPts val="0"/>
              </a:spcAft>
              <a:buClr>
                <a:schemeClr val="dk1"/>
              </a:buClr>
              <a:buSzPts val="1100"/>
              <a:buFont typeface="Arial"/>
              <a:buNone/>
            </a:pPr>
            <a:r>
              <a:rPr lang="en-US" dirty="0"/>
              <a:t>      category AS cat </a:t>
            </a:r>
          </a:p>
          <a:p>
            <a:pPr marL="0" marR="0" lvl="0" indent="0" algn="l" rtl="0">
              <a:lnSpc>
                <a:spcPct val="100000"/>
              </a:lnSpc>
              <a:spcBef>
                <a:spcPts val="0"/>
              </a:spcBef>
              <a:spcAft>
                <a:spcPts val="0"/>
              </a:spcAft>
              <a:buClr>
                <a:schemeClr val="dk1"/>
              </a:buClr>
              <a:buSzPts val="1100"/>
              <a:buFont typeface="Arial"/>
              <a:buNone/>
            </a:pPr>
            <a:endParaRPr lang="en-US" dirty="0"/>
          </a:p>
          <a:p>
            <a:pPr marL="0" marR="0" lvl="0" indent="0" algn="l" rtl="0">
              <a:lnSpc>
                <a:spcPct val="100000"/>
              </a:lnSpc>
              <a:spcBef>
                <a:spcPts val="0"/>
              </a:spcBef>
              <a:spcAft>
                <a:spcPts val="0"/>
              </a:spcAft>
              <a:buClr>
                <a:schemeClr val="dk1"/>
              </a:buClr>
              <a:buSzPts val="1100"/>
              <a:buFont typeface="Arial"/>
              <a:buNone/>
            </a:pPr>
            <a:r>
              <a:rPr lang="en-US" dirty="0"/>
              <a:t>      JOIN </a:t>
            </a:r>
            <a:r>
              <a:rPr lang="en-US" dirty="0" err="1"/>
              <a:t>film_category</a:t>
            </a:r>
            <a:r>
              <a:rPr lang="en-US" dirty="0"/>
              <a:t> AS </a:t>
            </a:r>
            <a:r>
              <a:rPr lang="en-US" dirty="0" err="1"/>
              <a:t>fcat</a:t>
            </a:r>
            <a:r>
              <a:rPr lang="en-US" dirty="0"/>
              <a:t> ON </a:t>
            </a:r>
            <a:r>
              <a:rPr lang="en-US" dirty="0" err="1"/>
              <a:t>cat.category_id</a:t>
            </a:r>
            <a:r>
              <a:rPr lang="en-US" dirty="0"/>
              <a:t> = </a:t>
            </a:r>
            <a:r>
              <a:rPr lang="en-US" dirty="0" err="1"/>
              <a:t>fcat.category_id</a:t>
            </a:r>
            <a:r>
              <a:rPr lang="en-US" dirty="0"/>
              <a:t> </a:t>
            </a:r>
          </a:p>
          <a:p>
            <a:pPr marL="0" marR="0" lvl="0" indent="0" algn="l" rtl="0">
              <a:lnSpc>
                <a:spcPct val="100000"/>
              </a:lnSpc>
              <a:spcBef>
                <a:spcPts val="0"/>
              </a:spcBef>
              <a:spcAft>
                <a:spcPts val="0"/>
              </a:spcAft>
              <a:buClr>
                <a:schemeClr val="dk1"/>
              </a:buClr>
              <a:buSzPts val="1100"/>
              <a:buFont typeface="Arial"/>
              <a:buNone/>
            </a:pPr>
            <a:endParaRPr lang="en-US" dirty="0"/>
          </a:p>
          <a:p>
            <a:pPr marL="0" marR="0" lvl="0" indent="0" algn="l" rtl="0">
              <a:lnSpc>
                <a:spcPct val="100000"/>
              </a:lnSpc>
              <a:spcBef>
                <a:spcPts val="0"/>
              </a:spcBef>
              <a:spcAft>
                <a:spcPts val="0"/>
              </a:spcAft>
              <a:buClr>
                <a:schemeClr val="dk1"/>
              </a:buClr>
              <a:buSzPts val="1100"/>
              <a:buFont typeface="Arial"/>
              <a:buNone/>
            </a:pPr>
            <a:r>
              <a:rPr lang="en-US" dirty="0"/>
              <a:t>      AND </a:t>
            </a:r>
            <a:r>
              <a:rPr lang="en-US" dirty="0" err="1"/>
              <a:t>cat.name</a:t>
            </a:r>
            <a:r>
              <a:rPr lang="en-US" dirty="0"/>
              <a:t> IN (</a:t>
            </a:r>
          </a:p>
          <a:p>
            <a:pPr marL="0" marR="0" lvl="0" indent="0" algn="l" rtl="0">
              <a:lnSpc>
                <a:spcPct val="100000"/>
              </a:lnSpc>
              <a:spcBef>
                <a:spcPts val="0"/>
              </a:spcBef>
              <a:spcAft>
                <a:spcPts val="0"/>
              </a:spcAft>
              <a:buClr>
                <a:schemeClr val="dk1"/>
              </a:buClr>
              <a:buSzPts val="1100"/>
              <a:buFont typeface="Arial"/>
              <a:buNone/>
            </a:pPr>
            <a:endParaRPr lang="en-US" dirty="0"/>
          </a:p>
          <a:p>
            <a:pPr marL="0" marR="0" lvl="0" indent="0" algn="l" rtl="0">
              <a:lnSpc>
                <a:spcPct val="100000"/>
              </a:lnSpc>
              <a:spcBef>
                <a:spcPts val="0"/>
              </a:spcBef>
              <a:spcAft>
                <a:spcPts val="0"/>
              </a:spcAft>
              <a:buClr>
                <a:schemeClr val="dk1"/>
              </a:buClr>
              <a:buSzPts val="1100"/>
              <a:buFont typeface="Arial"/>
              <a:buNone/>
            </a:pPr>
            <a:r>
              <a:rPr lang="en-US" dirty="0"/>
              <a:t>        'Animation', 'Children', 'Classics', </a:t>
            </a:r>
          </a:p>
          <a:p>
            <a:pPr marL="0" marR="0" lvl="0" indent="0" algn="l" rtl="0">
              <a:lnSpc>
                <a:spcPct val="100000"/>
              </a:lnSpc>
              <a:spcBef>
                <a:spcPts val="0"/>
              </a:spcBef>
              <a:spcAft>
                <a:spcPts val="0"/>
              </a:spcAft>
              <a:buClr>
                <a:schemeClr val="dk1"/>
              </a:buClr>
              <a:buSzPts val="1100"/>
              <a:buFont typeface="Arial"/>
              <a:buNone/>
            </a:pPr>
            <a:endParaRPr lang="en-US" dirty="0"/>
          </a:p>
          <a:p>
            <a:pPr marL="0" marR="0" lvl="0" indent="0" algn="l" rtl="0">
              <a:lnSpc>
                <a:spcPct val="100000"/>
              </a:lnSpc>
              <a:spcBef>
                <a:spcPts val="0"/>
              </a:spcBef>
              <a:spcAft>
                <a:spcPts val="0"/>
              </a:spcAft>
              <a:buClr>
                <a:schemeClr val="dk1"/>
              </a:buClr>
              <a:buSzPts val="1100"/>
              <a:buFont typeface="Arial"/>
              <a:buNone/>
            </a:pPr>
            <a:r>
              <a:rPr lang="en-US" dirty="0"/>
              <a:t>        'Comedy', 'Family', 'Music'</a:t>
            </a:r>
          </a:p>
          <a:p>
            <a:pPr marL="0" marR="0" lvl="0" indent="0" algn="l" rtl="0">
              <a:lnSpc>
                <a:spcPct val="100000"/>
              </a:lnSpc>
              <a:spcBef>
                <a:spcPts val="0"/>
              </a:spcBef>
              <a:spcAft>
                <a:spcPts val="0"/>
              </a:spcAft>
              <a:buClr>
                <a:schemeClr val="dk1"/>
              </a:buClr>
              <a:buSzPts val="1100"/>
              <a:buFont typeface="Arial"/>
              <a:buNone/>
            </a:pPr>
            <a:endParaRPr lang="en-US" dirty="0"/>
          </a:p>
          <a:p>
            <a:pPr marL="0" marR="0" lvl="0" indent="0" algn="l" rtl="0">
              <a:lnSpc>
                <a:spcPct val="100000"/>
              </a:lnSpc>
              <a:spcBef>
                <a:spcPts val="0"/>
              </a:spcBef>
              <a:spcAft>
                <a:spcPts val="0"/>
              </a:spcAft>
              <a:buClr>
                <a:schemeClr val="dk1"/>
              </a:buClr>
              <a:buSzPts val="1100"/>
              <a:buFont typeface="Arial"/>
              <a:buNone/>
            </a:pPr>
            <a:r>
              <a:rPr lang="en-US" dirty="0"/>
              <a:t>      ) </a:t>
            </a:r>
          </a:p>
          <a:p>
            <a:pPr marL="0" marR="0" lvl="0" indent="0" algn="l" rtl="0">
              <a:lnSpc>
                <a:spcPct val="100000"/>
              </a:lnSpc>
              <a:spcBef>
                <a:spcPts val="0"/>
              </a:spcBef>
              <a:spcAft>
                <a:spcPts val="0"/>
              </a:spcAft>
              <a:buClr>
                <a:schemeClr val="dk1"/>
              </a:buClr>
              <a:buSzPts val="1100"/>
              <a:buFont typeface="Arial"/>
              <a:buNone/>
            </a:pPr>
            <a:endParaRPr lang="en-US" dirty="0"/>
          </a:p>
          <a:p>
            <a:pPr marL="0" marR="0" lvl="0" indent="0" algn="l" rtl="0">
              <a:lnSpc>
                <a:spcPct val="100000"/>
              </a:lnSpc>
              <a:spcBef>
                <a:spcPts val="0"/>
              </a:spcBef>
              <a:spcAft>
                <a:spcPts val="0"/>
              </a:spcAft>
              <a:buClr>
                <a:schemeClr val="dk1"/>
              </a:buClr>
              <a:buSzPts val="1100"/>
              <a:buFont typeface="Arial"/>
              <a:buNone/>
            </a:pPr>
            <a:r>
              <a:rPr lang="en-US" dirty="0"/>
              <a:t>      JOIN film AS f ON </a:t>
            </a:r>
            <a:r>
              <a:rPr lang="en-US" dirty="0" err="1"/>
              <a:t>f.film_id</a:t>
            </a:r>
            <a:r>
              <a:rPr lang="en-US" dirty="0"/>
              <a:t> = </a:t>
            </a:r>
            <a:r>
              <a:rPr lang="en-US" dirty="0" err="1"/>
              <a:t>fcat.film_id</a:t>
            </a:r>
            <a:endParaRPr lang="en-US" dirty="0"/>
          </a:p>
          <a:p>
            <a:pPr marL="0" marR="0" lvl="0" indent="0" algn="l" rtl="0">
              <a:lnSpc>
                <a:spcPct val="100000"/>
              </a:lnSpc>
              <a:spcBef>
                <a:spcPts val="0"/>
              </a:spcBef>
              <a:spcAft>
                <a:spcPts val="0"/>
              </a:spcAft>
              <a:buClr>
                <a:schemeClr val="dk1"/>
              </a:buClr>
              <a:buSzPts val="1100"/>
              <a:buFont typeface="Arial"/>
              <a:buNone/>
            </a:pPr>
            <a:endParaRPr lang="en-US" dirty="0"/>
          </a:p>
          <a:p>
            <a:pPr marL="0" marR="0" lvl="0" indent="0" algn="l" rtl="0">
              <a:lnSpc>
                <a:spcPct val="100000"/>
              </a:lnSpc>
              <a:spcBef>
                <a:spcPts val="0"/>
              </a:spcBef>
              <a:spcAft>
                <a:spcPts val="0"/>
              </a:spcAft>
              <a:buClr>
                <a:schemeClr val="dk1"/>
              </a:buClr>
              <a:buSzPts val="1100"/>
              <a:buFont typeface="Arial"/>
              <a:buNone/>
            </a:pPr>
            <a:r>
              <a:rPr lang="en-US" dirty="0"/>
              <a:t>  ) sub </a:t>
            </a:r>
          </a:p>
          <a:p>
            <a:pPr marL="0" marR="0" lvl="0" indent="0" algn="l" rtl="0">
              <a:lnSpc>
                <a:spcPct val="100000"/>
              </a:lnSpc>
              <a:spcBef>
                <a:spcPts val="0"/>
              </a:spcBef>
              <a:spcAft>
                <a:spcPts val="0"/>
              </a:spcAft>
              <a:buClr>
                <a:schemeClr val="dk1"/>
              </a:buClr>
              <a:buSzPts val="1100"/>
              <a:buFont typeface="Arial"/>
              <a:buNone/>
            </a:pPr>
            <a:endParaRPr lang="en-US" dirty="0"/>
          </a:p>
          <a:p>
            <a:pPr marL="0" marR="0" lvl="0" indent="0" algn="l" rtl="0">
              <a:lnSpc>
                <a:spcPct val="100000"/>
              </a:lnSpc>
              <a:spcBef>
                <a:spcPts val="0"/>
              </a:spcBef>
              <a:spcAft>
                <a:spcPts val="0"/>
              </a:spcAft>
              <a:buClr>
                <a:schemeClr val="dk1"/>
              </a:buClr>
              <a:buSzPts val="1100"/>
              <a:buFont typeface="Arial"/>
              <a:buNone/>
            </a:pPr>
            <a:r>
              <a:rPr lang="en-US" dirty="0"/>
              <a:t>GROUP BY </a:t>
            </a:r>
          </a:p>
          <a:p>
            <a:pPr marL="0" marR="0" lvl="0" indent="0" algn="l" rtl="0">
              <a:lnSpc>
                <a:spcPct val="100000"/>
              </a:lnSpc>
              <a:spcBef>
                <a:spcPts val="0"/>
              </a:spcBef>
              <a:spcAft>
                <a:spcPts val="0"/>
              </a:spcAft>
              <a:buClr>
                <a:schemeClr val="dk1"/>
              </a:buClr>
              <a:buSzPts val="1100"/>
              <a:buFont typeface="Arial"/>
              <a:buNone/>
            </a:pPr>
            <a:endParaRPr lang="en-US" dirty="0"/>
          </a:p>
          <a:p>
            <a:pPr marL="0" marR="0" lvl="0" indent="0" algn="l" rtl="0">
              <a:lnSpc>
                <a:spcPct val="100000"/>
              </a:lnSpc>
              <a:spcBef>
                <a:spcPts val="0"/>
              </a:spcBef>
              <a:spcAft>
                <a:spcPts val="0"/>
              </a:spcAft>
              <a:buClr>
                <a:schemeClr val="dk1"/>
              </a:buClr>
              <a:buSzPts val="1100"/>
              <a:buFont typeface="Arial"/>
              <a:buNone/>
            </a:pPr>
            <a:r>
              <a:rPr lang="en-US" dirty="0"/>
              <a:t>  1, </a:t>
            </a:r>
          </a:p>
          <a:p>
            <a:pPr marL="0" marR="0" lvl="0" indent="0" algn="l" rtl="0">
              <a:lnSpc>
                <a:spcPct val="100000"/>
              </a:lnSpc>
              <a:spcBef>
                <a:spcPts val="0"/>
              </a:spcBef>
              <a:spcAft>
                <a:spcPts val="0"/>
              </a:spcAft>
              <a:buClr>
                <a:schemeClr val="dk1"/>
              </a:buClr>
              <a:buSzPts val="1100"/>
              <a:buFont typeface="Arial"/>
              <a:buNone/>
            </a:pPr>
            <a:endParaRPr lang="en-US" dirty="0"/>
          </a:p>
          <a:p>
            <a:pPr marL="0" marR="0" lvl="0" indent="0" algn="l" rtl="0">
              <a:lnSpc>
                <a:spcPct val="100000"/>
              </a:lnSpc>
              <a:spcBef>
                <a:spcPts val="0"/>
              </a:spcBef>
              <a:spcAft>
                <a:spcPts val="0"/>
              </a:spcAft>
              <a:buClr>
                <a:schemeClr val="dk1"/>
              </a:buClr>
              <a:buSzPts val="1100"/>
              <a:buFont typeface="Arial"/>
              <a:buNone/>
            </a:pPr>
            <a:r>
              <a:rPr lang="en-US" dirty="0"/>
              <a:t>  2 </a:t>
            </a:r>
          </a:p>
          <a:p>
            <a:pPr marL="0" marR="0" lvl="0" indent="0" algn="l" rtl="0">
              <a:lnSpc>
                <a:spcPct val="100000"/>
              </a:lnSpc>
              <a:spcBef>
                <a:spcPts val="0"/>
              </a:spcBef>
              <a:spcAft>
                <a:spcPts val="0"/>
              </a:spcAft>
              <a:buClr>
                <a:schemeClr val="dk1"/>
              </a:buClr>
              <a:buSzPts val="1100"/>
              <a:buFont typeface="Arial"/>
              <a:buNone/>
            </a:pPr>
            <a:endParaRPr lang="en-US" dirty="0"/>
          </a:p>
          <a:p>
            <a:pPr marL="0" marR="0" lvl="0" indent="0" algn="l" rtl="0">
              <a:lnSpc>
                <a:spcPct val="100000"/>
              </a:lnSpc>
              <a:spcBef>
                <a:spcPts val="0"/>
              </a:spcBef>
              <a:spcAft>
                <a:spcPts val="0"/>
              </a:spcAft>
              <a:buClr>
                <a:schemeClr val="dk1"/>
              </a:buClr>
              <a:buSzPts val="1100"/>
              <a:buFont typeface="Arial"/>
              <a:buNone/>
            </a:pPr>
            <a:r>
              <a:rPr lang="en-US" dirty="0"/>
              <a:t>ORDER BY </a:t>
            </a:r>
          </a:p>
          <a:p>
            <a:pPr marL="0" marR="0" lvl="0" indent="0" algn="l" rtl="0">
              <a:lnSpc>
                <a:spcPct val="100000"/>
              </a:lnSpc>
              <a:spcBef>
                <a:spcPts val="0"/>
              </a:spcBef>
              <a:spcAft>
                <a:spcPts val="0"/>
              </a:spcAft>
              <a:buClr>
                <a:schemeClr val="dk1"/>
              </a:buClr>
              <a:buSzPts val="1100"/>
              <a:buFont typeface="Arial"/>
              <a:buNone/>
            </a:pPr>
            <a:endParaRPr lang="en-US" dirty="0"/>
          </a:p>
          <a:p>
            <a:pPr marL="0" marR="0" lvl="0" indent="0" algn="l" rtl="0">
              <a:lnSpc>
                <a:spcPct val="100000"/>
              </a:lnSpc>
              <a:spcBef>
                <a:spcPts val="0"/>
              </a:spcBef>
              <a:spcAft>
                <a:spcPts val="0"/>
              </a:spcAft>
              <a:buClr>
                <a:schemeClr val="dk1"/>
              </a:buClr>
              <a:buSzPts val="1100"/>
              <a:buFont typeface="Arial"/>
              <a:buNone/>
            </a:pPr>
            <a:r>
              <a:rPr lang="en-US" dirty="0"/>
              <a:t>  1, </a:t>
            </a:r>
          </a:p>
          <a:p>
            <a:pPr marL="0" marR="0" lvl="0" indent="0" algn="l" rtl="0">
              <a:lnSpc>
                <a:spcPct val="100000"/>
              </a:lnSpc>
              <a:spcBef>
                <a:spcPts val="0"/>
              </a:spcBef>
              <a:spcAft>
                <a:spcPts val="0"/>
              </a:spcAft>
              <a:buClr>
                <a:schemeClr val="dk1"/>
              </a:buClr>
              <a:buSzPts val="1100"/>
              <a:buFont typeface="Arial"/>
              <a:buNone/>
            </a:pPr>
            <a:endParaRPr lang="en-US" dirty="0"/>
          </a:p>
          <a:p>
            <a:pPr marL="0" marR="0" lvl="0" indent="0" algn="l" rtl="0">
              <a:lnSpc>
                <a:spcPct val="100000"/>
              </a:lnSpc>
              <a:spcBef>
                <a:spcPts val="0"/>
              </a:spcBef>
              <a:spcAft>
                <a:spcPts val="0"/>
              </a:spcAft>
              <a:buClr>
                <a:schemeClr val="dk1"/>
              </a:buClr>
              <a:buSzPts val="1100"/>
              <a:buFont typeface="Arial"/>
              <a:buNone/>
            </a:pPr>
            <a:r>
              <a:rPr lang="en-US" dirty="0"/>
              <a:t>  2;</a:t>
            </a:r>
          </a:p>
          <a:p>
            <a:pPr marL="0" marR="0" lvl="0" indent="0" algn="l" rtl="0">
              <a:lnSpc>
                <a:spcPct val="100000"/>
              </a:lnSpc>
              <a:spcBef>
                <a:spcPts val="0"/>
              </a:spcBef>
              <a:spcAft>
                <a:spcPts val="0"/>
              </a:spcAft>
              <a:buClr>
                <a:schemeClr val="dk1"/>
              </a:buClr>
              <a:buSzPts val="1100"/>
              <a:buFont typeface="Arial"/>
              <a:buNone/>
            </a:pPr>
            <a:endParaRPr lang="en-US" dirty="0"/>
          </a:p>
        </p:txBody>
      </p:sp>
    </p:spTree>
    <p:extLst>
      <p:ext uri="{BB962C8B-B14F-4D97-AF65-F5344CB8AC3E}">
        <p14:creationId xmlns:p14="http://schemas.microsoft.com/office/powerpoint/2010/main" val="37801216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US" sz="1100" b="0" i="0" u="none" strike="noStrike" cap="none" dirty="0">
                <a:solidFill>
                  <a:srgbClr val="000000"/>
                </a:solidFill>
                <a:latin typeface="Arial"/>
                <a:ea typeface="Arial"/>
                <a:cs typeface="Arial"/>
                <a:sym typeface="Arial"/>
              </a:rPr>
              <a:t>/*Q4:</a:t>
            </a:r>
          </a:p>
          <a:p>
            <a:pPr marL="0" marR="0" lvl="0" indent="0" algn="l" rtl="0">
              <a:lnSpc>
                <a:spcPct val="100000"/>
              </a:lnSpc>
              <a:spcBef>
                <a:spcPts val="0"/>
              </a:spcBef>
              <a:spcAft>
                <a:spcPts val="0"/>
              </a:spcAft>
              <a:buClr>
                <a:schemeClr val="dk1"/>
              </a:buClr>
              <a:buSzPts val="1100"/>
              <a:buFont typeface="Arial"/>
              <a:buNone/>
            </a:pP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1100" b="0" i="0" u="none" strike="noStrike" cap="none" dirty="0">
                <a:solidFill>
                  <a:srgbClr val="000000"/>
                </a:solidFill>
                <a:latin typeface="Arial"/>
                <a:ea typeface="Arial"/>
                <a:cs typeface="Arial"/>
                <a:sym typeface="Arial"/>
              </a:rPr>
              <a:t>We want to find out how the two stores compare in their count of rental orders during every month for all the years we have data </a:t>
            </a:r>
            <a:r>
              <a:rPr lang="en-US" sz="1100" b="0" i="0" u="none" strike="noStrike" cap="none" dirty="0" err="1">
                <a:solidFill>
                  <a:srgbClr val="000000"/>
                </a:solidFill>
                <a:latin typeface="Arial"/>
                <a:ea typeface="Arial"/>
                <a:cs typeface="Arial"/>
                <a:sym typeface="Arial"/>
              </a:rPr>
              <a:t>for.ÊWrite</a:t>
            </a:r>
            <a:r>
              <a:rPr lang="en-US" sz="1100" b="0" i="0" u="none" strike="noStrike" cap="none" dirty="0">
                <a:solidFill>
                  <a:srgbClr val="000000"/>
                </a:solidFill>
                <a:latin typeface="Arial"/>
                <a:ea typeface="Arial"/>
                <a:cs typeface="Arial"/>
                <a:sym typeface="Arial"/>
              </a:rPr>
              <a:t> a query that returns the store ID for the store, the year and month and the number of rental orders each store has fulfilled for that month. Your table should include a column for each of the following: year, month, store ID and count of rental orders fulfilled during that month.</a:t>
            </a:r>
          </a:p>
          <a:p>
            <a:pPr marL="0" marR="0" lvl="0" indent="0" algn="l" rtl="0">
              <a:lnSpc>
                <a:spcPct val="100000"/>
              </a:lnSpc>
              <a:spcBef>
                <a:spcPts val="0"/>
              </a:spcBef>
              <a:spcAft>
                <a:spcPts val="0"/>
              </a:spcAft>
              <a:buClr>
                <a:schemeClr val="dk1"/>
              </a:buClr>
              <a:buSzPts val="1100"/>
              <a:buFont typeface="Arial"/>
              <a:buNone/>
            </a:pP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1100" b="0" i="0" u="none" strike="noStrike" cap="none" dirty="0">
                <a:solidFill>
                  <a:srgbClr val="000000"/>
                </a:solidFill>
                <a:latin typeface="Arial"/>
                <a:ea typeface="Arial"/>
                <a:cs typeface="Arial"/>
                <a:sym typeface="Arial"/>
              </a:rPr>
              <a:t>Solution:*/</a:t>
            </a:r>
          </a:p>
          <a:p>
            <a:pPr marL="0" marR="0" lvl="0" indent="0" algn="l" rtl="0">
              <a:lnSpc>
                <a:spcPct val="100000"/>
              </a:lnSpc>
              <a:spcBef>
                <a:spcPts val="0"/>
              </a:spcBef>
              <a:spcAft>
                <a:spcPts val="0"/>
              </a:spcAft>
              <a:buClr>
                <a:schemeClr val="dk1"/>
              </a:buClr>
              <a:buSzPts val="1100"/>
              <a:buFont typeface="Arial"/>
              <a:buNone/>
            </a:pP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1100" b="0" i="0" u="none" strike="noStrike" cap="none" dirty="0">
                <a:solidFill>
                  <a:srgbClr val="000000"/>
                </a:solidFill>
                <a:latin typeface="Arial"/>
                <a:ea typeface="Arial"/>
                <a:cs typeface="Arial"/>
                <a:sym typeface="Arial"/>
              </a:rPr>
              <a:t>SELECT </a:t>
            </a:r>
          </a:p>
          <a:p>
            <a:pPr marL="0" marR="0" lvl="0" indent="0" algn="l" rtl="0">
              <a:lnSpc>
                <a:spcPct val="100000"/>
              </a:lnSpc>
              <a:spcBef>
                <a:spcPts val="0"/>
              </a:spcBef>
              <a:spcAft>
                <a:spcPts val="0"/>
              </a:spcAft>
              <a:buClr>
                <a:schemeClr val="dk1"/>
              </a:buClr>
              <a:buSzPts val="1100"/>
              <a:buFont typeface="Arial"/>
              <a:buNone/>
            </a:pP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1100" b="0" i="0" u="none" strike="noStrike" cap="none" dirty="0">
                <a:solidFill>
                  <a:srgbClr val="000000"/>
                </a:solidFill>
                <a:latin typeface="Arial"/>
                <a:ea typeface="Arial"/>
                <a:cs typeface="Arial"/>
                <a:sym typeface="Arial"/>
              </a:rPr>
              <a:t>  </a:t>
            </a:r>
            <a:r>
              <a:rPr lang="en-US" sz="1100" b="0" i="0" u="none" strike="noStrike" cap="none" dirty="0" err="1">
                <a:solidFill>
                  <a:srgbClr val="000000"/>
                </a:solidFill>
                <a:latin typeface="Arial"/>
                <a:ea typeface="Arial"/>
                <a:cs typeface="Arial"/>
                <a:sym typeface="Arial"/>
              </a:rPr>
              <a:t>s.store_id</a:t>
            </a:r>
            <a:r>
              <a:rPr lang="en-US" sz="1100" b="0" i="0" u="none" strike="noStrike" cap="none" dirty="0">
                <a:solidFill>
                  <a:srgbClr val="000000"/>
                </a:solidFill>
                <a:latin typeface="Arial"/>
                <a:ea typeface="Arial"/>
                <a:cs typeface="Arial"/>
                <a:sym typeface="Arial"/>
              </a:rPr>
              <a:t>, </a:t>
            </a:r>
          </a:p>
          <a:p>
            <a:pPr marL="0" marR="0" lvl="0" indent="0" algn="l" rtl="0">
              <a:lnSpc>
                <a:spcPct val="100000"/>
              </a:lnSpc>
              <a:spcBef>
                <a:spcPts val="0"/>
              </a:spcBef>
              <a:spcAft>
                <a:spcPts val="0"/>
              </a:spcAft>
              <a:buClr>
                <a:schemeClr val="dk1"/>
              </a:buClr>
              <a:buSzPts val="1100"/>
              <a:buFont typeface="Arial"/>
              <a:buNone/>
            </a:pP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1100" b="0" i="0" u="none" strike="noStrike" cap="none" dirty="0">
                <a:solidFill>
                  <a:srgbClr val="000000"/>
                </a:solidFill>
                <a:latin typeface="Arial"/>
                <a:ea typeface="Arial"/>
                <a:cs typeface="Arial"/>
                <a:sym typeface="Arial"/>
              </a:rPr>
              <a:t>  EXTRACT(</a:t>
            </a:r>
          </a:p>
          <a:p>
            <a:pPr marL="0" marR="0" lvl="0" indent="0" algn="l" rtl="0">
              <a:lnSpc>
                <a:spcPct val="100000"/>
              </a:lnSpc>
              <a:spcBef>
                <a:spcPts val="0"/>
              </a:spcBef>
              <a:spcAft>
                <a:spcPts val="0"/>
              </a:spcAft>
              <a:buClr>
                <a:schemeClr val="dk1"/>
              </a:buClr>
              <a:buSzPts val="1100"/>
              <a:buFont typeface="Arial"/>
              <a:buNone/>
            </a:pP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1100" b="0" i="0" u="none" strike="noStrike" cap="none" dirty="0">
                <a:solidFill>
                  <a:srgbClr val="000000"/>
                </a:solidFill>
                <a:latin typeface="Arial"/>
                <a:ea typeface="Arial"/>
                <a:cs typeface="Arial"/>
                <a:sym typeface="Arial"/>
              </a:rPr>
              <a:t>    ISOYEAR </a:t>
            </a:r>
          </a:p>
          <a:p>
            <a:pPr marL="0" marR="0" lvl="0" indent="0" algn="l" rtl="0">
              <a:lnSpc>
                <a:spcPct val="100000"/>
              </a:lnSpc>
              <a:spcBef>
                <a:spcPts val="0"/>
              </a:spcBef>
              <a:spcAft>
                <a:spcPts val="0"/>
              </a:spcAft>
              <a:buClr>
                <a:schemeClr val="dk1"/>
              </a:buClr>
              <a:buSzPts val="1100"/>
              <a:buFont typeface="Arial"/>
              <a:buNone/>
            </a:pP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1100" b="0" i="0" u="none" strike="noStrike" cap="none" dirty="0">
                <a:solidFill>
                  <a:srgbClr val="000000"/>
                </a:solidFill>
                <a:latin typeface="Arial"/>
                <a:ea typeface="Arial"/>
                <a:cs typeface="Arial"/>
                <a:sym typeface="Arial"/>
              </a:rPr>
              <a:t>    FROM </a:t>
            </a:r>
          </a:p>
          <a:p>
            <a:pPr marL="0" marR="0" lvl="0" indent="0" algn="l" rtl="0">
              <a:lnSpc>
                <a:spcPct val="100000"/>
              </a:lnSpc>
              <a:spcBef>
                <a:spcPts val="0"/>
              </a:spcBef>
              <a:spcAft>
                <a:spcPts val="0"/>
              </a:spcAft>
              <a:buClr>
                <a:schemeClr val="dk1"/>
              </a:buClr>
              <a:buSzPts val="1100"/>
              <a:buFont typeface="Arial"/>
              <a:buNone/>
            </a:pP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1100" b="0" i="0" u="none" strike="noStrike" cap="none" dirty="0">
                <a:solidFill>
                  <a:srgbClr val="000000"/>
                </a:solidFill>
                <a:latin typeface="Arial"/>
                <a:ea typeface="Arial"/>
                <a:cs typeface="Arial"/>
                <a:sym typeface="Arial"/>
              </a:rPr>
              <a:t>      </a:t>
            </a:r>
            <a:r>
              <a:rPr lang="en-US" sz="1100" b="0" i="0" u="none" strike="noStrike" cap="none" dirty="0" err="1">
                <a:solidFill>
                  <a:srgbClr val="000000"/>
                </a:solidFill>
                <a:latin typeface="Arial"/>
                <a:ea typeface="Arial"/>
                <a:cs typeface="Arial"/>
                <a:sym typeface="Arial"/>
              </a:rPr>
              <a:t>r.rental_date</a:t>
            </a: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1100" b="0" i="0" u="none" strike="noStrike" cap="none" dirty="0">
                <a:solidFill>
                  <a:srgbClr val="000000"/>
                </a:solidFill>
                <a:latin typeface="Arial"/>
                <a:ea typeface="Arial"/>
                <a:cs typeface="Arial"/>
                <a:sym typeface="Arial"/>
              </a:rPr>
              <a:t>  ) AS "Rental year", </a:t>
            </a:r>
          </a:p>
          <a:p>
            <a:pPr marL="0" marR="0" lvl="0" indent="0" algn="l" rtl="0">
              <a:lnSpc>
                <a:spcPct val="100000"/>
              </a:lnSpc>
              <a:spcBef>
                <a:spcPts val="0"/>
              </a:spcBef>
              <a:spcAft>
                <a:spcPts val="0"/>
              </a:spcAft>
              <a:buClr>
                <a:schemeClr val="dk1"/>
              </a:buClr>
              <a:buSzPts val="1100"/>
              <a:buFont typeface="Arial"/>
              <a:buNone/>
            </a:pP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1100" b="0" i="0" u="none" strike="noStrike" cap="none" dirty="0">
                <a:solidFill>
                  <a:srgbClr val="000000"/>
                </a:solidFill>
                <a:latin typeface="Arial"/>
                <a:ea typeface="Arial"/>
                <a:cs typeface="Arial"/>
                <a:sym typeface="Arial"/>
              </a:rPr>
              <a:t>  EXTRACT(</a:t>
            </a:r>
          </a:p>
          <a:p>
            <a:pPr marL="0" marR="0" lvl="0" indent="0" algn="l" rtl="0">
              <a:lnSpc>
                <a:spcPct val="100000"/>
              </a:lnSpc>
              <a:spcBef>
                <a:spcPts val="0"/>
              </a:spcBef>
              <a:spcAft>
                <a:spcPts val="0"/>
              </a:spcAft>
              <a:buClr>
                <a:schemeClr val="dk1"/>
              </a:buClr>
              <a:buSzPts val="1100"/>
              <a:buFont typeface="Arial"/>
              <a:buNone/>
            </a:pP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1100" b="0" i="0" u="none" strike="noStrike" cap="none" dirty="0">
                <a:solidFill>
                  <a:srgbClr val="000000"/>
                </a:solidFill>
                <a:latin typeface="Arial"/>
                <a:ea typeface="Arial"/>
                <a:cs typeface="Arial"/>
                <a:sym typeface="Arial"/>
              </a:rPr>
              <a:t>    MONTH </a:t>
            </a:r>
          </a:p>
          <a:p>
            <a:pPr marL="0" marR="0" lvl="0" indent="0" algn="l" rtl="0">
              <a:lnSpc>
                <a:spcPct val="100000"/>
              </a:lnSpc>
              <a:spcBef>
                <a:spcPts val="0"/>
              </a:spcBef>
              <a:spcAft>
                <a:spcPts val="0"/>
              </a:spcAft>
              <a:buClr>
                <a:schemeClr val="dk1"/>
              </a:buClr>
              <a:buSzPts val="1100"/>
              <a:buFont typeface="Arial"/>
              <a:buNone/>
            </a:pP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1100" b="0" i="0" u="none" strike="noStrike" cap="none" dirty="0">
                <a:solidFill>
                  <a:srgbClr val="000000"/>
                </a:solidFill>
                <a:latin typeface="Arial"/>
                <a:ea typeface="Arial"/>
                <a:cs typeface="Arial"/>
                <a:sym typeface="Arial"/>
              </a:rPr>
              <a:t>    FROM </a:t>
            </a:r>
          </a:p>
          <a:p>
            <a:pPr marL="0" marR="0" lvl="0" indent="0" algn="l" rtl="0">
              <a:lnSpc>
                <a:spcPct val="100000"/>
              </a:lnSpc>
              <a:spcBef>
                <a:spcPts val="0"/>
              </a:spcBef>
              <a:spcAft>
                <a:spcPts val="0"/>
              </a:spcAft>
              <a:buClr>
                <a:schemeClr val="dk1"/>
              </a:buClr>
              <a:buSzPts val="1100"/>
              <a:buFont typeface="Arial"/>
              <a:buNone/>
            </a:pP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1100" b="0" i="0" u="none" strike="noStrike" cap="none" dirty="0">
                <a:solidFill>
                  <a:srgbClr val="000000"/>
                </a:solidFill>
                <a:latin typeface="Arial"/>
                <a:ea typeface="Arial"/>
                <a:cs typeface="Arial"/>
                <a:sym typeface="Arial"/>
              </a:rPr>
              <a:t>      </a:t>
            </a:r>
            <a:r>
              <a:rPr lang="en-US" sz="1100" b="0" i="0" u="none" strike="noStrike" cap="none" dirty="0" err="1">
                <a:solidFill>
                  <a:srgbClr val="000000"/>
                </a:solidFill>
                <a:latin typeface="Arial"/>
                <a:ea typeface="Arial"/>
                <a:cs typeface="Arial"/>
                <a:sym typeface="Arial"/>
              </a:rPr>
              <a:t>r.rental_date</a:t>
            </a: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1100" b="0" i="0" u="none" strike="noStrike" cap="none" dirty="0">
                <a:solidFill>
                  <a:srgbClr val="000000"/>
                </a:solidFill>
                <a:latin typeface="Arial"/>
                <a:ea typeface="Arial"/>
                <a:cs typeface="Arial"/>
                <a:sym typeface="Arial"/>
              </a:rPr>
              <a:t>  ) AS "Rental month", </a:t>
            </a:r>
          </a:p>
          <a:p>
            <a:pPr marL="0" marR="0" lvl="0" indent="0" algn="l" rtl="0">
              <a:lnSpc>
                <a:spcPct val="100000"/>
              </a:lnSpc>
              <a:spcBef>
                <a:spcPts val="0"/>
              </a:spcBef>
              <a:spcAft>
                <a:spcPts val="0"/>
              </a:spcAft>
              <a:buClr>
                <a:schemeClr val="dk1"/>
              </a:buClr>
              <a:buSzPts val="1100"/>
              <a:buFont typeface="Arial"/>
              <a:buNone/>
            </a:pP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1100" b="0" i="0" u="none" strike="noStrike" cap="none" dirty="0">
                <a:solidFill>
                  <a:srgbClr val="000000"/>
                </a:solidFill>
                <a:latin typeface="Arial"/>
                <a:ea typeface="Arial"/>
                <a:cs typeface="Arial"/>
                <a:sym typeface="Arial"/>
              </a:rPr>
              <a:t>  COUNT(</a:t>
            </a:r>
            <a:r>
              <a:rPr lang="en-US" sz="1100" b="0" i="0" u="none" strike="noStrike" cap="none" dirty="0" err="1">
                <a:solidFill>
                  <a:srgbClr val="000000"/>
                </a:solidFill>
                <a:latin typeface="Arial"/>
                <a:ea typeface="Arial"/>
                <a:cs typeface="Arial"/>
                <a:sym typeface="Arial"/>
              </a:rPr>
              <a:t>r.rental_id</a:t>
            </a:r>
            <a:r>
              <a:rPr lang="en-US" sz="1100" b="0" i="0" u="none" strike="noStrike" cap="none" dirty="0">
                <a:solidFill>
                  <a:srgbClr val="000000"/>
                </a:solidFill>
                <a:latin typeface="Arial"/>
                <a:ea typeface="Arial"/>
                <a:cs typeface="Arial"/>
                <a:sym typeface="Arial"/>
              </a:rPr>
              <a:t>) AS "Count rentals" </a:t>
            </a:r>
          </a:p>
          <a:p>
            <a:pPr marL="0" marR="0" lvl="0" indent="0" algn="l" rtl="0">
              <a:lnSpc>
                <a:spcPct val="100000"/>
              </a:lnSpc>
              <a:spcBef>
                <a:spcPts val="0"/>
              </a:spcBef>
              <a:spcAft>
                <a:spcPts val="0"/>
              </a:spcAft>
              <a:buClr>
                <a:schemeClr val="dk1"/>
              </a:buClr>
              <a:buSzPts val="1100"/>
              <a:buFont typeface="Arial"/>
              <a:buNone/>
            </a:pP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1100" b="0" i="0" u="none" strike="noStrike" cap="none" dirty="0">
                <a:solidFill>
                  <a:srgbClr val="000000"/>
                </a:solidFill>
                <a:latin typeface="Arial"/>
                <a:ea typeface="Arial"/>
                <a:cs typeface="Arial"/>
                <a:sym typeface="Arial"/>
              </a:rPr>
              <a:t>FROM </a:t>
            </a:r>
          </a:p>
          <a:p>
            <a:pPr marL="0" marR="0" lvl="0" indent="0" algn="l" rtl="0">
              <a:lnSpc>
                <a:spcPct val="100000"/>
              </a:lnSpc>
              <a:spcBef>
                <a:spcPts val="0"/>
              </a:spcBef>
              <a:spcAft>
                <a:spcPts val="0"/>
              </a:spcAft>
              <a:buClr>
                <a:schemeClr val="dk1"/>
              </a:buClr>
              <a:buSzPts val="1100"/>
              <a:buFont typeface="Arial"/>
              <a:buNone/>
            </a:pP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1100" b="0" i="0" u="none" strike="noStrike" cap="none" dirty="0">
                <a:solidFill>
                  <a:srgbClr val="000000"/>
                </a:solidFill>
                <a:latin typeface="Arial"/>
                <a:ea typeface="Arial"/>
                <a:cs typeface="Arial"/>
                <a:sym typeface="Arial"/>
              </a:rPr>
              <a:t>  rental r </a:t>
            </a:r>
          </a:p>
          <a:p>
            <a:pPr marL="0" marR="0" lvl="0" indent="0" algn="l" rtl="0">
              <a:lnSpc>
                <a:spcPct val="100000"/>
              </a:lnSpc>
              <a:spcBef>
                <a:spcPts val="0"/>
              </a:spcBef>
              <a:spcAft>
                <a:spcPts val="0"/>
              </a:spcAft>
              <a:buClr>
                <a:schemeClr val="dk1"/>
              </a:buClr>
              <a:buSzPts val="1100"/>
              <a:buFont typeface="Arial"/>
              <a:buNone/>
            </a:pP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1100" b="0" i="0" u="none" strike="noStrike" cap="none" dirty="0">
                <a:solidFill>
                  <a:srgbClr val="000000"/>
                </a:solidFill>
                <a:latin typeface="Arial"/>
                <a:ea typeface="Arial"/>
                <a:cs typeface="Arial"/>
                <a:sym typeface="Arial"/>
              </a:rPr>
              <a:t>  JOIN staff USING (</a:t>
            </a:r>
            <a:r>
              <a:rPr lang="en-US" sz="1100" b="0" i="0" u="none" strike="noStrike" cap="none" dirty="0" err="1">
                <a:solidFill>
                  <a:srgbClr val="000000"/>
                </a:solidFill>
                <a:latin typeface="Arial"/>
                <a:ea typeface="Arial"/>
                <a:cs typeface="Arial"/>
                <a:sym typeface="Arial"/>
              </a:rPr>
              <a:t>staff_id</a:t>
            </a:r>
            <a:r>
              <a:rPr lang="en-US" sz="1100" b="0" i="0" u="none" strike="noStrike" cap="none" dirty="0">
                <a:solidFill>
                  <a:srgbClr val="000000"/>
                </a:solidFill>
                <a:latin typeface="Arial"/>
                <a:ea typeface="Arial"/>
                <a:cs typeface="Arial"/>
                <a:sym typeface="Arial"/>
              </a:rPr>
              <a:t>) </a:t>
            </a:r>
          </a:p>
          <a:p>
            <a:pPr marL="0" marR="0" lvl="0" indent="0" algn="l" rtl="0">
              <a:lnSpc>
                <a:spcPct val="100000"/>
              </a:lnSpc>
              <a:spcBef>
                <a:spcPts val="0"/>
              </a:spcBef>
              <a:spcAft>
                <a:spcPts val="0"/>
              </a:spcAft>
              <a:buClr>
                <a:schemeClr val="dk1"/>
              </a:buClr>
              <a:buSzPts val="1100"/>
              <a:buFont typeface="Arial"/>
              <a:buNone/>
            </a:pP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1100" b="0" i="0" u="none" strike="noStrike" cap="none" dirty="0">
                <a:solidFill>
                  <a:srgbClr val="000000"/>
                </a:solidFill>
                <a:latin typeface="Arial"/>
                <a:ea typeface="Arial"/>
                <a:cs typeface="Arial"/>
                <a:sym typeface="Arial"/>
              </a:rPr>
              <a:t>  JOIN store s USING (</a:t>
            </a:r>
            <a:r>
              <a:rPr lang="en-US" sz="1100" b="0" i="0" u="none" strike="noStrike" cap="none" dirty="0" err="1">
                <a:solidFill>
                  <a:srgbClr val="000000"/>
                </a:solidFill>
                <a:latin typeface="Arial"/>
                <a:ea typeface="Arial"/>
                <a:cs typeface="Arial"/>
                <a:sym typeface="Arial"/>
              </a:rPr>
              <a:t>store_id</a:t>
            </a:r>
            <a:r>
              <a:rPr lang="en-US" sz="1100" b="0" i="0" u="none" strike="noStrike" cap="none" dirty="0">
                <a:solidFill>
                  <a:srgbClr val="000000"/>
                </a:solidFill>
                <a:latin typeface="Arial"/>
                <a:ea typeface="Arial"/>
                <a:cs typeface="Arial"/>
                <a:sym typeface="Arial"/>
              </a:rPr>
              <a:t>) </a:t>
            </a:r>
          </a:p>
          <a:p>
            <a:pPr marL="0" marR="0" lvl="0" indent="0" algn="l" rtl="0">
              <a:lnSpc>
                <a:spcPct val="100000"/>
              </a:lnSpc>
              <a:spcBef>
                <a:spcPts val="0"/>
              </a:spcBef>
              <a:spcAft>
                <a:spcPts val="0"/>
              </a:spcAft>
              <a:buClr>
                <a:schemeClr val="dk1"/>
              </a:buClr>
              <a:buSzPts val="1100"/>
              <a:buFont typeface="Arial"/>
              <a:buNone/>
            </a:pP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1100" b="0" i="0" u="none" strike="noStrike" cap="none" dirty="0">
                <a:solidFill>
                  <a:srgbClr val="000000"/>
                </a:solidFill>
                <a:latin typeface="Arial"/>
                <a:ea typeface="Arial"/>
                <a:cs typeface="Arial"/>
                <a:sym typeface="Arial"/>
              </a:rPr>
              <a:t>GROUP BY </a:t>
            </a:r>
          </a:p>
          <a:p>
            <a:pPr marL="0" marR="0" lvl="0" indent="0" algn="l" rtl="0">
              <a:lnSpc>
                <a:spcPct val="100000"/>
              </a:lnSpc>
              <a:spcBef>
                <a:spcPts val="0"/>
              </a:spcBef>
              <a:spcAft>
                <a:spcPts val="0"/>
              </a:spcAft>
              <a:buClr>
                <a:schemeClr val="dk1"/>
              </a:buClr>
              <a:buSzPts val="1100"/>
              <a:buFont typeface="Arial"/>
              <a:buNone/>
            </a:pP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1100" b="0" i="0" u="none" strike="noStrike" cap="none" dirty="0">
                <a:solidFill>
                  <a:srgbClr val="000000"/>
                </a:solidFill>
                <a:latin typeface="Arial"/>
                <a:ea typeface="Arial"/>
                <a:cs typeface="Arial"/>
                <a:sym typeface="Arial"/>
              </a:rPr>
              <a:t>  1, </a:t>
            </a:r>
          </a:p>
          <a:p>
            <a:pPr marL="0" marR="0" lvl="0" indent="0" algn="l" rtl="0">
              <a:lnSpc>
                <a:spcPct val="100000"/>
              </a:lnSpc>
              <a:spcBef>
                <a:spcPts val="0"/>
              </a:spcBef>
              <a:spcAft>
                <a:spcPts val="0"/>
              </a:spcAft>
              <a:buClr>
                <a:schemeClr val="dk1"/>
              </a:buClr>
              <a:buSzPts val="1100"/>
              <a:buFont typeface="Arial"/>
              <a:buNone/>
            </a:pP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1100" b="0" i="0" u="none" strike="noStrike" cap="none" dirty="0">
                <a:solidFill>
                  <a:srgbClr val="000000"/>
                </a:solidFill>
                <a:latin typeface="Arial"/>
                <a:ea typeface="Arial"/>
                <a:cs typeface="Arial"/>
                <a:sym typeface="Arial"/>
              </a:rPr>
              <a:t>  2, </a:t>
            </a:r>
          </a:p>
          <a:p>
            <a:pPr marL="0" marR="0" lvl="0" indent="0" algn="l" rtl="0">
              <a:lnSpc>
                <a:spcPct val="100000"/>
              </a:lnSpc>
              <a:spcBef>
                <a:spcPts val="0"/>
              </a:spcBef>
              <a:spcAft>
                <a:spcPts val="0"/>
              </a:spcAft>
              <a:buClr>
                <a:schemeClr val="dk1"/>
              </a:buClr>
              <a:buSzPts val="1100"/>
              <a:buFont typeface="Arial"/>
              <a:buNone/>
            </a:pP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1100" b="0" i="0" u="none" strike="noStrike" cap="none" dirty="0">
                <a:solidFill>
                  <a:srgbClr val="000000"/>
                </a:solidFill>
                <a:latin typeface="Arial"/>
                <a:ea typeface="Arial"/>
                <a:cs typeface="Arial"/>
                <a:sym typeface="Arial"/>
              </a:rPr>
              <a:t>  3 </a:t>
            </a:r>
          </a:p>
          <a:p>
            <a:pPr marL="0" marR="0" lvl="0" indent="0" algn="l" rtl="0">
              <a:lnSpc>
                <a:spcPct val="100000"/>
              </a:lnSpc>
              <a:spcBef>
                <a:spcPts val="0"/>
              </a:spcBef>
              <a:spcAft>
                <a:spcPts val="0"/>
              </a:spcAft>
              <a:buClr>
                <a:schemeClr val="dk1"/>
              </a:buClr>
              <a:buSzPts val="1100"/>
              <a:buFont typeface="Arial"/>
              <a:buNone/>
            </a:pP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1100" b="0" i="0" u="none" strike="noStrike" cap="none" dirty="0">
                <a:solidFill>
                  <a:srgbClr val="000000"/>
                </a:solidFill>
                <a:latin typeface="Arial"/>
                <a:ea typeface="Arial"/>
                <a:cs typeface="Arial"/>
                <a:sym typeface="Arial"/>
              </a:rPr>
              <a:t>ORDER BY </a:t>
            </a:r>
          </a:p>
          <a:p>
            <a:pPr marL="0" marR="0" lvl="0" indent="0" algn="l" rtl="0">
              <a:lnSpc>
                <a:spcPct val="100000"/>
              </a:lnSpc>
              <a:spcBef>
                <a:spcPts val="0"/>
              </a:spcBef>
              <a:spcAft>
                <a:spcPts val="0"/>
              </a:spcAft>
              <a:buClr>
                <a:schemeClr val="dk1"/>
              </a:buClr>
              <a:buSzPts val="1100"/>
              <a:buFont typeface="Arial"/>
              <a:buNone/>
            </a:pP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1100" b="0" i="0" u="none" strike="noStrike" cap="none" dirty="0">
                <a:solidFill>
                  <a:srgbClr val="000000"/>
                </a:solidFill>
                <a:latin typeface="Arial"/>
                <a:ea typeface="Arial"/>
                <a:cs typeface="Arial"/>
                <a:sym typeface="Arial"/>
              </a:rPr>
              <a:t>  1, </a:t>
            </a:r>
          </a:p>
          <a:p>
            <a:pPr marL="0" marR="0" lvl="0" indent="0" algn="l" rtl="0">
              <a:lnSpc>
                <a:spcPct val="100000"/>
              </a:lnSpc>
              <a:spcBef>
                <a:spcPts val="0"/>
              </a:spcBef>
              <a:spcAft>
                <a:spcPts val="0"/>
              </a:spcAft>
              <a:buClr>
                <a:schemeClr val="dk1"/>
              </a:buClr>
              <a:buSzPts val="1100"/>
              <a:buFont typeface="Arial"/>
              <a:buNone/>
            </a:pP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1100" b="0" i="0" u="none" strike="noStrike" cap="none" dirty="0">
                <a:solidFill>
                  <a:srgbClr val="000000"/>
                </a:solidFill>
                <a:latin typeface="Arial"/>
                <a:ea typeface="Arial"/>
                <a:cs typeface="Arial"/>
                <a:sym typeface="Arial"/>
              </a:rPr>
              <a:t>  2, </a:t>
            </a:r>
          </a:p>
          <a:p>
            <a:pPr marL="0" marR="0" lvl="0" indent="0" algn="l" rtl="0">
              <a:lnSpc>
                <a:spcPct val="100000"/>
              </a:lnSpc>
              <a:spcBef>
                <a:spcPts val="0"/>
              </a:spcBef>
              <a:spcAft>
                <a:spcPts val="0"/>
              </a:spcAft>
              <a:buClr>
                <a:schemeClr val="dk1"/>
              </a:buClr>
              <a:buSzPts val="1100"/>
              <a:buFont typeface="Arial"/>
              <a:buNone/>
            </a:pP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1100" b="0" i="0" u="none" strike="noStrike" cap="none" dirty="0">
                <a:solidFill>
                  <a:srgbClr val="000000"/>
                </a:solidFill>
                <a:latin typeface="Arial"/>
                <a:ea typeface="Arial"/>
                <a:cs typeface="Arial"/>
                <a:sym typeface="Arial"/>
              </a:rPr>
              <a:t>  3;</a:t>
            </a:r>
          </a:p>
          <a:p>
            <a:pPr marL="0" marR="0" lvl="0" indent="0" algn="l" rtl="0">
              <a:lnSpc>
                <a:spcPct val="100000"/>
              </a:lnSpc>
              <a:spcBef>
                <a:spcPts val="0"/>
              </a:spcBef>
              <a:spcAft>
                <a:spcPts val="0"/>
              </a:spcAft>
              <a:buClr>
                <a:schemeClr val="dk1"/>
              </a:buClr>
              <a:buSzPts val="1100"/>
              <a:buFont typeface="Arial"/>
              <a:buNone/>
            </a:pPr>
            <a:endParaRPr lang="en-US"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5672490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1" name="Google Shape;11;p2"/>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1pPr>
            <a:lvl2pPr marL="914400" marR="0" lvl="1"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2pPr>
            <a:lvl3pPr marL="1371600" marR="0" lvl="2"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L="1828800" marR="0" lvl="3"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2286000" marR="0" lvl="4"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2743200" marR="0" lvl="5"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6pPr>
            <a:lvl7pPr marL="3200400" marR="0" lvl="6"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7pPr>
            <a:lvl8pPr marL="3657600" marR="0" lvl="7"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8pPr>
            <a:lvl9pPr marL="4114800" marR="0" lvl="8" indent="-304800" algn="l" rtl="0">
              <a:lnSpc>
                <a:spcPct val="115000"/>
              </a:lnSpc>
              <a:spcBef>
                <a:spcPts val="1600"/>
              </a:spcBef>
              <a:spcAft>
                <a:spcPts val="1600"/>
              </a:spcAft>
              <a:buClr>
                <a:schemeClr val="dk2"/>
              </a:buClr>
              <a:buSzPts val="1200"/>
              <a:buFont typeface="Arial"/>
              <a:buChar char="■"/>
              <a:defRPr sz="1200" b="0" i="0" u="none" strike="noStrike" cap="none">
                <a:solidFill>
                  <a:schemeClr val="dk2"/>
                </a:solidFill>
                <a:latin typeface="Arial"/>
                <a:ea typeface="Arial"/>
                <a:cs typeface="Arial"/>
                <a:sym typeface="Arial"/>
              </a:defRPr>
            </a:lvl9pPr>
          </a:lstStyle>
          <a:p>
            <a:endParaRPr/>
          </a:p>
        </p:txBody>
      </p:sp>
      <p:sp>
        <p:nvSpPr>
          <p:cNvPr id="12" name="Google Shape;12;p2"/>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1pPr>
            <a:lvl2pPr marL="914400" marR="0" lvl="1"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2pPr>
            <a:lvl3pPr marL="1371600" marR="0" lvl="2"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L="1828800" marR="0" lvl="3"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2286000" marR="0" lvl="4"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2743200" marR="0" lvl="5"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6pPr>
            <a:lvl7pPr marL="3200400" marR="0" lvl="6"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7pPr>
            <a:lvl8pPr marL="3657600" marR="0" lvl="7"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8pPr>
            <a:lvl9pPr marL="4114800" marR="0" lvl="8" indent="-304800" algn="l" rtl="0">
              <a:lnSpc>
                <a:spcPct val="115000"/>
              </a:lnSpc>
              <a:spcBef>
                <a:spcPts val="1600"/>
              </a:spcBef>
              <a:spcAft>
                <a:spcPts val="1600"/>
              </a:spcAft>
              <a:buClr>
                <a:schemeClr val="dk2"/>
              </a:buClr>
              <a:buSzPts val="1200"/>
              <a:buFont typeface="Arial"/>
              <a:buChar char="■"/>
              <a:defRPr sz="1200" b="0" i="0" u="none" strike="noStrike" cap="none">
                <a:solidFill>
                  <a:schemeClr val="dk2"/>
                </a:solidFill>
                <a:latin typeface="Arial"/>
                <a:ea typeface="Arial"/>
                <a:cs typeface="Arial"/>
                <a:sym typeface="Aria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marR="0" lvl="0" indent="-342900" algn="ctr"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ctr"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
        <p:cNvGrpSpPr/>
        <p:nvPr/>
      </p:nvGrpSpPr>
      <p:grpSpPr>
        <a:xfrm>
          <a:off x="0" y="0"/>
          <a:ext cx="0" cy="0"/>
          <a:chOff x="0" y="0"/>
          <a:chExt cx="0" cy="0"/>
        </a:xfrm>
      </p:grpSpPr>
      <p:sp>
        <p:nvSpPr>
          <p:cNvPr id="15" name="Google Shape;15;p3"/>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endParaRPr/>
          </a:p>
        </p:txBody>
      </p:sp>
      <p:sp>
        <p:nvSpPr>
          <p:cNvPr id="16" name="Google Shape;16;p3"/>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23" name="Google Shape;23;p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1pPr>
            <a:lvl2pPr marL="914400" marR="0" lvl="1"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2pPr>
            <a:lvl3pPr marL="1371600" marR="0" lvl="2"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L="1828800" marR="0" lvl="3"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2286000" marR="0" lvl="4"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2743200" marR="0" lvl="5"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6pPr>
            <a:lvl7pPr marL="3200400" marR="0" lvl="6"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7pPr>
            <a:lvl8pPr marL="3657600" marR="0" lvl="7"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8pPr>
            <a:lvl9pPr marL="4114800" marR="0" lvl="8" indent="-304800" algn="l" rtl="0">
              <a:lnSpc>
                <a:spcPct val="115000"/>
              </a:lnSpc>
              <a:spcBef>
                <a:spcPts val="1600"/>
              </a:spcBef>
              <a:spcAft>
                <a:spcPts val="1600"/>
              </a:spcAft>
              <a:buClr>
                <a:schemeClr val="dk2"/>
              </a:buClr>
              <a:buSzPts val="1200"/>
              <a:buFont typeface="Arial"/>
              <a:buChar char="■"/>
              <a:defRPr sz="1200" b="0" i="0" u="none" strike="noStrike" cap="none">
                <a:solidFill>
                  <a:schemeClr val="dk2"/>
                </a:solidFill>
                <a:latin typeface="Arial"/>
                <a:ea typeface="Arial"/>
                <a:cs typeface="Arial"/>
                <a:sym typeface="Arial"/>
              </a:defRPr>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chemeClr val="dk2"/>
              </a:buClr>
              <a:buSzPts val="1800"/>
              <a:buFont typeface="Arial"/>
              <a:buNone/>
              <a:defRPr sz="1800" b="0" i="0" u="none" strike="noStrike" cap="none">
                <a:solidFill>
                  <a:schemeClr val="dk2"/>
                </a:solidFill>
                <a:latin typeface="Arial"/>
                <a:ea typeface="Arial"/>
                <a:cs typeface="Arial"/>
                <a:sym typeface="Arial"/>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body" idx="1"/>
          </p:nvPr>
        </p:nvSpPr>
        <p:spPr>
          <a:xfrm>
            <a:off x="6000206" y="1041758"/>
            <a:ext cx="3152988" cy="3835042"/>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285750" indent="-285750">
              <a:spcAft>
                <a:spcPts val="1600"/>
              </a:spcAft>
              <a:buFont typeface="Wingdings" panose="05000000000000000000" pitchFamily="2" charset="2"/>
              <a:buChar char="q"/>
            </a:pPr>
            <a:r>
              <a:rPr lang="en-US" sz="1100" dirty="0">
                <a:latin typeface="Open Sans"/>
                <a:ea typeface="Open Sans"/>
                <a:cs typeface="Open Sans"/>
                <a:sym typeface="Open Sans"/>
              </a:rPr>
              <a:t>We can observe that Our top 6 paying costumer are Clara Shaw, Eleanor Hunt, Karl Seal, Marion Snyder, Rhonda Kennedy, Tommy Collazo.</a:t>
            </a:r>
          </a:p>
          <a:p>
            <a:pPr marL="285750" indent="-285750">
              <a:spcAft>
                <a:spcPts val="1600"/>
              </a:spcAft>
              <a:buFont typeface="Wingdings" panose="05000000000000000000" pitchFamily="2" charset="2"/>
              <a:buChar char="q"/>
            </a:pPr>
            <a:r>
              <a:rPr lang="en-US" sz="1100" dirty="0">
                <a:latin typeface="Open Sans"/>
                <a:ea typeface="Open Sans"/>
                <a:cs typeface="Open Sans"/>
                <a:sym typeface="Open Sans"/>
              </a:rPr>
              <a:t>The highest amount of payment from our top 6 paying client is Eleanor Hunt  by a total payment amount 211.55 USD </a:t>
            </a:r>
          </a:p>
          <a:p>
            <a:pPr marL="285750" indent="-285750">
              <a:spcAft>
                <a:spcPts val="1600"/>
              </a:spcAft>
              <a:buFont typeface="Wingdings" panose="05000000000000000000" pitchFamily="2" charset="2"/>
              <a:buChar char="q"/>
            </a:pPr>
            <a:r>
              <a:rPr lang="en-US" sz="1100" dirty="0">
                <a:latin typeface="Open Sans"/>
                <a:ea typeface="Open Sans"/>
                <a:cs typeface="Open Sans"/>
                <a:sym typeface="Open Sans"/>
              </a:rPr>
              <a:t>Elanor’s monthly payment count has  the highest count of pay times per month by total 45 payment times </a:t>
            </a:r>
          </a:p>
          <a:p>
            <a:pPr marL="285750" indent="-285750">
              <a:spcAft>
                <a:spcPts val="1600"/>
              </a:spcAft>
              <a:buFont typeface="Wingdings" panose="05000000000000000000" pitchFamily="2" charset="2"/>
              <a:buChar char="q"/>
            </a:pPr>
            <a:r>
              <a:rPr lang="en-US" sz="1100" dirty="0">
                <a:latin typeface="Open Sans"/>
                <a:ea typeface="Open Sans"/>
                <a:cs typeface="Open Sans"/>
                <a:sym typeface="Open Sans"/>
              </a:rPr>
              <a:t>To have the loyalty of the  top 6 clients to grow the business has to offer the clients some VIP services or special discounts in order to make the client loyalty grow.</a:t>
            </a:r>
            <a:endParaRPr lang="en-US" dirty="0">
              <a:latin typeface="Open Sans"/>
              <a:ea typeface="Open Sans"/>
              <a:cs typeface="Open Sans"/>
              <a:sym typeface="Open Sans"/>
            </a:endParaRPr>
          </a:p>
          <a:p>
            <a:pPr marL="0" lvl="0" indent="0">
              <a:spcAft>
                <a:spcPts val="1600"/>
              </a:spcAft>
              <a:buNone/>
            </a:pPr>
            <a:endParaRPr sz="1400" b="0" i="0" u="none" strike="noStrike" cap="none" dirty="0">
              <a:solidFill>
                <a:schemeClr val="dk2"/>
              </a:solidFill>
              <a:latin typeface="Open Sans"/>
              <a:ea typeface="Open Sans"/>
              <a:cs typeface="Open Sans"/>
              <a:sym typeface="Open Sans"/>
            </a:endParaRPr>
          </a:p>
        </p:txBody>
      </p:sp>
      <p:sp>
        <p:nvSpPr>
          <p:cNvPr id="55" name="Google Shape;55;p13"/>
          <p:cNvSpPr txBox="1">
            <a:spLocks noGrp="1"/>
          </p:cNvSpPr>
          <p:nvPr>
            <p:ph type="title"/>
          </p:nvPr>
        </p:nvSpPr>
        <p:spPr>
          <a:xfrm>
            <a:off x="0" y="0"/>
            <a:ext cx="9144000" cy="795600"/>
          </a:xfrm>
          <a:prstGeom prst="rect">
            <a:avLst/>
          </a:prstGeom>
          <a:solidFill>
            <a:srgbClr val="073763"/>
          </a:solidFill>
          <a:ln>
            <a:noFill/>
          </a:ln>
        </p:spPr>
        <p:txBody>
          <a:bodyPr spcFirstLastPara="1" wrap="square" lIns="91425" tIns="91425" rIns="91425" bIns="91425" anchor="ctr" anchorCtr="0">
            <a:noAutofit/>
          </a:bodyPr>
          <a:lstStyle/>
          <a:p>
            <a:pPr lvl="0">
              <a:buSzPts val="1100"/>
            </a:pPr>
            <a:r>
              <a:rPr lang="en-GB" sz="1400" dirty="0">
                <a:solidFill>
                  <a:schemeClr val="bg1"/>
                </a:solidFill>
              </a:rPr>
              <a:t>--Q1: In 2007, what were the names of our top 6  paying clients, how many monthly payments did they make, and how much money did they pay in total?--</a:t>
            </a:r>
            <a:endParaRPr lang="en-US" sz="1400" dirty="0">
              <a:solidFill>
                <a:schemeClr val="bg1"/>
              </a:solidFill>
            </a:endParaRPr>
          </a:p>
        </p:txBody>
      </p:sp>
      <p:graphicFrame>
        <p:nvGraphicFramePr>
          <p:cNvPr id="17" name="Chart 16">
            <a:extLst>
              <a:ext uri="{FF2B5EF4-FFF2-40B4-BE49-F238E27FC236}">
                <a16:creationId xmlns:a16="http://schemas.microsoft.com/office/drawing/2014/main" id="{8B2F983F-874D-43C1-96BE-DDCC8DA0F35E}"/>
              </a:ext>
            </a:extLst>
          </p:cNvPr>
          <p:cNvGraphicFramePr>
            <a:graphicFrameLocks/>
          </p:cNvGraphicFramePr>
          <p:nvPr>
            <p:extLst>
              <p:ext uri="{D42A27DB-BD31-4B8C-83A1-F6EECF244321}">
                <p14:modId xmlns:p14="http://schemas.microsoft.com/office/powerpoint/2010/main" val="687940536"/>
              </p:ext>
            </p:extLst>
          </p:nvPr>
        </p:nvGraphicFramePr>
        <p:xfrm>
          <a:off x="120869" y="1494648"/>
          <a:ext cx="5913404" cy="2724746"/>
        </p:xfrm>
        <a:graphic>
          <a:graphicData uri="http://schemas.openxmlformats.org/drawingml/2006/chart">
            <c:chart xmlns:c="http://schemas.openxmlformats.org/drawingml/2006/chart" xmlns:r="http://schemas.openxmlformats.org/officeDocument/2006/relationships" r:id="rId3"/>
          </a:graphicData>
        </a:graphic>
      </p:graphicFrame>
      <p:sp>
        <p:nvSpPr>
          <p:cNvPr id="15" name="TextBox 14">
            <a:extLst>
              <a:ext uri="{FF2B5EF4-FFF2-40B4-BE49-F238E27FC236}">
                <a16:creationId xmlns:a16="http://schemas.microsoft.com/office/drawing/2014/main" id="{FA9131B8-AB3F-484B-8F0B-CECBDAB77469}"/>
              </a:ext>
            </a:extLst>
          </p:cNvPr>
          <p:cNvSpPr txBox="1"/>
          <p:nvPr/>
        </p:nvSpPr>
        <p:spPr>
          <a:xfrm>
            <a:off x="4230805" y="2697669"/>
            <a:ext cx="1132765" cy="261610"/>
          </a:xfrm>
          <a:prstGeom prst="rect">
            <a:avLst/>
          </a:prstGeom>
          <a:noFill/>
        </p:spPr>
        <p:txBody>
          <a:bodyPr wrap="square" rtlCol="0">
            <a:spAutoFit/>
          </a:bodyPr>
          <a:lstStyle/>
          <a:p>
            <a:r>
              <a:rPr lang="en-US" sz="1100" dirty="0"/>
              <a:t>Values</a:t>
            </a:r>
            <a:endParaRPr lang="en-GB" sz="11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body" idx="1"/>
          </p:nvPr>
        </p:nvSpPr>
        <p:spPr>
          <a:xfrm>
            <a:off x="6109138" y="1047566"/>
            <a:ext cx="2956485" cy="3760925"/>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342900" indent="-342900">
              <a:spcAft>
                <a:spcPts val="1600"/>
              </a:spcAft>
              <a:buFont typeface="Wingdings" panose="05000000000000000000" pitchFamily="2" charset="2"/>
              <a:buChar char="q"/>
            </a:pPr>
            <a:r>
              <a:rPr lang="en-US" sz="1200" dirty="0">
                <a:latin typeface="Open Sans"/>
                <a:ea typeface="Open Sans"/>
                <a:cs typeface="Open Sans"/>
                <a:sym typeface="Open Sans"/>
              </a:rPr>
              <a:t>Sports films category has a high range counts of rental orders by 1179 order</a:t>
            </a:r>
          </a:p>
          <a:p>
            <a:pPr marL="342900" indent="-342900">
              <a:spcAft>
                <a:spcPts val="1600"/>
              </a:spcAft>
              <a:buFont typeface="Wingdings" panose="05000000000000000000" pitchFamily="2" charset="2"/>
              <a:buChar char="q"/>
            </a:pPr>
            <a:r>
              <a:rPr lang="en-US" sz="1200" dirty="0">
                <a:latin typeface="Open Sans"/>
                <a:ea typeface="Open Sans"/>
                <a:cs typeface="Open Sans"/>
                <a:sym typeface="Open Sans"/>
              </a:rPr>
              <a:t>Animation films category has a high range counts of rental orders by 1166 order</a:t>
            </a:r>
          </a:p>
          <a:p>
            <a:pPr marL="342900" indent="-342900">
              <a:spcAft>
                <a:spcPts val="1600"/>
              </a:spcAft>
              <a:buFont typeface="Wingdings" panose="05000000000000000000" pitchFamily="2" charset="2"/>
              <a:buChar char="q"/>
            </a:pPr>
            <a:r>
              <a:rPr lang="en-US" sz="1200" dirty="0">
                <a:latin typeface="Open Sans"/>
                <a:ea typeface="Open Sans"/>
                <a:cs typeface="Open Sans"/>
                <a:sym typeface="Open Sans"/>
              </a:rPr>
              <a:t>Hence, the highest rental </a:t>
            </a:r>
            <a:r>
              <a:rPr lang="en-US" sz="1200">
                <a:latin typeface="Open Sans"/>
                <a:ea typeface="Open Sans"/>
                <a:cs typeface="Open Sans"/>
                <a:sym typeface="Open Sans"/>
              </a:rPr>
              <a:t>orders count </a:t>
            </a:r>
            <a:r>
              <a:rPr lang="en-US" sz="1200" dirty="0">
                <a:latin typeface="Open Sans"/>
                <a:ea typeface="Open Sans"/>
                <a:cs typeface="Open Sans"/>
                <a:sym typeface="Open Sans"/>
              </a:rPr>
              <a:t>of two films categories is Sports and animation films, which is the most successful films so far.</a:t>
            </a:r>
          </a:p>
          <a:p>
            <a:pPr marL="342900" indent="-342900">
              <a:spcAft>
                <a:spcPts val="1600"/>
              </a:spcAft>
              <a:buFont typeface="Wingdings" panose="05000000000000000000" pitchFamily="2" charset="2"/>
              <a:buChar char="q"/>
            </a:pPr>
            <a:r>
              <a:rPr lang="en-US" sz="1200" dirty="0">
                <a:latin typeface="Open Sans"/>
                <a:ea typeface="Open Sans"/>
                <a:cs typeface="Open Sans"/>
                <a:sym typeface="Open Sans"/>
              </a:rPr>
              <a:t>Music films category has a low range counts of rental orders by 830 order; hence it the lowest rental orders</a:t>
            </a:r>
          </a:p>
          <a:p>
            <a:pPr marL="342900" indent="-342900">
              <a:spcAft>
                <a:spcPts val="1600"/>
              </a:spcAft>
              <a:buFont typeface="Wingdings" panose="05000000000000000000" pitchFamily="2" charset="2"/>
              <a:buChar char="q"/>
            </a:pPr>
            <a:endParaRPr lang="en-US" dirty="0">
              <a:latin typeface="Open Sans"/>
              <a:ea typeface="Open Sans"/>
              <a:cs typeface="Open Sans"/>
              <a:sym typeface="Open Sans"/>
            </a:endParaRPr>
          </a:p>
          <a:p>
            <a:pPr marL="0" lvl="0" indent="0">
              <a:spcAft>
                <a:spcPts val="1600"/>
              </a:spcAft>
              <a:buNone/>
            </a:pPr>
            <a:endParaRPr lang="en-US" dirty="0">
              <a:latin typeface="Open Sans"/>
              <a:ea typeface="Open Sans"/>
              <a:cs typeface="Open Sans"/>
              <a:sym typeface="Open Sans"/>
            </a:endParaRPr>
          </a:p>
          <a:p>
            <a:pPr marL="0" lvl="0" indent="0">
              <a:spcAft>
                <a:spcPts val="1600"/>
              </a:spcAft>
              <a:buNone/>
            </a:pPr>
            <a:endParaRPr lang="en-US" dirty="0">
              <a:latin typeface="Open Sans"/>
              <a:ea typeface="Open Sans"/>
              <a:cs typeface="Open Sans"/>
              <a:sym typeface="Open Sans"/>
            </a:endParaRPr>
          </a:p>
          <a:p>
            <a:pPr marL="0" lvl="0" indent="0">
              <a:spcAft>
                <a:spcPts val="1600"/>
              </a:spcAft>
              <a:buNone/>
            </a:pPr>
            <a:endParaRPr lang="en-US" dirty="0">
              <a:latin typeface="Open Sans"/>
              <a:ea typeface="Open Sans"/>
              <a:cs typeface="Open Sans"/>
              <a:sym typeface="Open Sans"/>
            </a:endParaRPr>
          </a:p>
          <a:p>
            <a:pPr marL="0" lvl="0" indent="0">
              <a:spcAft>
                <a:spcPts val="1600"/>
              </a:spcAft>
              <a:buNone/>
            </a:pPr>
            <a:endParaRPr sz="1400" b="0" i="0" u="none" strike="noStrike" cap="none" dirty="0">
              <a:solidFill>
                <a:schemeClr val="dk2"/>
              </a:solidFill>
              <a:latin typeface="Open Sans"/>
              <a:ea typeface="Open Sans"/>
              <a:cs typeface="Open Sans"/>
              <a:sym typeface="Open Sans"/>
            </a:endParaRPr>
          </a:p>
        </p:txBody>
      </p:sp>
      <p:sp>
        <p:nvSpPr>
          <p:cNvPr id="55" name="Google Shape;55;p13"/>
          <p:cNvSpPr txBox="1">
            <a:spLocks noGrp="1"/>
          </p:cNvSpPr>
          <p:nvPr>
            <p:ph type="title"/>
          </p:nvPr>
        </p:nvSpPr>
        <p:spPr>
          <a:xfrm>
            <a:off x="0" y="-35344"/>
            <a:ext cx="9144000" cy="795600"/>
          </a:xfrm>
          <a:prstGeom prst="rect">
            <a:avLst/>
          </a:prstGeom>
          <a:solidFill>
            <a:srgbClr val="073763"/>
          </a:solidFill>
          <a:ln>
            <a:noFill/>
          </a:ln>
        </p:spPr>
        <p:txBody>
          <a:bodyPr spcFirstLastPara="1" wrap="square" lIns="91425" tIns="91425" rIns="91425" bIns="91425" anchor="ctr" anchorCtr="0">
            <a:noAutofit/>
          </a:bodyPr>
          <a:lstStyle/>
          <a:p>
            <a:pPr algn="ctr"/>
            <a:br>
              <a:rPr lang="en-GB" sz="1600" b="0" i="0" u="none" strike="noStrike" cap="none" dirty="0">
                <a:solidFill>
                  <a:schemeClr val="bg1"/>
                </a:solidFill>
                <a:latin typeface="Open Sans"/>
                <a:ea typeface="Open Sans"/>
                <a:cs typeface="Open Sans"/>
                <a:sym typeface="Open Sans"/>
              </a:rPr>
            </a:br>
            <a:r>
              <a:rPr lang="en-GB" sz="1600" b="0" i="0" u="none" strike="noStrike" cap="none" dirty="0">
                <a:solidFill>
                  <a:schemeClr val="bg1"/>
                </a:solidFill>
                <a:latin typeface="Open Sans"/>
                <a:ea typeface="Open Sans"/>
                <a:cs typeface="Open Sans"/>
                <a:sym typeface="Open Sans"/>
              </a:rPr>
              <a:t>--Q2: Create a query to determine the total rental orders for each film genre.--</a:t>
            </a:r>
            <a:endParaRPr sz="1600" b="0" i="0" u="none" strike="noStrike" cap="none" dirty="0">
              <a:solidFill>
                <a:schemeClr val="bg1"/>
              </a:solidFill>
              <a:latin typeface="Open Sans"/>
              <a:ea typeface="Open Sans"/>
              <a:cs typeface="Open Sans"/>
              <a:sym typeface="Open Sans"/>
            </a:endParaRPr>
          </a:p>
        </p:txBody>
      </p:sp>
      <p:graphicFrame>
        <p:nvGraphicFramePr>
          <p:cNvPr id="5" name="Chart 4">
            <a:extLst>
              <a:ext uri="{FF2B5EF4-FFF2-40B4-BE49-F238E27FC236}">
                <a16:creationId xmlns:a16="http://schemas.microsoft.com/office/drawing/2014/main" id="{E3771200-7FCA-445B-B6BE-D1093197F7B8}"/>
              </a:ext>
            </a:extLst>
          </p:cNvPr>
          <p:cNvGraphicFramePr>
            <a:graphicFrameLocks/>
          </p:cNvGraphicFramePr>
          <p:nvPr>
            <p:extLst>
              <p:ext uri="{D42A27DB-BD31-4B8C-83A1-F6EECF244321}">
                <p14:modId xmlns:p14="http://schemas.microsoft.com/office/powerpoint/2010/main" val="81604953"/>
              </p:ext>
            </p:extLst>
          </p:nvPr>
        </p:nvGraphicFramePr>
        <p:xfrm>
          <a:off x="78377" y="907319"/>
          <a:ext cx="5960757" cy="415365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69874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body" idx="1"/>
          </p:nvPr>
        </p:nvSpPr>
        <p:spPr>
          <a:xfrm>
            <a:off x="6222413" y="1121763"/>
            <a:ext cx="2808373" cy="3711493"/>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285750" indent="-285750">
              <a:spcAft>
                <a:spcPts val="1600"/>
              </a:spcAft>
            </a:pPr>
            <a:r>
              <a:rPr lang="en-GB" dirty="0">
                <a:latin typeface="Open Sans"/>
                <a:ea typeface="Open Sans"/>
                <a:cs typeface="Open Sans"/>
                <a:sym typeface="Open Sans"/>
              </a:rPr>
              <a:t>Family</a:t>
            </a:r>
            <a:r>
              <a:rPr lang="en-GB" sz="1400" b="0" i="0" u="none" strike="noStrike" cap="none" dirty="0">
                <a:solidFill>
                  <a:schemeClr val="dk2"/>
                </a:solidFill>
                <a:latin typeface="Open Sans"/>
                <a:ea typeface="Open Sans"/>
                <a:cs typeface="Open Sans"/>
                <a:sym typeface="Open Sans"/>
              </a:rPr>
              <a:t> films has the highest rental length in all categories. </a:t>
            </a:r>
          </a:p>
          <a:p>
            <a:pPr marL="285750" indent="-285750">
              <a:spcAft>
                <a:spcPts val="1600"/>
              </a:spcAft>
            </a:pPr>
            <a:r>
              <a:rPr lang="en-GB" sz="1400" b="0" i="0" u="none" strike="noStrike" cap="none" dirty="0">
                <a:solidFill>
                  <a:schemeClr val="dk2"/>
                </a:solidFill>
                <a:latin typeface="Open Sans"/>
                <a:ea typeface="Open Sans"/>
                <a:cs typeface="Open Sans"/>
                <a:sym typeface="Open Sans"/>
              </a:rPr>
              <a:t>Animation films category comes after has a high rental range in all category</a:t>
            </a:r>
          </a:p>
          <a:p>
            <a:pPr marL="285750" indent="-285750">
              <a:spcAft>
                <a:spcPts val="1600"/>
              </a:spcAft>
            </a:pPr>
            <a:r>
              <a:rPr lang="en-GB" sz="1400" b="0" i="0" u="none" strike="noStrike" cap="none" dirty="0">
                <a:solidFill>
                  <a:schemeClr val="dk2"/>
                </a:solidFill>
                <a:latin typeface="Open Sans"/>
                <a:ea typeface="Open Sans"/>
                <a:cs typeface="Open Sans"/>
                <a:sym typeface="Open Sans"/>
              </a:rPr>
              <a:t>Classics and comedy and children have a middle  rental range in all quarters.</a:t>
            </a:r>
          </a:p>
          <a:p>
            <a:pPr marL="285750" indent="-285750">
              <a:spcAft>
                <a:spcPts val="1600"/>
              </a:spcAft>
            </a:pPr>
            <a:r>
              <a:rPr lang="en-GB" sz="1400" b="0" i="0" u="none" strike="noStrike" cap="none" dirty="0">
                <a:solidFill>
                  <a:schemeClr val="dk2"/>
                </a:solidFill>
                <a:latin typeface="Open Sans"/>
                <a:ea typeface="Open Sans"/>
                <a:cs typeface="Open Sans"/>
                <a:sym typeface="Open Sans"/>
              </a:rPr>
              <a:t>Music movies has the lowest rental range in all quarters.</a:t>
            </a:r>
          </a:p>
          <a:p>
            <a:pPr marL="0" marR="0" lvl="0" indent="0" algn="l" rtl="0">
              <a:lnSpc>
                <a:spcPct val="115000"/>
              </a:lnSpc>
              <a:spcBef>
                <a:spcPts val="0"/>
              </a:spcBef>
              <a:spcAft>
                <a:spcPts val="1600"/>
              </a:spcAft>
              <a:buClr>
                <a:schemeClr val="dk2"/>
              </a:buClr>
              <a:buSzPts val="1400"/>
              <a:buFont typeface="Arial"/>
              <a:buNone/>
            </a:pPr>
            <a:endParaRPr lang="en" dirty="0">
              <a:latin typeface="Open Sans"/>
              <a:ea typeface="Open Sans"/>
              <a:cs typeface="Open Sans"/>
              <a:sym typeface="Open Sans"/>
            </a:endParaRPr>
          </a:p>
        </p:txBody>
      </p:sp>
      <p:sp>
        <p:nvSpPr>
          <p:cNvPr id="55" name="Google Shape;55;p13"/>
          <p:cNvSpPr txBox="1">
            <a:spLocks noGrp="1"/>
          </p:cNvSpPr>
          <p:nvPr>
            <p:ph type="title"/>
          </p:nvPr>
        </p:nvSpPr>
        <p:spPr>
          <a:xfrm>
            <a:off x="0" y="0"/>
            <a:ext cx="9144000" cy="795600"/>
          </a:xfrm>
          <a:prstGeom prst="rect">
            <a:avLst/>
          </a:prstGeom>
          <a:solidFill>
            <a:srgbClr val="073763"/>
          </a:solidFill>
          <a:ln>
            <a:noFill/>
          </a:ln>
        </p:spPr>
        <p:txBody>
          <a:bodyPr spcFirstLastPara="1" wrap="square" lIns="91425" tIns="91425" rIns="91425" bIns="91425" anchor="ctr" anchorCtr="0">
            <a:noAutofit/>
          </a:bodyPr>
          <a:lstStyle/>
          <a:p>
            <a:pPr lvl="0" rtl="1"/>
            <a:r>
              <a:rPr lang="en-GB" sz="1400" dirty="0">
                <a:solidFill>
                  <a:schemeClr val="bg1"/>
                </a:solidFill>
                <a:latin typeface="+mj-lt"/>
                <a:ea typeface="Times New Roman" panose="02020603050405020304" pitchFamily="18" charset="0"/>
                <a:cs typeface="Open Sans" panose="020B0606030504020204" pitchFamily="34" charset="0"/>
              </a:rPr>
              <a:t>--Q3: provide a table with the family-friendly film category, each of the quartiles, and the corresponding count of movies within each combination of film category for each corresponding rental duration category.--</a:t>
            </a:r>
            <a:endParaRPr sz="1400" b="0" i="0" u="none" strike="noStrike" cap="none" dirty="0">
              <a:solidFill>
                <a:srgbClr val="FFFFFF"/>
              </a:solidFill>
              <a:latin typeface="+mj-lt"/>
              <a:ea typeface="Open Sans"/>
              <a:cs typeface="Open Sans"/>
              <a:sym typeface="Open Sans"/>
            </a:endParaRPr>
          </a:p>
        </p:txBody>
      </p:sp>
      <p:pic>
        <p:nvPicPr>
          <p:cNvPr id="3" name="Picture 2" descr="Chart, bar chart&#10;&#10;Description automatically generated">
            <a:extLst>
              <a:ext uri="{FF2B5EF4-FFF2-40B4-BE49-F238E27FC236}">
                <a16:creationId xmlns:a16="http://schemas.microsoft.com/office/drawing/2014/main" id="{9A4D0ABB-D5F7-4F69-B175-E8DD1AE412E1}"/>
              </a:ext>
            </a:extLst>
          </p:cNvPr>
          <p:cNvPicPr>
            <a:picLocks noChangeAspect="1"/>
          </p:cNvPicPr>
          <p:nvPr/>
        </p:nvPicPr>
        <p:blipFill rotWithShape="1">
          <a:blip r:embed="rId3"/>
          <a:srcRect r="1712"/>
          <a:stretch/>
        </p:blipFill>
        <p:spPr>
          <a:xfrm>
            <a:off x="231746" y="816470"/>
            <a:ext cx="5925214" cy="4231236"/>
          </a:xfrm>
          <a:prstGeom prst="rect">
            <a:avLst/>
          </a:prstGeom>
        </p:spPr>
      </p:pic>
    </p:spTree>
    <p:extLst>
      <p:ext uri="{BB962C8B-B14F-4D97-AF65-F5344CB8AC3E}">
        <p14:creationId xmlns:p14="http://schemas.microsoft.com/office/powerpoint/2010/main" val="450682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body" idx="1"/>
          </p:nvPr>
        </p:nvSpPr>
        <p:spPr>
          <a:xfrm>
            <a:off x="6093836" y="1218185"/>
            <a:ext cx="2961674" cy="3525338"/>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285750" indent="-285750">
              <a:spcAft>
                <a:spcPts val="1600"/>
              </a:spcAft>
              <a:buFont typeface="Wingdings" panose="05000000000000000000" pitchFamily="2" charset="2"/>
              <a:buChar char="Ø"/>
            </a:pPr>
            <a:r>
              <a:rPr lang="en-GB" dirty="0">
                <a:latin typeface="Open Sans"/>
                <a:ea typeface="Open Sans"/>
                <a:cs typeface="Open Sans"/>
                <a:sym typeface="Open Sans"/>
              </a:rPr>
              <a:t>The grand total for store ID 1 and 2 in 2005 was excellent and high and equally balanced between the two stores.</a:t>
            </a:r>
          </a:p>
          <a:p>
            <a:pPr marL="285750" indent="-285750">
              <a:spcAft>
                <a:spcPts val="1600"/>
              </a:spcAft>
              <a:buFont typeface="Wingdings" panose="05000000000000000000" pitchFamily="2" charset="2"/>
              <a:buChar char="Ø"/>
            </a:pPr>
            <a:r>
              <a:rPr lang="en-GB" dirty="0">
                <a:latin typeface="Open Sans"/>
                <a:ea typeface="Open Sans"/>
                <a:cs typeface="Open Sans"/>
                <a:sym typeface="Open Sans"/>
              </a:rPr>
              <a:t>The raising in 2006 is lower than the previous year.</a:t>
            </a:r>
          </a:p>
          <a:p>
            <a:pPr marL="285750" indent="-285750">
              <a:spcAft>
                <a:spcPts val="1600"/>
              </a:spcAft>
              <a:buFont typeface="Wingdings" panose="05000000000000000000" pitchFamily="2" charset="2"/>
              <a:buChar char="Ø"/>
            </a:pPr>
            <a:r>
              <a:rPr lang="en-GB" dirty="0">
                <a:latin typeface="Open Sans"/>
                <a:ea typeface="Open Sans"/>
                <a:cs typeface="Open Sans"/>
                <a:sym typeface="Open Sans"/>
              </a:rPr>
              <a:t>In order to get money, the store must make adjustments that add more value to the store, hence Improvement is needed.</a:t>
            </a:r>
            <a:endParaRPr sz="1400" b="0" i="0" u="none" strike="noStrike" cap="none" dirty="0">
              <a:solidFill>
                <a:schemeClr val="dk2"/>
              </a:solidFill>
              <a:latin typeface="Open Sans"/>
              <a:ea typeface="Open Sans"/>
              <a:cs typeface="Open Sans"/>
              <a:sym typeface="Open Sans"/>
            </a:endParaRPr>
          </a:p>
        </p:txBody>
      </p:sp>
      <p:sp>
        <p:nvSpPr>
          <p:cNvPr id="55" name="Google Shape;55;p13"/>
          <p:cNvSpPr txBox="1">
            <a:spLocks noGrp="1"/>
          </p:cNvSpPr>
          <p:nvPr>
            <p:ph type="title"/>
          </p:nvPr>
        </p:nvSpPr>
        <p:spPr>
          <a:xfrm>
            <a:off x="0" y="0"/>
            <a:ext cx="9144000" cy="795600"/>
          </a:xfrm>
          <a:prstGeom prst="rect">
            <a:avLst/>
          </a:prstGeom>
          <a:solidFill>
            <a:srgbClr val="073763"/>
          </a:solidFill>
          <a:ln>
            <a:noFill/>
          </a:ln>
        </p:spPr>
        <p:txBody>
          <a:bodyPr spcFirstLastPara="1" wrap="square" lIns="91425" tIns="91425" rIns="91425" bIns="91425" anchor="ctr" anchorCtr="0">
            <a:noAutofit/>
          </a:bodyPr>
          <a:lstStyle/>
          <a:p>
            <a:pPr lvl="0" rtl="1"/>
            <a:r>
              <a:rPr lang="en-GB" sz="1400" dirty="0">
                <a:solidFill>
                  <a:schemeClr val="bg1"/>
                </a:solidFill>
                <a:latin typeface="+mj-lt"/>
                <a:ea typeface="Times New Roman" panose="02020603050405020304" pitchFamily="18" charset="0"/>
                <a:cs typeface="Open Sans" panose="020B0606030504020204" pitchFamily="34" charset="0"/>
              </a:rPr>
              <a:t>--Q4: We want to find out how the two stores compare in their count of rental orders</a:t>
            </a:r>
            <a:br>
              <a:rPr lang="en-GB" sz="1400" dirty="0">
                <a:solidFill>
                  <a:schemeClr val="bg1"/>
                </a:solidFill>
                <a:latin typeface="+mj-lt"/>
                <a:ea typeface="Calibri" panose="020F0502020204030204" pitchFamily="34" charset="0"/>
                <a:cs typeface="Arial" panose="020B0604020202020204" pitchFamily="34" charset="0"/>
              </a:rPr>
            </a:br>
            <a:r>
              <a:rPr lang="en-GB" sz="1400" dirty="0">
                <a:solidFill>
                  <a:schemeClr val="bg1"/>
                </a:solidFill>
                <a:latin typeface="+mj-lt"/>
                <a:ea typeface="Times New Roman" panose="02020603050405020304" pitchFamily="18" charset="0"/>
                <a:cs typeface="Open Sans" panose="020B0606030504020204" pitchFamily="34" charset="0"/>
              </a:rPr>
              <a:t>during every month for all the years we have data for.--</a:t>
            </a:r>
            <a:endParaRPr sz="1400" b="0" i="0" u="none" strike="noStrike" cap="none" dirty="0">
              <a:solidFill>
                <a:srgbClr val="FFFFFF"/>
              </a:solidFill>
              <a:latin typeface="+mj-lt"/>
              <a:ea typeface="Open Sans"/>
              <a:cs typeface="Open Sans"/>
              <a:sym typeface="Open Sans"/>
            </a:endParaRPr>
          </a:p>
        </p:txBody>
      </p:sp>
      <p:pic>
        <p:nvPicPr>
          <p:cNvPr id="3" name="Picture 2" descr="Chart, bar chart&#10;&#10;Description automatically generated">
            <a:extLst>
              <a:ext uri="{FF2B5EF4-FFF2-40B4-BE49-F238E27FC236}">
                <a16:creationId xmlns:a16="http://schemas.microsoft.com/office/drawing/2014/main" id="{DA76D9D0-E1FE-4C83-8E48-12F1573FB47F}"/>
              </a:ext>
            </a:extLst>
          </p:cNvPr>
          <p:cNvPicPr>
            <a:picLocks noChangeAspect="1"/>
          </p:cNvPicPr>
          <p:nvPr/>
        </p:nvPicPr>
        <p:blipFill>
          <a:blip r:embed="rId3"/>
          <a:stretch>
            <a:fillRect/>
          </a:stretch>
        </p:blipFill>
        <p:spPr>
          <a:xfrm>
            <a:off x="199596" y="1123070"/>
            <a:ext cx="5701137" cy="3715568"/>
          </a:xfrm>
          <a:prstGeom prst="rect">
            <a:avLst/>
          </a:prstGeom>
        </p:spPr>
      </p:pic>
    </p:spTree>
    <p:extLst>
      <p:ext uri="{BB962C8B-B14F-4D97-AF65-F5344CB8AC3E}">
        <p14:creationId xmlns:p14="http://schemas.microsoft.com/office/powerpoint/2010/main" val="261359686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279</TotalTime>
  <Words>1261</Words>
  <Application>Microsoft Macintosh PowerPoint</Application>
  <PresentationFormat>On-screen Show (16:9)</PresentationFormat>
  <Paragraphs>294</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Wingdings</vt:lpstr>
      <vt:lpstr>Arial</vt:lpstr>
      <vt:lpstr>Open Sans</vt:lpstr>
      <vt:lpstr>Simple Light</vt:lpstr>
      <vt:lpstr>--Q1: In 2007, what were the names of our top 6  paying clients, how many monthly payments did they make, and how much money did they pay in total?--</vt:lpstr>
      <vt:lpstr> --Q2: Create a query to determine the total rental orders for each film genre.--</vt:lpstr>
      <vt:lpstr>--Q3: provide a table with the family-friendly film category, each of the quartiles, and the corresponding count of movies within each combination of film category for each corresponding rental duration category.--</vt:lpstr>
      <vt:lpstr>--Q4: We want to find out how the two stores compare in their count of rental orders during every month for all the years we have data for.--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were the total Rental Orders Per Staff?</dc:title>
  <dc:creator>lama aw</dc:creator>
  <cp:lastModifiedBy>رغد بنت ناصر بن محمد الصقيهي القباني</cp:lastModifiedBy>
  <cp:revision>35</cp:revision>
  <dcterms:modified xsi:type="dcterms:W3CDTF">2021-06-19T13:47:18Z</dcterms:modified>
</cp:coreProperties>
</file>