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3"/>
  </p:notesMasterIdLst>
  <p:sldIdLst>
    <p:sldId id="256" r:id="rId2"/>
    <p:sldId id="258" r:id="rId3"/>
    <p:sldId id="308" r:id="rId4"/>
    <p:sldId id="287" r:id="rId5"/>
    <p:sldId id="266" r:id="rId6"/>
    <p:sldId id="314" r:id="rId7"/>
    <p:sldId id="313" r:id="rId8"/>
    <p:sldId id="257" r:id="rId9"/>
    <p:sldId id="264" r:id="rId10"/>
    <p:sldId id="316" r:id="rId11"/>
    <p:sldId id="315" r:id="rId12"/>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ood Rashed" initials="AR" lastIdx="1" clrIdx="0">
    <p:extLst>
      <p:ext uri="{19B8F6BF-5375-455C-9EA6-DF929625EA0E}">
        <p15:presenceInfo xmlns:p15="http://schemas.microsoft.com/office/powerpoint/2012/main" userId="629fa0f8cedd81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660033"/>
    <a:srgbClr val="FFCC99"/>
    <a:srgbClr val="9BA391"/>
    <a:srgbClr val="A1B2B9"/>
    <a:srgbClr val="996633"/>
    <a:srgbClr val="009999"/>
    <a:srgbClr val="59665C"/>
    <a:srgbClr val="99CC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بلا نمط، بلا شبكة">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006" autoAdjust="0"/>
    <p:restoredTop sz="93656" autoAdjust="0"/>
  </p:normalViewPr>
  <p:slideViewPr>
    <p:cSldViewPr snapToGrid="0">
      <p:cViewPr varScale="1">
        <p:scale>
          <a:sx n="86" d="100"/>
          <a:sy n="86" d="100"/>
        </p:scale>
        <p:origin x="696" y="48"/>
      </p:cViewPr>
      <p:guideLst/>
    </p:cSldViewPr>
  </p:slideViewPr>
  <p:notesTextViewPr>
    <p:cViewPr>
      <p:scale>
        <a:sx n="1" d="1"/>
        <a:sy n="1" d="1"/>
      </p:scale>
      <p:origin x="0" y="0"/>
    </p:cViewPr>
  </p:notesTextViewPr>
  <p:notesViewPr>
    <p:cSldViewPr snapToGrid="0">
      <p:cViewPr varScale="1">
        <p:scale>
          <a:sx n="59" d="100"/>
          <a:sy n="59" d="100"/>
        </p:scale>
        <p:origin x="152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ood Rashed" userId="629fa0f8cedd81ac" providerId="LiveId" clId="{B4116140-9EFC-43AF-894D-C16B032DAD7D}"/>
    <pc:docChg chg="undo redo custSel addSld delSld modSld sldOrd">
      <pc:chgData name="Ahood Rashed" userId="629fa0f8cedd81ac" providerId="LiveId" clId="{B4116140-9EFC-43AF-894D-C16B032DAD7D}" dt="2020-12-06T17:59:57.856" v="9413" actId="255"/>
      <pc:docMkLst>
        <pc:docMk/>
      </pc:docMkLst>
      <pc:sldChg chg="modSp mod">
        <pc:chgData name="Ahood Rashed" userId="629fa0f8cedd81ac" providerId="LiveId" clId="{B4116140-9EFC-43AF-894D-C16B032DAD7D}" dt="2020-12-06T16:49:35.626" v="8957" actId="122"/>
        <pc:sldMkLst>
          <pc:docMk/>
          <pc:sldMk cId="2372634793" sldId="256"/>
        </pc:sldMkLst>
        <pc:spChg chg="mod modVis">
          <ac:chgData name="Ahood Rashed" userId="629fa0f8cedd81ac" providerId="LiveId" clId="{B4116140-9EFC-43AF-894D-C16B032DAD7D}" dt="2020-12-04T10:37:24.133" v="1464" actId="14430"/>
          <ac:spMkLst>
            <pc:docMk/>
            <pc:sldMk cId="2372634793" sldId="256"/>
            <ac:spMk id="9" creationId="{E97254C6-145D-4EF5-9C05-9C81B354712F}"/>
          </ac:spMkLst>
        </pc:spChg>
        <pc:spChg chg="mod modVis">
          <ac:chgData name="Ahood Rashed" userId="629fa0f8cedd81ac" providerId="LiveId" clId="{B4116140-9EFC-43AF-894D-C16B032DAD7D}" dt="2020-12-04T10:37:19.609" v="1453" actId="14430"/>
          <ac:spMkLst>
            <pc:docMk/>
            <pc:sldMk cId="2372634793" sldId="256"/>
            <ac:spMk id="10" creationId="{AFE7F71E-6C89-4FAF-B1B0-9F10114B817C}"/>
          </ac:spMkLst>
        </pc:spChg>
        <pc:spChg chg="mod modVis">
          <ac:chgData name="Ahood Rashed" userId="629fa0f8cedd81ac" providerId="LiveId" clId="{B4116140-9EFC-43AF-894D-C16B032DAD7D}" dt="2020-12-04T10:37:19.910" v="1454" actId="14430"/>
          <ac:spMkLst>
            <pc:docMk/>
            <pc:sldMk cId="2372634793" sldId="256"/>
            <ac:spMk id="20" creationId="{FB3011CB-A66B-47A9-B4E2-C97298098BDB}"/>
          </ac:spMkLst>
        </pc:spChg>
        <pc:spChg chg="mod modVis">
          <ac:chgData name="Ahood Rashed" userId="629fa0f8cedd81ac" providerId="LiveId" clId="{B4116140-9EFC-43AF-894D-C16B032DAD7D}" dt="2020-12-04T10:37:20.442" v="1455" actId="14430"/>
          <ac:spMkLst>
            <pc:docMk/>
            <pc:sldMk cId="2372634793" sldId="256"/>
            <ac:spMk id="21" creationId="{DCAE86EE-3C1B-464C-A36F-F7ADED507722}"/>
          </ac:spMkLst>
        </pc:spChg>
        <pc:spChg chg="mod modVis">
          <ac:chgData name="Ahood Rashed" userId="629fa0f8cedd81ac" providerId="LiveId" clId="{B4116140-9EFC-43AF-894D-C16B032DAD7D}" dt="2020-12-04T10:37:20.859" v="1456" actId="14430"/>
          <ac:spMkLst>
            <pc:docMk/>
            <pc:sldMk cId="2372634793" sldId="256"/>
            <ac:spMk id="22" creationId="{5E56F730-FF89-419F-B611-305D8E15C871}"/>
          </ac:spMkLst>
        </pc:spChg>
        <pc:spChg chg="mod modVis">
          <ac:chgData name="Ahood Rashed" userId="629fa0f8cedd81ac" providerId="LiveId" clId="{B4116140-9EFC-43AF-894D-C16B032DAD7D}" dt="2020-12-04T10:37:21.306" v="1457" actId="14430"/>
          <ac:spMkLst>
            <pc:docMk/>
            <pc:sldMk cId="2372634793" sldId="256"/>
            <ac:spMk id="23" creationId="{9EF5C4FB-31A7-40F7-AE8A-7937ECF7EC13}"/>
          </ac:spMkLst>
        </pc:spChg>
        <pc:spChg chg="mod modVis">
          <ac:chgData name="Ahood Rashed" userId="629fa0f8cedd81ac" providerId="LiveId" clId="{B4116140-9EFC-43AF-894D-C16B032DAD7D}" dt="2020-12-04T10:37:21.528" v="1458" actId="14430"/>
          <ac:spMkLst>
            <pc:docMk/>
            <pc:sldMk cId="2372634793" sldId="256"/>
            <ac:spMk id="24" creationId="{5053FD35-6620-4F46-9556-D51F2F3AAE4E}"/>
          </ac:spMkLst>
        </pc:spChg>
        <pc:spChg chg="mod modVis">
          <ac:chgData name="Ahood Rashed" userId="629fa0f8cedd81ac" providerId="LiveId" clId="{B4116140-9EFC-43AF-894D-C16B032DAD7D}" dt="2020-12-04T10:37:21.728" v="1459" actId="14430"/>
          <ac:spMkLst>
            <pc:docMk/>
            <pc:sldMk cId="2372634793" sldId="256"/>
            <ac:spMk id="25" creationId="{2A074DC8-4E11-4FBF-84DC-CB7773183702}"/>
          </ac:spMkLst>
        </pc:spChg>
        <pc:spChg chg="mod modVis">
          <ac:chgData name="Ahood Rashed" userId="629fa0f8cedd81ac" providerId="LiveId" clId="{B4116140-9EFC-43AF-894D-C16B032DAD7D}" dt="2020-12-04T10:37:21.944" v="1460" actId="14430"/>
          <ac:spMkLst>
            <pc:docMk/>
            <pc:sldMk cId="2372634793" sldId="256"/>
            <ac:spMk id="26" creationId="{6A866364-8274-41AF-BF98-127234C57A9D}"/>
          </ac:spMkLst>
        </pc:spChg>
        <pc:spChg chg="mod modVis">
          <ac:chgData name="Ahood Rashed" userId="629fa0f8cedd81ac" providerId="LiveId" clId="{B4116140-9EFC-43AF-894D-C16B032DAD7D}" dt="2020-12-04T10:37:22.159" v="1461" actId="14430"/>
          <ac:spMkLst>
            <pc:docMk/>
            <pc:sldMk cId="2372634793" sldId="256"/>
            <ac:spMk id="27" creationId="{6710CD54-294E-4520-B6FB-E0E7E1FD83EB}"/>
          </ac:spMkLst>
        </pc:spChg>
        <pc:spChg chg="mod modVis">
          <ac:chgData name="Ahood Rashed" userId="629fa0f8cedd81ac" providerId="LiveId" clId="{B4116140-9EFC-43AF-894D-C16B032DAD7D}" dt="2020-12-05T10:19:43.573" v="4499" actId="14429"/>
          <ac:spMkLst>
            <pc:docMk/>
            <pc:sldMk cId="2372634793" sldId="256"/>
            <ac:spMk id="28" creationId="{032504F9-7AB6-4E51-97E7-9104E271BAF7}"/>
          </ac:spMkLst>
        </pc:spChg>
        <pc:spChg chg="mod modVis">
          <ac:chgData name="Ahood Rashed" userId="629fa0f8cedd81ac" providerId="LiveId" clId="{B4116140-9EFC-43AF-894D-C16B032DAD7D}" dt="2020-12-04T10:37:37.328" v="1485" actId="14429"/>
          <ac:spMkLst>
            <pc:docMk/>
            <pc:sldMk cId="2372634793" sldId="256"/>
            <ac:spMk id="31" creationId="{9080BFB1-E37D-41AF-9CB0-C8C35D79CD43}"/>
          </ac:spMkLst>
        </pc:spChg>
        <pc:spChg chg="mod modVis">
          <ac:chgData name="Ahood Rashed" userId="629fa0f8cedd81ac" providerId="LiveId" clId="{B4116140-9EFC-43AF-894D-C16B032DAD7D}" dt="2020-12-04T10:37:35.607" v="1482" actId="14429"/>
          <ac:spMkLst>
            <pc:docMk/>
            <pc:sldMk cId="2372634793" sldId="256"/>
            <ac:spMk id="32" creationId="{47FFD986-1981-4C60-A306-80D475CDA9FA}"/>
          </ac:spMkLst>
        </pc:spChg>
        <pc:spChg chg="mod modVis">
          <ac:chgData name="Ahood Rashed" userId="629fa0f8cedd81ac" providerId="LiveId" clId="{B4116140-9EFC-43AF-894D-C16B032DAD7D}" dt="2020-12-04T10:37:36.006" v="1483" actId="14429"/>
          <ac:spMkLst>
            <pc:docMk/>
            <pc:sldMk cId="2372634793" sldId="256"/>
            <ac:spMk id="33" creationId="{F932833A-F86D-42F3-8A53-B178062B23A7}"/>
          </ac:spMkLst>
        </pc:spChg>
        <pc:spChg chg="mod modVis">
          <ac:chgData name="Ahood Rashed" userId="629fa0f8cedd81ac" providerId="LiveId" clId="{B4116140-9EFC-43AF-894D-C16B032DAD7D}" dt="2020-12-04T10:37:34.340" v="1480" actId="14429"/>
          <ac:spMkLst>
            <pc:docMk/>
            <pc:sldMk cId="2372634793" sldId="256"/>
            <ac:spMk id="34" creationId="{8328E671-F69E-41BC-A7E4-F629C47C6364}"/>
          </ac:spMkLst>
        </pc:spChg>
        <pc:spChg chg="mod modVis">
          <ac:chgData name="Ahood Rashed" userId="629fa0f8cedd81ac" providerId="LiveId" clId="{B4116140-9EFC-43AF-894D-C16B032DAD7D}" dt="2020-12-04T10:37:33.855" v="1479" actId="14429"/>
          <ac:spMkLst>
            <pc:docMk/>
            <pc:sldMk cId="2372634793" sldId="256"/>
            <ac:spMk id="35" creationId="{A130E019-28A3-431E-B090-3AB8A3A0CAE2}"/>
          </ac:spMkLst>
        </pc:spChg>
        <pc:spChg chg="mod modVis">
          <ac:chgData name="Ahood Rashed" userId="629fa0f8cedd81ac" providerId="LiveId" clId="{B4116140-9EFC-43AF-894D-C16B032DAD7D}" dt="2020-12-04T10:37:33.353" v="1478" actId="14429"/>
          <ac:spMkLst>
            <pc:docMk/>
            <pc:sldMk cId="2372634793" sldId="256"/>
            <ac:spMk id="37" creationId="{2B4B9D4D-8C41-420A-9D35-26B51CFF5CE6}"/>
          </ac:spMkLst>
        </pc:spChg>
        <pc:spChg chg="mod modVis">
          <ac:chgData name="Ahood Rashed" userId="629fa0f8cedd81ac" providerId="LiveId" clId="{B4116140-9EFC-43AF-894D-C16B032DAD7D}" dt="2020-12-05T10:20:02.629" v="4514" actId="14429"/>
          <ac:spMkLst>
            <pc:docMk/>
            <pc:sldMk cId="2372634793" sldId="256"/>
            <ac:spMk id="41" creationId="{949E3360-C193-4CC6-8C14-1FD96ADCE9DC}"/>
          </ac:spMkLst>
        </pc:spChg>
        <pc:spChg chg="mod modVis">
          <ac:chgData name="Ahood Rashed" userId="629fa0f8cedd81ac" providerId="LiveId" clId="{B4116140-9EFC-43AF-894D-C16B032DAD7D}" dt="2020-12-04T10:35:51.316" v="1424" actId="14429"/>
          <ac:spMkLst>
            <pc:docMk/>
            <pc:sldMk cId="2372634793" sldId="256"/>
            <ac:spMk id="50" creationId="{53AD76A0-72E1-45C3-88D5-BE828407CEB9}"/>
          </ac:spMkLst>
        </pc:spChg>
        <pc:spChg chg="mod modVis">
          <ac:chgData name="Ahood Rashed" userId="629fa0f8cedd81ac" providerId="LiveId" clId="{B4116140-9EFC-43AF-894D-C16B032DAD7D}" dt="2020-12-05T10:20:29.485" v="4520" actId="14429"/>
          <ac:spMkLst>
            <pc:docMk/>
            <pc:sldMk cId="2372634793" sldId="256"/>
            <ac:spMk id="54" creationId="{AB5EE3FA-CE36-4AFA-8286-CD7821D18497}"/>
          </ac:spMkLst>
        </pc:spChg>
        <pc:spChg chg="mod modVis">
          <ac:chgData name="Ahood Rashed" userId="629fa0f8cedd81ac" providerId="LiveId" clId="{B4116140-9EFC-43AF-894D-C16B032DAD7D}" dt="2020-12-05T10:20:28.451" v="4518" actId="14429"/>
          <ac:spMkLst>
            <pc:docMk/>
            <pc:sldMk cId="2372634793" sldId="256"/>
            <ac:spMk id="56" creationId="{81C583B3-0283-424B-AF7C-7020D79B777A}"/>
          </ac:spMkLst>
        </pc:spChg>
        <pc:spChg chg="mod modVis">
          <ac:chgData name="Ahood Rashed" userId="629fa0f8cedd81ac" providerId="LiveId" clId="{B4116140-9EFC-43AF-894D-C16B032DAD7D}" dt="2020-12-06T16:49:29.324" v="8956" actId="122"/>
          <ac:spMkLst>
            <pc:docMk/>
            <pc:sldMk cId="2372634793" sldId="256"/>
            <ac:spMk id="58" creationId="{C9105C86-13E0-4F66-BC4C-DD66AF6070D6}"/>
          </ac:spMkLst>
        </pc:spChg>
        <pc:spChg chg="mod modVis">
          <ac:chgData name="Ahood Rashed" userId="629fa0f8cedd81ac" providerId="LiveId" clId="{B4116140-9EFC-43AF-894D-C16B032DAD7D}" dt="2020-12-05T10:20:27.436" v="4516" actId="14429"/>
          <ac:spMkLst>
            <pc:docMk/>
            <pc:sldMk cId="2372634793" sldId="256"/>
            <ac:spMk id="60" creationId="{581E790E-55C8-42B2-816A-0709307659AC}"/>
          </ac:spMkLst>
        </pc:spChg>
        <pc:spChg chg="mod modVis">
          <ac:chgData name="Ahood Rashed" userId="629fa0f8cedd81ac" providerId="LiveId" clId="{B4116140-9EFC-43AF-894D-C16B032DAD7D}" dt="2020-12-06T16:49:35.626" v="8957" actId="122"/>
          <ac:spMkLst>
            <pc:docMk/>
            <pc:sldMk cId="2372634793" sldId="256"/>
            <ac:spMk id="62" creationId="{47234C84-B3A5-43AC-B66D-0B1D01A839A9}"/>
          </ac:spMkLst>
        </pc:spChg>
        <pc:grpChg chg="mod modVis">
          <ac:chgData name="Ahood Rashed" userId="629fa0f8cedd81ac" providerId="LiveId" clId="{B4116140-9EFC-43AF-894D-C16B032DAD7D}" dt="2020-12-04T10:35:54.992" v="1426" actId="14429"/>
          <ac:grpSpMkLst>
            <pc:docMk/>
            <pc:sldMk cId="2372634793" sldId="256"/>
            <ac:grpSpMk id="39" creationId="{94E219C7-76C8-4AC3-BEAD-4D9F615FA13F}"/>
          </ac:grpSpMkLst>
        </pc:grpChg>
        <pc:grpChg chg="mod modVis">
          <ac:chgData name="Ahood Rashed" userId="629fa0f8cedd81ac" providerId="LiveId" clId="{B4116140-9EFC-43AF-894D-C16B032DAD7D}" dt="2020-12-05T10:19:46.198" v="4500" actId="14429"/>
          <ac:grpSpMkLst>
            <pc:docMk/>
            <pc:sldMk cId="2372634793" sldId="256"/>
            <ac:grpSpMk id="51" creationId="{546D116E-23A8-427D-B283-A50BFD1CDF2A}"/>
          </ac:grpSpMkLst>
        </pc:grpChg>
        <pc:picChg chg="mod modVis">
          <ac:chgData name="Ahood Rashed" userId="629fa0f8cedd81ac" providerId="LiveId" clId="{B4116140-9EFC-43AF-894D-C16B032DAD7D}" dt="2020-12-05T10:20:28.996" v="4519" actId="14429"/>
          <ac:picMkLst>
            <pc:docMk/>
            <pc:sldMk cId="2372634793" sldId="256"/>
            <ac:picMk id="55" creationId="{2C7B63F1-A83E-410E-BF7B-B10C1F3FB810}"/>
          </ac:picMkLst>
        </pc:picChg>
      </pc:sldChg>
      <pc:sldChg chg="modSp mod ord">
        <pc:chgData name="Ahood Rashed" userId="629fa0f8cedd81ac" providerId="LiveId" clId="{B4116140-9EFC-43AF-894D-C16B032DAD7D}" dt="2020-12-06T17:59:35.941" v="9410" actId="255"/>
        <pc:sldMkLst>
          <pc:docMk/>
          <pc:sldMk cId="39678947" sldId="257"/>
        </pc:sldMkLst>
        <pc:spChg chg="mod modVis">
          <ac:chgData name="Ahood Rashed" userId="629fa0f8cedd81ac" providerId="LiveId" clId="{B4116140-9EFC-43AF-894D-C16B032DAD7D}" dt="2020-12-04T11:12:20.917" v="1732" actId="14429"/>
          <ac:spMkLst>
            <pc:docMk/>
            <pc:sldMk cId="39678947" sldId="257"/>
            <ac:spMk id="23" creationId="{685707EE-19F2-4D4C-B515-4D0606355234}"/>
          </ac:spMkLst>
        </pc:spChg>
        <pc:spChg chg="mod modVis">
          <ac:chgData name="Ahood Rashed" userId="629fa0f8cedd81ac" providerId="LiveId" clId="{B4116140-9EFC-43AF-894D-C16B032DAD7D}" dt="2020-12-04T11:12:19.999" v="1730" actId="14429"/>
          <ac:spMkLst>
            <pc:docMk/>
            <pc:sldMk cId="39678947" sldId="257"/>
            <ac:spMk id="25" creationId="{37CE7046-A314-40B5-9EE7-E00C6CC8F58B}"/>
          </ac:spMkLst>
        </pc:spChg>
        <pc:spChg chg="mod modVis">
          <ac:chgData name="Ahood Rashed" userId="629fa0f8cedd81ac" providerId="LiveId" clId="{B4116140-9EFC-43AF-894D-C16B032DAD7D}" dt="2020-12-06T17:59:35.941" v="9410" actId="255"/>
          <ac:spMkLst>
            <pc:docMk/>
            <pc:sldMk cId="39678947" sldId="257"/>
            <ac:spMk id="28" creationId="{F979D51F-C672-4CF0-BA9F-D64E7675BDFC}"/>
          </ac:spMkLst>
        </pc:spChg>
        <pc:picChg chg="mod modVis">
          <ac:chgData name="Ahood Rashed" userId="629fa0f8cedd81ac" providerId="LiveId" clId="{B4116140-9EFC-43AF-894D-C16B032DAD7D}" dt="2020-12-06T14:25:17.974" v="8631" actId="14100"/>
          <ac:picMkLst>
            <pc:docMk/>
            <pc:sldMk cId="39678947" sldId="257"/>
            <ac:picMk id="27" creationId="{8EF4B172-9D77-4FFC-9017-2BC5C6358EDC}"/>
          </ac:picMkLst>
        </pc:picChg>
      </pc:sldChg>
      <pc:sldChg chg="modSp mod">
        <pc:chgData name="Ahood Rashed" userId="629fa0f8cedd81ac" providerId="LiveId" clId="{B4116140-9EFC-43AF-894D-C16B032DAD7D}" dt="2020-12-06T17:59:24.151" v="9408" actId="255"/>
        <pc:sldMkLst>
          <pc:docMk/>
          <pc:sldMk cId="1629309281" sldId="258"/>
        </pc:sldMkLst>
        <pc:spChg chg="mod modVis">
          <ac:chgData name="Ahood Rashed" userId="629fa0f8cedd81ac" providerId="LiveId" clId="{B4116140-9EFC-43AF-894D-C16B032DAD7D}" dt="2020-12-06T14:23:53.529" v="8622" actId="1076"/>
          <ac:spMkLst>
            <pc:docMk/>
            <pc:sldMk cId="1629309281" sldId="258"/>
            <ac:spMk id="14" creationId="{66F2B986-4C41-4BED-8CEC-2D42E679B25A}"/>
          </ac:spMkLst>
        </pc:spChg>
        <pc:spChg chg="mod modVis">
          <ac:chgData name="Ahood Rashed" userId="629fa0f8cedd81ac" providerId="LiveId" clId="{B4116140-9EFC-43AF-894D-C16B032DAD7D}" dt="2020-12-06T17:59:24.151" v="9408" actId="255"/>
          <ac:spMkLst>
            <pc:docMk/>
            <pc:sldMk cId="1629309281" sldId="258"/>
            <ac:spMk id="15" creationId="{3DFFDD7C-4F30-4227-A03C-27F6C497E0A5}"/>
          </ac:spMkLst>
        </pc:spChg>
        <pc:picChg chg="mod modVis">
          <ac:chgData name="Ahood Rashed" userId="629fa0f8cedd81ac" providerId="LiveId" clId="{B4116140-9EFC-43AF-894D-C16B032DAD7D}" dt="2020-12-06T14:23:41.674" v="8621" actId="14100"/>
          <ac:picMkLst>
            <pc:docMk/>
            <pc:sldMk cId="1629309281" sldId="258"/>
            <ac:picMk id="9" creationId="{911C883F-EE0A-4C8D-9850-36DD2FEF2C75}"/>
          </ac:picMkLst>
        </pc:picChg>
      </pc:sldChg>
      <pc:sldChg chg="addSp delSp modSp mod setBg modAnim">
        <pc:chgData name="Ahood Rashed" userId="629fa0f8cedd81ac" providerId="LiveId" clId="{B4116140-9EFC-43AF-894D-C16B032DAD7D}" dt="2020-12-06T17:59:29.699" v="9409" actId="255"/>
        <pc:sldMkLst>
          <pc:docMk/>
          <pc:sldMk cId="2179464611" sldId="259"/>
        </pc:sldMkLst>
        <pc:spChg chg="mod modVis">
          <ac:chgData name="Ahood Rashed" userId="629fa0f8cedd81ac" providerId="LiveId" clId="{B4116140-9EFC-43AF-894D-C16B032DAD7D}" dt="2020-12-05T09:05:00.846" v="3865" actId="14429"/>
          <ac:spMkLst>
            <pc:docMk/>
            <pc:sldMk cId="2179464611" sldId="259"/>
            <ac:spMk id="34" creationId="{358876E5-8004-4A92-A1AE-D4F4B7CD8C66}"/>
          </ac:spMkLst>
        </pc:spChg>
        <pc:spChg chg="mod modVis">
          <ac:chgData name="Ahood Rashed" userId="629fa0f8cedd81ac" providerId="LiveId" clId="{B4116140-9EFC-43AF-894D-C16B032DAD7D}" dt="2020-12-06T17:59:29.699" v="9409" actId="255"/>
          <ac:spMkLst>
            <pc:docMk/>
            <pc:sldMk cId="2179464611" sldId="259"/>
            <ac:spMk id="35" creationId="{796B2CFE-222F-44CC-A163-5D90EA831FDB}"/>
          </ac:spMkLst>
        </pc:spChg>
        <pc:spChg chg="mod modVis">
          <ac:chgData name="Ahood Rashed" userId="629fa0f8cedd81ac" providerId="LiveId" clId="{B4116140-9EFC-43AF-894D-C16B032DAD7D}" dt="2020-12-05T09:03:13.130" v="3832" actId="207"/>
          <ac:spMkLst>
            <pc:docMk/>
            <pc:sldMk cId="2179464611" sldId="259"/>
            <ac:spMk id="37" creationId="{F8AC649A-279A-48BA-B8F4-912D7730BCA9}"/>
          </ac:spMkLst>
        </pc:spChg>
        <pc:spChg chg="mod modVis">
          <ac:chgData name="Ahood Rashed" userId="629fa0f8cedd81ac" providerId="LiveId" clId="{B4116140-9EFC-43AF-894D-C16B032DAD7D}" dt="2020-12-04T07:28:53.769" v="122" actId="207"/>
          <ac:spMkLst>
            <pc:docMk/>
            <pc:sldMk cId="2179464611" sldId="259"/>
            <ac:spMk id="39" creationId="{3C7A0EBF-6CE2-484A-BF28-8788F13643A3}"/>
          </ac:spMkLst>
        </pc:spChg>
        <pc:spChg chg="mod modVis">
          <ac:chgData name="Ahood Rashed" userId="629fa0f8cedd81ac" providerId="LiveId" clId="{B4116140-9EFC-43AF-894D-C16B032DAD7D}" dt="2020-12-05T09:05:17.362" v="3875" actId="14429"/>
          <ac:spMkLst>
            <pc:docMk/>
            <pc:sldMk cId="2179464611" sldId="259"/>
            <ac:spMk id="41" creationId="{5458F1F9-1129-4559-B27E-06CE68A7CAE3}"/>
          </ac:spMkLst>
        </pc:spChg>
        <pc:grpChg chg="mod ord">
          <ac:chgData name="Ahood Rashed" userId="629fa0f8cedd81ac" providerId="LiveId" clId="{B4116140-9EFC-43AF-894D-C16B032DAD7D}" dt="2020-12-05T09:05:14.970" v="3872" actId="1076"/>
          <ac:grpSpMkLst>
            <pc:docMk/>
            <pc:sldMk cId="2179464611" sldId="259"/>
            <ac:grpSpMk id="38" creationId="{FB81486F-4359-4335-99F6-6B5DF2E56DCD}"/>
          </ac:grpSpMkLst>
        </pc:grpChg>
        <pc:grpChg chg="mod modVis">
          <ac:chgData name="Ahood Rashed" userId="629fa0f8cedd81ac" providerId="LiveId" clId="{B4116140-9EFC-43AF-894D-C16B032DAD7D}" dt="2020-12-05T09:05:02.062" v="3867" actId="14429"/>
          <ac:grpSpMkLst>
            <pc:docMk/>
            <pc:sldMk cId="2179464611" sldId="259"/>
            <ac:grpSpMk id="40" creationId="{F1E17F8C-3F0B-44D4-9883-D9060F999BD6}"/>
          </ac:grpSpMkLst>
        </pc:grpChg>
        <pc:picChg chg="mod modVis">
          <ac:chgData name="Ahood Rashed" userId="629fa0f8cedd81ac" providerId="LiveId" clId="{B4116140-9EFC-43AF-894D-C16B032DAD7D}" dt="2020-12-05T09:05:04.307" v="3871" actId="14429"/>
          <ac:picMkLst>
            <pc:docMk/>
            <pc:sldMk cId="2179464611" sldId="259"/>
            <ac:picMk id="3" creationId="{63CB1DEF-A128-4599-AFB2-E7C9197E4915}"/>
          </ac:picMkLst>
        </pc:picChg>
        <pc:picChg chg="mod modVis">
          <ac:chgData name="Ahood Rashed" userId="629fa0f8cedd81ac" providerId="LiveId" clId="{B4116140-9EFC-43AF-894D-C16B032DAD7D}" dt="2020-12-05T09:05:03.018" v="3869" actId="14429"/>
          <ac:picMkLst>
            <pc:docMk/>
            <pc:sldMk cId="2179464611" sldId="259"/>
            <ac:picMk id="6" creationId="{DB35BE27-39C4-49EE-B415-B52EB7310B80}"/>
          </ac:picMkLst>
        </pc:picChg>
        <pc:picChg chg="mod modVis">
          <ac:chgData name="Ahood Rashed" userId="629fa0f8cedd81ac" providerId="LiveId" clId="{B4116140-9EFC-43AF-894D-C16B032DAD7D}" dt="2020-12-05T09:05:02.480" v="3868" actId="14429"/>
          <ac:picMkLst>
            <pc:docMk/>
            <pc:sldMk cId="2179464611" sldId="259"/>
            <ac:picMk id="8" creationId="{AAA4020E-07E3-4719-BB30-43F4ABDBF6D3}"/>
          </ac:picMkLst>
        </pc:picChg>
        <pc:picChg chg="mod modVis">
          <ac:chgData name="Ahood Rashed" userId="629fa0f8cedd81ac" providerId="LiveId" clId="{B4116140-9EFC-43AF-894D-C16B032DAD7D}" dt="2020-12-04T07:24:51.219" v="96" actId="1076"/>
          <ac:picMkLst>
            <pc:docMk/>
            <pc:sldMk cId="2179464611" sldId="259"/>
            <ac:picMk id="12" creationId="{C3C13C3F-98DF-4D50-A68E-55B47AEEE550}"/>
          </ac:picMkLst>
        </pc:picChg>
        <pc:picChg chg="mod modVis">
          <ac:chgData name="Ahood Rashed" userId="629fa0f8cedd81ac" providerId="LiveId" clId="{B4116140-9EFC-43AF-894D-C16B032DAD7D}" dt="2020-12-05T09:04:59.743" v="3862" actId="14429"/>
          <ac:picMkLst>
            <pc:docMk/>
            <pc:sldMk cId="2179464611" sldId="259"/>
            <ac:picMk id="16" creationId="{CD957058-DB50-46B9-9328-3E45B773A532}"/>
          </ac:picMkLst>
        </pc:picChg>
        <pc:picChg chg="mod ord modVis">
          <ac:chgData name="Ahood Rashed" userId="629fa0f8cedd81ac" providerId="LiveId" clId="{B4116140-9EFC-43AF-894D-C16B032DAD7D}" dt="2020-12-05T09:05:00.210" v="3863" actId="14429"/>
          <ac:picMkLst>
            <pc:docMk/>
            <pc:sldMk cId="2179464611" sldId="259"/>
            <ac:picMk id="18" creationId="{0426D174-E757-4F10-8EA2-48ACDEB28EA5}"/>
          </ac:picMkLst>
        </pc:picChg>
        <pc:picChg chg="mod modVis">
          <ac:chgData name="Ahood Rashed" userId="629fa0f8cedd81ac" providerId="LiveId" clId="{B4116140-9EFC-43AF-894D-C16B032DAD7D}" dt="2020-12-05T09:05:00.565" v="3864" actId="14429"/>
          <ac:picMkLst>
            <pc:docMk/>
            <pc:sldMk cId="2179464611" sldId="259"/>
            <ac:picMk id="22" creationId="{5281D1DF-49F0-4C2A-A52B-CD4F6EF374FC}"/>
          </ac:picMkLst>
        </pc:picChg>
        <pc:picChg chg="mod modVis">
          <ac:chgData name="Ahood Rashed" userId="629fa0f8cedd81ac" providerId="LiveId" clId="{B4116140-9EFC-43AF-894D-C16B032DAD7D}" dt="2020-12-05T09:05:16.540" v="3873" actId="14429"/>
          <ac:picMkLst>
            <pc:docMk/>
            <pc:sldMk cId="2179464611" sldId="259"/>
            <ac:picMk id="24" creationId="{B9156FBF-0D05-4203-BDED-289F7A1EC022}"/>
          </ac:picMkLst>
        </pc:picChg>
        <pc:picChg chg="mod ord modVis">
          <ac:chgData name="Ahood Rashed" userId="629fa0f8cedd81ac" providerId="LiveId" clId="{B4116140-9EFC-43AF-894D-C16B032DAD7D}" dt="2020-12-05T09:05:16.928" v="3874" actId="14429"/>
          <ac:picMkLst>
            <pc:docMk/>
            <pc:sldMk cId="2179464611" sldId="259"/>
            <ac:picMk id="26" creationId="{83A6A934-12DE-453B-9017-A2865C315739}"/>
          </ac:picMkLst>
        </pc:picChg>
        <pc:picChg chg="mod modVis">
          <ac:chgData name="Ahood Rashed" userId="629fa0f8cedd81ac" providerId="LiveId" clId="{B4116140-9EFC-43AF-894D-C16B032DAD7D}" dt="2020-12-05T09:05:03.397" v="3870" actId="14429"/>
          <ac:picMkLst>
            <pc:docMk/>
            <pc:sldMk cId="2179464611" sldId="259"/>
            <ac:picMk id="28" creationId="{2452ED39-9EDE-46C5-BCF3-EF715E31648D}"/>
          </ac:picMkLst>
        </pc:picChg>
        <pc:picChg chg="mod modVis modCrop">
          <ac:chgData name="Ahood Rashed" userId="629fa0f8cedd81ac" providerId="LiveId" clId="{B4116140-9EFC-43AF-894D-C16B032DAD7D}" dt="2020-12-05T09:04:37.438" v="3860" actId="14429"/>
          <ac:picMkLst>
            <pc:docMk/>
            <pc:sldMk cId="2179464611" sldId="259"/>
            <ac:picMk id="31" creationId="{28C77C3E-5322-491B-8FAF-D5E5D963E18B}"/>
          </ac:picMkLst>
        </pc:picChg>
        <pc:picChg chg="del mod modVis">
          <ac:chgData name="Ahood Rashed" userId="629fa0f8cedd81ac" providerId="LiveId" clId="{B4116140-9EFC-43AF-894D-C16B032DAD7D}" dt="2020-12-04T07:32:03.597" v="131" actId="478"/>
          <ac:picMkLst>
            <pc:docMk/>
            <pc:sldMk cId="2179464611" sldId="259"/>
            <ac:picMk id="33" creationId="{745280C2-C7C1-435A-8DEE-C7EE98211FA2}"/>
          </ac:picMkLst>
        </pc:picChg>
        <pc:inkChg chg="add del">
          <ac:chgData name="Ahood Rashed" userId="629fa0f8cedd81ac" providerId="LiveId" clId="{B4116140-9EFC-43AF-894D-C16B032DAD7D}" dt="2020-12-04T07:18:01.454" v="1"/>
          <ac:inkMkLst>
            <pc:docMk/>
            <pc:sldMk cId="2179464611" sldId="259"/>
            <ac:inkMk id="2" creationId="{A105267A-D45D-49D4-9C90-3931802E86D8}"/>
          </ac:inkMkLst>
        </pc:inkChg>
      </pc:sldChg>
      <pc:sldChg chg="addSp delSp modSp add del mod setBg delAnim modAnim">
        <pc:chgData name="Ahood Rashed" userId="629fa0f8cedd81ac" providerId="LiveId" clId="{B4116140-9EFC-43AF-894D-C16B032DAD7D}" dt="2020-12-04T09:21:27.138" v="1209" actId="47"/>
        <pc:sldMkLst>
          <pc:docMk/>
          <pc:sldMk cId="2717265103" sldId="260"/>
        </pc:sldMkLst>
        <pc:spChg chg="del mod ord">
          <ac:chgData name="Ahood Rashed" userId="629fa0f8cedd81ac" providerId="LiveId" clId="{B4116140-9EFC-43AF-894D-C16B032DAD7D}" dt="2020-12-04T07:39:38.006" v="143" actId="478"/>
          <ac:spMkLst>
            <pc:docMk/>
            <pc:sldMk cId="2717265103" sldId="260"/>
            <ac:spMk id="10" creationId="{AFE7F71E-6C89-4FAF-B1B0-9F10114B817C}"/>
          </ac:spMkLst>
        </pc:spChg>
        <pc:spChg chg="del mod">
          <ac:chgData name="Ahood Rashed" userId="629fa0f8cedd81ac" providerId="LiveId" clId="{B4116140-9EFC-43AF-894D-C16B032DAD7D}" dt="2020-12-04T07:39:38.006" v="143" actId="478"/>
          <ac:spMkLst>
            <pc:docMk/>
            <pc:sldMk cId="2717265103" sldId="260"/>
            <ac:spMk id="20" creationId="{FB3011CB-A66B-47A9-B4E2-C97298098BDB}"/>
          </ac:spMkLst>
        </pc:spChg>
        <pc:spChg chg="del mod">
          <ac:chgData name="Ahood Rashed" userId="629fa0f8cedd81ac" providerId="LiveId" clId="{B4116140-9EFC-43AF-894D-C16B032DAD7D}" dt="2020-12-04T07:39:38.006" v="143" actId="478"/>
          <ac:spMkLst>
            <pc:docMk/>
            <pc:sldMk cId="2717265103" sldId="260"/>
            <ac:spMk id="21" creationId="{DCAE86EE-3C1B-464C-A36F-F7ADED507722}"/>
          </ac:spMkLst>
        </pc:spChg>
        <pc:spChg chg="del mod">
          <ac:chgData name="Ahood Rashed" userId="629fa0f8cedd81ac" providerId="LiveId" clId="{B4116140-9EFC-43AF-894D-C16B032DAD7D}" dt="2020-12-04T07:39:38.006" v="143" actId="478"/>
          <ac:spMkLst>
            <pc:docMk/>
            <pc:sldMk cId="2717265103" sldId="260"/>
            <ac:spMk id="22" creationId="{5E56F730-FF89-419F-B611-305D8E15C871}"/>
          </ac:spMkLst>
        </pc:spChg>
        <pc:spChg chg="del mod">
          <ac:chgData name="Ahood Rashed" userId="629fa0f8cedd81ac" providerId="LiveId" clId="{B4116140-9EFC-43AF-894D-C16B032DAD7D}" dt="2020-12-04T07:39:38.006" v="143" actId="478"/>
          <ac:spMkLst>
            <pc:docMk/>
            <pc:sldMk cId="2717265103" sldId="260"/>
            <ac:spMk id="23" creationId="{9EF5C4FB-31A7-40F7-AE8A-7937ECF7EC13}"/>
          </ac:spMkLst>
        </pc:spChg>
        <pc:spChg chg="del mod">
          <ac:chgData name="Ahood Rashed" userId="629fa0f8cedd81ac" providerId="LiveId" clId="{B4116140-9EFC-43AF-894D-C16B032DAD7D}" dt="2020-12-04T07:39:38.006" v="143" actId="478"/>
          <ac:spMkLst>
            <pc:docMk/>
            <pc:sldMk cId="2717265103" sldId="260"/>
            <ac:spMk id="24" creationId="{5053FD35-6620-4F46-9556-D51F2F3AAE4E}"/>
          </ac:spMkLst>
        </pc:spChg>
        <pc:spChg chg="del mod">
          <ac:chgData name="Ahood Rashed" userId="629fa0f8cedd81ac" providerId="LiveId" clId="{B4116140-9EFC-43AF-894D-C16B032DAD7D}" dt="2020-12-04T07:39:38.006" v="143" actId="478"/>
          <ac:spMkLst>
            <pc:docMk/>
            <pc:sldMk cId="2717265103" sldId="260"/>
            <ac:spMk id="25" creationId="{2A074DC8-4E11-4FBF-84DC-CB7773183702}"/>
          </ac:spMkLst>
        </pc:spChg>
        <pc:spChg chg="del mod">
          <ac:chgData name="Ahood Rashed" userId="629fa0f8cedd81ac" providerId="LiveId" clId="{B4116140-9EFC-43AF-894D-C16B032DAD7D}" dt="2020-12-04T07:39:38.006" v="143" actId="478"/>
          <ac:spMkLst>
            <pc:docMk/>
            <pc:sldMk cId="2717265103" sldId="260"/>
            <ac:spMk id="26" creationId="{6A866364-8274-41AF-BF98-127234C57A9D}"/>
          </ac:spMkLst>
        </pc:spChg>
        <pc:spChg chg="del mod">
          <ac:chgData name="Ahood Rashed" userId="629fa0f8cedd81ac" providerId="LiveId" clId="{B4116140-9EFC-43AF-894D-C16B032DAD7D}" dt="2020-12-04T07:39:38.006" v="143" actId="478"/>
          <ac:spMkLst>
            <pc:docMk/>
            <pc:sldMk cId="2717265103" sldId="260"/>
            <ac:spMk id="27" creationId="{6710CD54-294E-4520-B6FB-E0E7E1FD83EB}"/>
          </ac:spMkLst>
        </pc:spChg>
        <pc:spChg chg="del mod">
          <ac:chgData name="Ahood Rashed" userId="629fa0f8cedd81ac" providerId="LiveId" clId="{B4116140-9EFC-43AF-894D-C16B032DAD7D}" dt="2020-12-04T07:39:38.006" v="143" actId="478"/>
          <ac:spMkLst>
            <pc:docMk/>
            <pc:sldMk cId="2717265103" sldId="260"/>
            <ac:spMk id="28" creationId="{032504F9-7AB6-4E51-97E7-9104E271BAF7}"/>
          </ac:spMkLst>
        </pc:spChg>
        <pc:spChg chg="add del mod modVis">
          <ac:chgData name="Ahood Rashed" userId="629fa0f8cedd81ac" providerId="LiveId" clId="{B4116140-9EFC-43AF-894D-C16B032DAD7D}" dt="2020-12-04T09:21:20.701" v="1208" actId="21"/>
          <ac:spMkLst>
            <pc:docMk/>
            <pc:sldMk cId="2717265103" sldId="260"/>
            <ac:spMk id="36" creationId="{86F4B47D-3466-4254-9D79-96ADF4864EDA}"/>
          </ac:spMkLst>
        </pc:spChg>
        <pc:spChg chg="add del mod modVis">
          <ac:chgData name="Ahood Rashed" userId="629fa0f8cedd81ac" providerId="LiveId" clId="{B4116140-9EFC-43AF-894D-C16B032DAD7D}" dt="2020-12-04T08:03:42.180" v="343" actId="21"/>
          <ac:spMkLst>
            <pc:docMk/>
            <pc:sldMk cId="2717265103" sldId="260"/>
            <ac:spMk id="38" creationId="{27129E5F-DFE9-40E7-B505-A4ACBE950E3F}"/>
          </ac:spMkLst>
        </pc:spChg>
        <pc:spChg chg="add del mod modVis">
          <ac:chgData name="Ahood Rashed" userId="629fa0f8cedd81ac" providerId="LiveId" clId="{B4116140-9EFC-43AF-894D-C16B032DAD7D}" dt="2020-12-04T08:03:42.180" v="343" actId="21"/>
          <ac:spMkLst>
            <pc:docMk/>
            <pc:sldMk cId="2717265103" sldId="260"/>
            <ac:spMk id="40" creationId="{1720A2CC-DE98-47F5-9AB6-CF6124D82128}"/>
          </ac:spMkLst>
        </pc:spChg>
        <pc:spChg chg="del mod modVis">
          <ac:chgData name="Ahood Rashed" userId="629fa0f8cedd81ac" providerId="LiveId" clId="{B4116140-9EFC-43AF-894D-C16B032DAD7D}" dt="2020-12-04T07:39:38.006" v="143" actId="478"/>
          <ac:spMkLst>
            <pc:docMk/>
            <pc:sldMk cId="2717265103" sldId="260"/>
            <ac:spMk id="41" creationId="{949E3360-C193-4CC6-8C14-1FD96ADCE9DC}"/>
          </ac:spMkLst>
        </pc:spChg>
        <pc:spChg chg="add del mod">
          <ac:chgData name="Ahood Rashed" userId="629fa0f8cedd81ac" providerId="LiveId" clId="{B4116140-9EFC-43AF-894D-C16B032DAD7D}" dt="2020-12-04T08:03:42.180" v="343" actId="21"/>
          <ac:spMkLst>
            <pc:docMk/>
            <pc:sldMk cId="2717265103" sldId="260"/>
            <ac:spMk id="42" creationId="{885ED103-21B9-4539-9184-2EE0EAAE3778}"/>
          </ac:spMkLst>
        </pc:spChg>
        <pc:spChg chg="add del mod">
          <ac:chgData name="Ahood Rashed" userId="629fa0f8cedd81ac" providerId="LiveId" clId="{B4116140-9EFC-43AF-894D-C16B032DAD7D}" dt="2020-12-04T08:03:42.180" v="343" actId="21"/>
          <ac:spMkLst>
            <pc:docMk/>
            <pc:sldMk cId="2717265103" sldId="260"/>
            <ac:spMk id="43" creationId="{C211D9A5-487E-4B8A-873B-87DC3CE326B8}"/>
          </ac:spMkLst>
        </pc:spChg>
        <pc:spChg chg="add del mod">
          <ac:chgData name="Ahood Rashed" userId="629fa0f8cedd81ac" providerId="LiveId" clId="{B4116140-9EFC-43AF-894D-C16B032DAD7D}" dt="2020-12-04T08:03:42.180" v="343" actId="21"/>
          <ac:spMkLst>
            <pc:docMk/>
            <pc:sldMk cId="2717265103" sldId="260"/>
            <ac:spMk id="44" creationId="{945AA78B-C5F7-4BF2-8AC3-6C59AA5BA6EF}"/>
          </ac:spMkLst>
        </pc:spChg>
        <pc:spChg chg="add del mod">
          <ac:chgData name="Ahood Rashed" userId="629fa0f8cedd81ac" providerId="LiveId" clId="{B4116140-9EFC-43AF-894D-C16B032DAD7D}" dt="2020-12-04T08:03:42.180" v="343" actId="21"/>
          <ac:spMkLst>
            <pc:docMk/>
            <pc:sldMk cId="2717265103" sldId="260"/>
            <ac:spMk id="45" creationId="{F487080E-10D8-44E6-9ED6-13EE1DE9A3D2}"/>
          </ac:spMkLst>
        </pc:spChg>
        <pc:spChg chg="add del mod modVis">
          <ac:chgData name="Ahood Rashed" userId="629fa0f8cedd81ac" providerId="LiveId" clId="{B4116140-9EFC-43AF-894D-C16B032DAD7D}" dt="2020-12-04T08:03:42.180" v="343" actId="21"/>
          <ac:spMkLst>
            <pc:docMk/>
            <pc:sldMk cId="2717265103" sldId="260"/>
            <ac:spMk id="46" creationId="{C1E5E68A-843E-4E96-85F5-F1F81A28AA2E}"/>
          </ac:spMkLst>
        </pc:spChg>
        <pc:spChg chg="add del mod modVis">
          <ac:chgData name="Ahood Rashed" userId="629fa0f8cedd81ac" providerId="LiveId" clId="{B4116140-9EFC-43AF-894D-C16B032DAD7D}" dt="2020-12-04T08:03:42.180" v="343" actId="21"/>
          <ac:spMkLst>
            <pc:docMk/>
            <pc:sldMk cId="2717265103" sldId="260"/>
            <ac:spMk id="47" creationId="{DBCEDDCA-4258-4612-905C-60E008056C7C}"/>
          </ac:spMkLst>
        </pc:spChg>
        <pc:spChg chg="add del mod">
          <ac:chgData name="Ahood Rashed" userId="629fa0f8cedd81ac" providerId="LiveId" clId="{B4116140-9EFC-43AF-894D-C16B032DAD7D}" dt="2020-12-04T08:03:42.180" v="343" actId="21"/>
          <ac:spMkLst>
            <pc:docMk/>
            <pc:sldMk cId="2717265103" sldId="260"/>
            <ac:spMk id="48" creationId="{434FE8A7-3C64-4C53-81FB-5219F85D4088}"/>
          </ac:spMkLst>
        </pc:spChg>
        <pc:spChg chg="add del mod modVis">
          <ac:chgData name="Ahood Rashed" userId="629fa0f8cedd81ac" providerId="LiveId" clId="{B4116140-9EFC-43AF-894D-C16B032DAD7D}" dt="2020-12-04T08:03:42.180" v="343" actId="21"/>
          <ac:spMkLst>
            <pc:docMk/>
            <pc:sldMk cId="2717265103" sldId="260"/>
            <ac:spMk id="49" creationId="{7BF95C41-5AC2-4F6C-A782-4E8609BDF43E}"/>
          </ac:spMkLst>
        </pc:spChg>
        <pc:spChg chg="mod modVis">
          <ac:chgData name="Ahood Rashed" userId="629fa0f8cedd81ac" providerId="LiveId" clId="{B4116140-9EFC-43AF-894D-C16B032DAD7D}" dt="2020-12-04T08:02:54.316" v="337" actId="33935"/>
          <ac:spMkLst>
            <pc:docMk/>
            <pc:sldMk cId="2717265103" sldId="260"/>
            <ac:spMk id="54" creationId="{0ACC10CD-1263-4B23-A289-8B53F5543130}"/>
          </ac:spMkLst>
        </pc:spChg>
        <pc:spChg chg="mod">
          <ac:chgData name="Ahood Rashed" userId="629fa0f8cedd81ac" providerId="LiveId" clId="{B4116140-9EFC-43AF-894D-C16B032DAD7D}" dt="2020-12-04T08:01:21.181" v="306" actId="14826"/>
          <ac:spMkLst>
            <pc:docMk/>
            <pc:sldMk cId="2717265103" sldId="260"/>
            <ac:spMk id="55" creationId="{B8BDFF2C-859C-4607-82F7-F14859A1FDB6}"/>
          </ac:spMkLst>
        </pc:spChg>
        <pc:spChg chg="mod">
          <ac:chgData name="Ahood Rashed" userId="629fa0f8cedd81ac" providerId="LiveId" clId="{B4116140-9EFC-43AF-894D-C16B032DAD7D}" dt="2020-12-04T07:54:30.871" v="205" actId="207"/>
          <ac:spMkLst>
            <pc:docMk/>
            <pc:sldMk cId="2717265103" sldId="260"/>
            <ac:spMk id="56" creationId="{DD23EEE7-8810-4B89-AA56-9DAD1D068C6B}"/>
          </ac:spMkLst>
        </pc:spChg>
        <pc:spChg chg="mod">
          <ac:chgData name="Ahood Rashed" userId="629fa0f8cedd81ac" providerId="LiveId" clId="{B4116140-9EFC-43AF-894D-C16B032DAD7D}" dt="2020-12-04T07:54:30.871" v="205" actId="207"/>
          <ac:spMkLst>
            <pc:docMk/>
            <pc:sldMk cId="2717265103" sldId="260"/>
            <ac:spMk id="57" creationId="{2860A030-F597-4BAB-A2DE-44321B36F473}"/>
          </ac:spMkLst>
        </pc:spChg>
        <pc:spChg chg="mod">
          <ac:chgData name="Ahood Rashed" userId="629fa0f8cedd81ac" providerId="LiveId" clId="{B4116140-9EFC-43AF-894D-C16B032DAD7D}" dt="2020-12-04T07:54:30.871" v="205" actId="207"/>
          <ac:spMkLst>
            <pc:docMk/>
            <pc:sldMk cId="2717265103" sldId="260"/>
            <ac:spMk id="58" creationId="{8A5DE873-E5A1-443A-B99F-7D17919A2C55}"/>
          </ac:spMkLst>
        </pc:spChg>
        <pc:spChg chg="mod">
          <ac:chgData name="Ahood Rashed" userId="629fa0f8cedd81ac" providerId="LiveId" clId="{B4116140-9EFC-43AF-894D-C16B032DAD7D}" dt="2020-12-04T07:54:30.871" v="205" actId="207"/>
          <ac:spMkLst>
            <pc:docMk/>
            <pc:sldMk cId="2717265103" sldId="260"/>
            <ac:spMk id="59" creationId="{E1E050F1-5A58-4261-8859-04BFDA207FB8}"/>
          </ac:spMkLst>
        </pc:spChg>
        <pc:spChg chg="mod">
          <ac:chgData name="Ahood Rashed" userId="629fa0f8cedd81ac" providerId="LiveId" clId="{B4116140-9EFC-43AF-894D-C16B032DAD7D}" dt="2020-12-04T07:54:30.871" v="205" actId="207"/>
          <ac:spMkLst>
            <pc:docMk/>
            <pc:sldMk cId="2717265103" sldId="260"/>
            <ac:spMk id="60" creationId="{E909A85E-9E7E-40FC-8737-5C0F888182AC}"/>
          </ac:spMkLst>
        </pc:spChg>
        <pc:spChg chg="mod">
          <ac:chgData name="Ahood Rashed" userId="629fa0f8cedd81ac" providerId="LiveId" clId="{B4116140-9EFC-43AF-894D-C16B032DAD7D}" dt="2020-12-04T07:54:30.871" v="205" actId="207"/>
          <ac:spMkLst>
            <pc:docMk/>
            <pc:sldMk cId="2717265103" sldId="260"/>
            <ac:spMk id="61" creationId="{9D645004-C9C7-4270-A6A9-69DD5C519160}"/>
          </ac:spMkLst>
        </pc:spChg>
        <pc:spChg chg="mod">
          <ac:chgData name="Ahood Rashed" userId="629fa0f8cedd81ac" providerId="LiveId" clId="{B4116140-9EFC-43AF-894D-C16B032DAD7D}" dt="2020-12-04T07:54:30.871" v="205" actId="207"/>
          <ac:spMkLst>
            <pc:docMk/>
            <pc:sldMk cId="2717265103" sldId="260"/>
            <ac:spMk id="62" creationId="{8660A26A-F4E3-4195-A5D5-508CCFE1267C}"/>
          </ac:spMkLst>
        </pc:spChg>
        <pc:spChg chg="mod">
          <ac:chgData name="Ahood Rashed" userId="629fa0f8cedd81ac" providerId="LiveId" clId="{B4116140-9EFC-43AF-894D-C16B032DAD7D}" dt="2020-12-04T07:54:30.871" v="205" actId="207"/>
          <ac:spMkLst>
            <pc:docMk/>
            <pc:sldMk cId="2717265103" sldId="260"/>
            <ac:spMk id="63" creationId="{8A79C3ED-81FB-4216-B697-F2CD913636CC}"/>
          </ac:spMkLst>
        </pc:spChg>
        <pc:spChg chg="add del mod modVis">
          <ac:chgData name="Ahood Rashed" userId="629fa0f8cedd81ac" providerId="LiveId" clId="{B4116140-9EFC-43AF-894D-C16B032DAD7D}" dt="2020-12-04T08:03:42.180" v="343" actId="21"/>
          <ac:spMkLst>
            <pc:docMk/>
            <pc:sldMk cId="2717265103" sldId="260"/>
            <ac:spMk id="64" creationId="{078D029E-BEBD-417B-91A2-C3E2AA127CF1}"/>
          </ac:spMkLst>
        </pc:spChg>
        <pc:spChg chg="add del mod">
          <ac:chgData name="Ahood Rashed" userId="629fa0f8cedd81ac" providerId="LiveId" clId="{B4116140-9EFC-43AF-894D-C16B032DAD7D}" dt="2020-12-04T08:10:40.590" v="464" actId="22"/>
          <ac:spMkLst>
            <pc:docMk/>
            <pc:sldMk cId="2717265103" sldId="260"/>
            <ac:spMk id="65" creationId="{BED1938E-5965-44EF-B1FA-FFA2038B7CA8}"/>
          </ac:spMkLst>
        </pc:spChg>
        <pc:grpChg chg="del mod modVis">
          <ac:chgData name="Ahood Rashed" userId="629fa0f8cedd81ac" providerId="LiveId" clId="{B4116140-9EFC-43AF-894D-C16B032DAD7D}" dt="2020-12-04T07:39:38.006" v="143" actId="478"/>
          <ac:grpSpMkLst>
            <pc:docMk/>
            <pc:sldMk cId="2717265103" sldId="260"/>
            <ac:grpSpMk id="51" creationId="{546D116E-23A8-427D-B283-A50BFD1CDF2A}"/>
          </ac:grpSpMkLst>
        </pc:grpChg>
        <pc:grpChg chg="add del mod modVis">
          <ac:chgData name="Ahood Rashed" userId="629fa0f8cedd81ac" providerId="LiveId" clId="{B4116140-9EFC-43AF-894D-C16B032DAD7D}" dt="2020-12-04T08:03:42.180" v="343" actId="21"/>
          <ac:grpSpMkLst>
            <pc:docMk/>
            <pc:sldMk cId="2717265103" sldId="260"/>
            <ac:grpSpMk id="52" creationId="{030F0297-3F9E-4072-BAAE-41F0FF223850}"/>
          </ac:grpSpMkLst>
        </pc:grpChg>
        <pc:grpChg chg="mod modVis">
          <ac:chgData name="Ahood Rashed" userId="629fa0f8cedd81ac" providerId="LiveId" clId="{B4116140-9EFC-43AF-894D-C16B032DAD7D}" dt="2020-12-04T08:02:54.316" v="337" actId="33935"/>
          <ac:grpSpMkLst>
            <pc:docMk/>
            <pc:sldMk cId="2717265103" sldId="260"/>
            <ac:grpSpMk id="53" creationId="{EE030E3D-81AE-4275-AB26-6A7DC9D82B59}"/>
          </ac:grpSpMkLst>
        </pc:grpChg>
        <pc:picChg chg="add del mod">
          <ac:chgData name="Ahood Rashed" userId="629fa0f8cedd81ac" providerId="LiveId" clId="{B4116140-9EFC-43AF-894D-C16B032DAD7D}" dt="2020-12-04T09:14:23.530" v="1197" actId="931"/>
          <ac:picMkLst>
            <pc:docMk/>
            <pc:sldMk cId="2717265103" sldId="260"/>
            <ac:picMk id="4" creationId="{322C2EE7-72D1-4ACA-814C-46A25551D3A0}"/>
          </ac:picMkLst>
        </pc:picChg>
      </pc:sldChg>
      <pc:sldChg chg="addSp delSp modSp new del mod ord setBg">
        <pc:chgData name="Ahood Rashed" userId="629fa0f8cedd81ac" providerId="LiveId" clId="{B4116140-9EFC-43AF-894D-C16B032DAD7D}" dt="2020-12-05T13:25:26.914" v="6554" actId="47"/>
        <pc:sldMkLst>
          <pc:docMk/>
          <pc:sldMk cId="677129431" sldId="261"/>
        </pc:sldMkLst>
        <pc:spChg chg="del">
          <ac:chgData name="Ahood Rashed" userId="629fa0f8cedd81ac" providerId="LiveId" clId="{B4116140-9EFC-43AF-894D-C16B032DAD7D}" dt="2020-12-04T08:13:01.249" v="474" actId="478"/>
          <ac:spMkLst>
            <pc:docMk/>
            <pc:sldMk cId="677129431" sldId="261"/>
            <ac:spMk id="2" creationId="{B2240F8F-7389-4641-A50D-F427ED9AB84D}"/>
          </ac:spMkLst>
        </pc:spChg>
        <pc:spChg chg="del">
          <ac:chgData name="Ahood Rashed" userId="629fa0f8cedd81ac" providerId="LiveId" clId="{B4116140-9EFC-43AF-894D-C16B032DAD7D}" dt="2020-12-04T08:13:05.672" v="475" actId="478"/>
          <ac:spMkLst>
            <pc:docMk/>
            <pc:sldMk cId="677129431" sldId="261"/>
            <ac:spMk id="3" creationId="{83FD1077-A1DF-440E-81E9-AC10179BE3BC}"/>
          </ac:spMkLst>
        </pc:spChg>
        <pc:spChg chg="add mod modVis">
          <ac:chgData name="Ahood Rashed" userId="629fa0f8cedd81ac" providerId="LiveId" clId="{B4116140-9EFC-43AF-894D-C16B032DAD7D}" dt="2020-12-05T13:24:36.804" v="6549" actId="21"/>
          <ac:spMkLst>
            <pc:docMk/>
            <pc:sldMk cId="677129431" sldId="261"/>
            <ac:spMk id="5" creationId="{7128AC5A-2030-49AE-AA7A-1A2FB2D2EDB6}"/>
          </ac:spMkLst>
        </pc:spChg>
        <pc:spChg chg="add del">
          <ac:chgData name="Ahood Rashed" userId="629fa0f8cedd81ac" providerId="LiveId" clId="{B4116140-9EFC-43AF-894D-C16B032DAD7D}" dt="2020-12-04T08:18:26.306" v="499" actId="11529"/>
          <ac:spMkLst>
            <pc:docMk/>
            <pc:sldMk cId="677129431" sldId="261"/>
            <ac:spMk id="10" creationId="{1D79AEEF-10BB-464A-B743-957705306FD1}"/>
          </ac:spMkLst>
        </pc:spChg>
        <pc:spChg chg="add mod modVis">
          <ac:chgData name="Ahood Rashed" userId="629fa0f8cedd81ac" providerId="LiveId" clId="{B4116140-9EFC-43AF-894D-C16B032DAD7D}" dt="2020-12-04T09:00:38.453" v="1042" actId="207"/>
          <ac:spMkLst>
            <pc:docMk/>
            <pc:sldMk cId="677129431" sldId="261"/>
            <ac:spMk id="11" creationId="{EB7B175F-C5B8-4447-868A-D4C0A8307CF3}"/>
          </ac:spMkLst>
        </pc:spChg>
        <pc:spChg chg="add mod">
          <ac:chgData name="Ahood Rashed" userId="629fa0f8cedd81ac" providerId="LiveId" clId="{B4116140-9EFC-43AF-894D-C16B032DAD7D}" dt="2020-12-04T09:00:38.453" v="1042" actId="207"/>
          <ac:spMkLst>
            <pc:docMk/>
            <pc:sldMk cId="677129431" sldId="261"/>
            <ac:spMk id="12" creationId="{169CA37C-02BE-4631-8ED9-75FC139CC8BC}"/>
          </ac:spMkLst>
        </pc:spChg>
        <pc:spChg chg="add mod">
          <ac:chgData name="Ahood Rashed" userId="629fa0f8cedd81ac" providerId="LiveId" clId="{B4116140-9EFC-43AF-894D-C16B032DAD7D}" dt="2020-12-04T09:00:38.453" v="1042" actId="207"/>
          <ac:spMkLst>
            <pc:docMk/>
            <pc:sldMk cId="677129431" sldId="261"/>
            <ac:spMk id="13" creationId="{5D034649-BDAE-4D49-9C3A-5CB9E6D70F7B}"/>
          </ac:spMkLst>
        </pc:spChg>
        <pc:spChg chg="add mod">
          <ac:chgData name="Ahood Rashed" userId="629fa0f8cedd81ac" providerId="LiveId" clId="{B4116140-9EFC-43AF-894D-C16B032DAD7D}" dt="2020-12-04T09:00:38.453" v="1042" actId="207"/>
          <ac:spMkLst>
            <pc:docMk/>
            <pc:sldMk cId="677129431" sldId="261"/>
            <ac:spMk id="14" creationId="{DB13987E-EEFA-4E5D-ABF0-F23611908256}"/>
          </ac:spMkLst>
        </pc:spChg>
        <pc:spChg chg="add mod">
          <ac:chgData name="Ahood Rashed" userId="629fa0f8cedd81ac" providerId="LiveId" clId="{B4116140-9EFC-43AF-894D-C16B032DAD7D}" dt="2020-12-04T09:00:38.453" v="1042" actId="207"/>
          <ac:spMkLst>
            <pc:docMk/>
            <pc:sldMk cId="677129431" sldId="261"/>
            <ac:spMk id="15" creationId="{22432249-99D0-413D-8A34-DBF8B6EF64D6}"/>
          </ac:spMkLst>
        </pc:spChg>
        <pc:spChg chg="add mod">
          <ac:chgData name="Ahood Rashed" userId="629fa0f8cedd81ac" providerId="LiveId" clId="{B4116140-9EFC-43AF-894D-C16B032DAD7D}" dt="2020-12-04T09:00:38.453" v="1042" actId="207"/>
          <ac:spMkLst>
            <pc:docMk/>
            <pc:sldMk cId="677129431" sldId="261"/>
            <ac:spMk id="16" creationId="{1E9DD837-EA00-4876-9EEF-853AF1A77E0D}"/>
          </ac:spMkLst>
        </pc:spChg>
        <pc:spChg chg="add mod">
          <ac:chgData name="Ahood Rashed" userId="629fa0f8cedd81ac" providerId="LiveId" clId="{B4116140-9EFC-43AF-894D-C16B032DAD7D}" dt="2020-12-04T09:00:38.453" v="1042" actId="207"/>
          <ac:spMkLst>
            <pc:docMk/>
            <pc:sldMk cId="677129431" sldId="261"/>
            <ac:spMk id="17" creationId="{B839D135-CAD7-460F-ABDE-974232E6CA49}"/>
          </ac:spMkLst>
        </pc:spChg>
        <pc:spChg chg="add mod">
          <ac:chgData name="Ahood Rashed" userId="629fa0f8cedd81ac" providerId="LiveId" clId="{B4116140-9EFC-43AF-894D-C16B032DAD7D}" dt="2020-12-04T09:00:38.453" v="1042" actId="207"/>
          <ac:spMkLst>
            <pc:docMk/>
            <pc:sldMk cId="677129431" sldId="261"/>
            <ac:spMk id="18" creationId="{69FEDCEE-9E4B-4915-8886-712BB600DAB3}"/>
          </ac:spMkLst>
        </pc:spChg>
        <pc:spChg chg="add mod modVis">
          <ac:chgData name="Ahood Rashed" userId="629fa0f8cedd81ac" providerId="LiveId" clId="{B4116140-9EFC-43AF-894D-C16B032DAD7D}" dt="2020-12-04T09:00:38.453" v="1042" actId="207"/>
          <ac:spMkLst>
            <pc:docMk/>
            <pc:sldMk cId="677129431" sldId="261"/>
            <ac:spMk id="19" creationId="{C0CB6A6F-87D9-46F9-BD10-9992DCD8F26E}"/>
          </ac:spMkLst>
        </pc:spChg>
        <pc:spChg chg="add mod">
          <ac:chgData name="Ahood Rashed" userId="629fa0f8cedd81ac" providerId="LiveId" clId="{B4116140-9EFC-43AF-894D-C16B032DAD7D}" dt="2020-12-04T09:41:22.296" v="1282" actId="14100"/>
          <ac:spMkLst>
            <pc:docMk/>
            <pc:sldMk cId="677129431" sldId="261"/>
            <ac:spMk id="23" creationId="{611D8719-529D-46CC-A4EC-6A5D4BEA2B7E}"/>
          </ac:spMkLst>
        </pc:spChg>
        <pc:grpChg chg="add mod modVis">
          <ac:chgData name="Ahood Rashed" userId="629fa0f8cedd81ac" providerId="LiveId" clId="{B4116140-9EFC-43AF-894D-C16B032DAD7D}" dt="2020-12-04T09:00:38.453" v="1042" actId="207"/>
          <ac:grpSpMkLst>
            <pc:docMk/>
            <pc:sldMk cId="677129431" sldId="261"/>
            <ac:grpSpMk id="20" creationId="{2C6A5DAF-01B0-4B99-A8C2-73BE852F4340}"/>
          </ac:grpSpMkLst>
        </pc:grpChg>
        <pc:picChg chg="add del mod">
          <ac:chgData name="Ahood Rashed" userId="629fa0f8cedd81ac" providerId="LiveId" clId="{B4116140-9EFC-43AF-894D-C16B032DAD7D}" dt="2020-12-04T08:17:07.666" v="494" actId="931"/>
          <ac:picMkLst>
            <pc:docMk/>
            <pc:sldMk cId="677129431" sldId="261"/>
            <ac:picMk id="7" creationId="{A01430E2-8975-4FBE-A44C-BB979E97A428}"/>
          </ac:picMkLst>
        </pc:picChg>
        <pc:picChg chg="add del mod modVis">
          <ac:chgData name="Ahood Rashed" userId="629fa0f8cedd81ac" providerId="LiveId" clId="{B4116140-9EFC-43AF-894D-C16B032DAD7D}" dt="2020-12-04T08:37:49.424" v="681" actId="478"/>
          <ac:picMkLst>
            <pc:docMk/>
            <pc:sldMk cId="677129431" sldId="261"/>
            <ac:picMk id="9" creationId="{71A9EDB4-4D2F-4BAA-ACEB-9B49B4E5AC88}"/>
          </ac:picMkLst>
        </pc:picChg>
        <pc:picChg chg="add del mod ord">
          <ac:chgData name="Ahood Rashed" userId="629fa0f8cedd81ac" providerId="LiveId" clId="{B4116140-9EFC-43AF-894D-C16B032DAD7D}" dt="2020-12-04T09:00:49.623" v="1043" actId="478"/>
          <ac:picMkLst>
            <pc:docMk/>
            <pc:sldMk cId="677129431" sldId="261"/>
            <ac:picMk id="22" creationId="{1ABC0E83-265C-49E5-A839-FC4647450571}"/>
          </ac:picMkLst>
        </pc:picChg>
      </pc:sldChg>
      <pc:sldChg chg="addSp delSp modSp add mod ord setBg addAnim delAnim modAnim">
        <pc:chgData name="Ahood Rashed" userId="629fa0f8cedd81ac" providerId="LiveId" clId="{B4116140-9EFC-43AF-894D-C16B032DAD7D}" dt="2020-12-06T17:59:51.339" v="9412" actId="255"/>
        <pc:sldMkLst>
          <pc:docMk/>
          <pc:sldMk cId="3472254525" sldId="262"/>
        </pc:sldMkLst>
        <pc:spChg chg="add del mod modVis">
          <ac:chgData name="Ahood Rashed" userId="629fa0f8cedd81ac" providerId="LiveId" clId="{B4116140-9EFC-43AF-894D-C16B032DAD7D}" dt="2020-12-05T13:17:56.614" v="6479"/>
          <ac:spMkLst>
            <pc:docMk/>
            <pc:sldMk cId="3472254525" sldId="262"/>
            <ac:spMk id="4" creationId="{025D3CFC-CEFA-452D-828D-7AC7736D602E}"/>
          </ac:spMkLst>
        </pc:spChg>
        <pc:spChg chg="add del mod modVis">
          <ac:chgData name="Ahood Rashed" userId="629fa0f8cedd81ac" providerId="LiveId" clId="{B4116140-9EFC-43AF-894D-C16B032DAD7D}" dt="2020-12-05T13:19:59.407" v="6505"/>
          <ac:spMkLst>
            <pc:docMk/>
            <pc:sldMk cId="3472254525" sldId="262"/>
            <ac:spMk id="5" creationId="{45CA5217-2582-47DC-8793-14DB8548A816}"/>
          </ac:spMkLst>
        </pc:spChg>
        <pc:spChg chg="del mod">
          <ac:chgData name="Ahood Rashed" userId="629fa0f8cedd81ac" providerId="LiveId" clId="{B4116140-9EFC-43AF-894D-C16B032DAD7D}" dt="2020-12-04T09:22:07.347" v="1214" actId="478"/>
          <ac:spMkLst>
            <pc:docMk/>
            <pc:sldMk cId="3472254525" sldId="262"/>
            <ac:spMk id="5" creationId="{7128AC5A-2030-49AE-AA7A-1A2FB2D2EDB6}"/>
          </ac:spMkLst>
        </pc:spChg>
        <pc:spChg chg="add del mod modVis">
          <ac:chgData name="Ahood Rashed" userId="629fa0f8cedd81ac" providerId="LiveId" clId="{B4116140-9EFC-43AF-894D-C16B032DAD7D}" dt="2020-12-05T13:07:46.886" v="6315"/>
          <ac:spMkLst>
            <pc:docMk/>
            <pc:sldMk cId="3472254525" sldId="262"/>
            <ac:spMk id="6" creationId="{E80F8221-701D-4860-A7E4-1B5FC4BB412D}"/>
          </ac:spMkLst>
        </pc:spChg>
        <pc:spChg chg="add del mod">
          <ac:chgData name="Ahood Rashed" userId="629fa0f8cedd81ac" providerId="LiveId" clId="{B4116140-9EFC-43AF-894D-C16B032DAD7D}" dt="2020-12-05T13:17:56.614" v="6479"/>
          <ac:spMkLst>
            <pc:docMk/>
            <pc:sldMk cId="3472254525" sldId="262"/>
            <ac:spMk id="7" creationId="{D9BC311A-2B55-4B2A-AF61-44A95D78E855}"/>
          </ac:spMkLst>
        </pc:spChg>
        <pc:spChg chg="mod modVis">
          <ac:chgData name="Ahood Rashed" userId="629fa0f8cedd81ac" providerId="LiveId" clId="{B4116140-9EFC-43AF-894D-C16B032DAD7D}" dt="2020-12-05T12:43:44.899" v="5959" actId="14429"/>
          <ac:spMkLst>
            <pc:docMk/>
            <pc:sldMk cId="3472254525" sldId="262"/>
            <ac:spMk id="11" creationId="{EB7B175F-C5B8-4447-868A-D4C0A8307CF3}"/>
          </ac:spMkLst>
        </pc:spChg>
        <pc:spChg chg="mod">
          <ac:chgData name="Ahood Rashed" userId="629fa0f8cedd81ac" providerId="LiveId" clId="{B4116140-9EFC-43AF-894D-C16B032DAD7D}" dt="2020-12-05T12:41:22.764" v="5954" actId="207"/>
          <ac:spMkLst>
            <pc:docMk/>
            <pc:sldMk cId="3472254525" sldId="262"/>
            <ac:spMk id="12" creationId="{169CA37C-02BE-4631-8ED9-75FC139CC8BC}"/>
          </ac:spMkLst>
        </pc:spChg>
        <pc:spChg chg="mod">
          <ac:chgData name="Ahood Rashed" userId="629fa0f8cedd81ac" providerId="LiveId" clId="{B4116140-9EFC-43AF-894D-C16B032DAD7D}" dt="2020-12-05T12:41:22.764" v="5954" actId="207"/>
          <ac:spMkLst>
            <pc:docMk/>
            <pc:sldMk cId="3472254525" sldId="262"/>
            <ac:spMk id="13" creationId="{5D034649-BDAE-4D49-9C3A-5CB9E6D70F7B}"/>
          </ac:spMkLst>
        </pc:spChg>
        <pc:spChg chg="mod">
          <ac:chgData name="Ahood Rashed" userId="629fa0f8cedd81ac" providerId="LiveId" clId="{B4116140-9EFC-43AF-894D-C16B032DAD7D}" dt="2020-12-05T12:41:22.764" v="5954" actId="207"/>
          <ac:spMkLst>
            <pc:docMk/>
            <pc:sldMk cId="3472254525" sldId="262"/>
            <ac:spMk id="14" creationId="{DB13987E-EEFA-4E5D-ABF0-F23611908256}"/>
          </ac:spMkLst>
        </pc:spChg>
        <pc:spChg chg="mod">
          <ac:chgData name="Ahood Rashed" userId="629fa0f8cedd81ac" providerId="LiveId" clId="{B4116140-9EFC-43AF-894D-C16B032DAD7D}" dt="2020-12-05T12:41:22.764" v="5954" actId="207"/>
          <ac:spMkLst>
            <pc:docMk/>
            <pc:sldMk cId="3472254525" sldId="262"/>
            <ac:spMk id="15" creationId="{22432249-99D0-413D-8A34-DBF8B6EF64D6}"/>
          </ac:spMkLst>
        </pc:spChg>
        <pc:spChg chg="mod">
          <ac:chgData name="Ahood Rashed" userId="629fa0f8cedd81ac" providerId="LiveId" clId="{B4116140-9EFC-43AF-894D-C16B032DAD7D}" dt="2020-12-05T12:41:22.764" v="5954" actId="207"/>
          <ac:spMkLst>
            <pc:docMk/>
            <pc:sldMk cId="3472254525" sldId="262"/>
            <ac:spMk id="16" creationId="{1E9DD837-EA00-4876-9EEF-853AF1A77E0D}"/>
          </ac:spMkLst>
        </pc:spChg>
        <pc:spChg chg="mod">
          <ac:chgData name="Ahood Rashed" userId="629fa0f8cedd81ac" providerId="LiveId" clId="{B4116140-9EFC-43AF-894D-C16B032DAD7D}" dt="2020-12-05T12:41:22.764" v="5954" actId="207"/>
          <ac:spMkLst>
            <pc:docMk/>
            <pc:sldMk cId="3472254525" sldId="262"/>
            <ac:spMk id="17" creationId="{B839D135-CAD7-460F-ABDE-974232E6CA49}"/>
          </ac:spMkLst>
        </pc:spChg>
        <pc:spChg chg="mod">
          <ac:chgData name="Ahood Rashed" userId="629fa0f8cedd81ac" providerId="LiveId" clId="{B4116140-9EFC-43AF-894D-C16B032DAD7D}" dt="2020-12-05T12:41:22.764" v="5954" actId="207"/>
          <ac:spMkLst>
            <pc:docMk/>
            <pc:sldMk cId="3472254525" sldId="262"/>
            <ac:spMk id="18" creationId="{69FEDCEE-9E4B-4915-8886-712BB600DAB3}"/>
          </ac:spMkLst>
        </pc:spChg>
        <pc:spChg chg="mod">
          <ac:chgData name="Ahood Rashed" userId="629fa0f8cedd81ac" providerId="LiveId" clId="{B4116140-9EFC-43AF-894D-C16B032DAD7D}" dt="2020-12-05T12:41:22.764" v="5954" actId="207"/>
          <ac:spMkLst>
            <pc:docMk/>
            <pc:sldMk cId="3472254525" sldId="262"/>
            <ac:spMk id="19" creationId="{C0CB6A6F-87D9-46F9-BD10-9992DCD8F26E}"/>
          </ac:spMkLst>
        </pc:spChg>
        <pc:spChg chg="add del mod ord modVis">
          <ac:chgData name="Ahood Rashed" userId="629fa0f8cedd81ac" providerId="LiveId" clId="{B4116140-9EFC-43AF-894D-C16B032DAD7D}" dt="2020-12-05T13:21:33.222" v="6522" actId="1076"/>
          <ac:spMkLst>
            <pc:docMk/>
            <pc:sldMk cId="3472254525" sldId="262"/>
            <ac:spMk id="21" creationId="{11586BB1-C362-46FE-A1E4-4259BD7EEAE5}"/>
          </ac:spMkLst>
        </pc:spChg>
        <pc:spChg chg="add mod ord modVis">
          <ac:chgData name="Ahood Rashed" userId="629fa0f8cedd81ac" providerId="LiveId" clId="{B4116140-9EFC-43AF-894D-C16B032DAD7D}" dt="2020-12-06T17:59:51.339" v="9412" actId="255"/>
          <ac:spMkLst>
            <pc:docMk/>
            <pc:sldMk cId="3472254525" sldId="262"/>
            <ac:spMk id="22" creationId="{60311DAD-4E44-40D3-B896-C4F0E6873CD9}"/>
          </ac:spMkLst>
        </pc:spChg>
        <pc:spChg chg="add del mod modVis">
          <ac:chgData name="Ahood Rashed" userId="629fa0f8cedd81ac" providerId="LiveId" clId="{B4116140-9EFC-43AF-894D-C16B032DAD7D}" dt="2020-12-05T13:19:09.329" v="6493"/>
          <ac:spMkLst>
            <pc:docMk/>
            <pc:sldMk cId="3472254525" sldId="262"/>
            <ac:spMk id="23" creationId="{4D848EB8-715E-48FE-9630-47E6E8C25A6F}"/>
          </ac:spMkLst>
        </pc:spChg>
        <pc:spChg chg="mod">
          <ac:chgData name="Ahood Rashed" userId="629fa0f8cedd81ac" providerId="LiveId" clId="{B4116140-9EFC-43AF-894D-C16B032DAD7D}" dt="2020-12-05T13:01:32.866" v="6269"/>
          <ac:spMkLst>
            <pc:docMk/>
            <pc:sldMk cId="3472254525" sldId="262"/>
            <ac:spMk id="24" creationId="{556F699C-0DA7-469C-A3EE-0FBA4EC3C7D5}"/>
          </ac:spMkLst>
        </pc:spChg>
        <pc:spChg chg="add del mod">
          <ac:chgData name="Ahood Rashed" userId="629fa0f8cedd81ac" providerId="LiveId" clId="{B4116140-9EFC-43AF-894D-C16B032DAD7D}" dt="2020-12-05T13:02:24.679" v="6273"/>
          <ac:spMkLst>
            <pc:docMk/>
            <pc:sldMk cId="3472254525" sldId="262"/>
            <ac:spMk id="25" creationId="{BB86186D-ACC9-4E14-91C3-00F609F1E879}"/>
          </ac:spMkLst>
        </pc:spChg>
        <pc:spChg chg="mod">
          <ac:chgData name="Ahood Rashed" userId="629fa0f8cedd81ac" providerId="LiveId" clId="{B4116140-9EFC-43AF-894D-C16B032DAD7D}" dt="2020-12-05T13:06:26.189" v="6302"/>
          <ac:spMkLst>
            <pc:docMk/>
            <pc:sldMk cId="3472254525" sldId="262"/>
            <ac:spMk id="26" creationId="{C6380433-95FE-464C-AE5C-6A90037F0227}"/>
          </ac:spMkLst>
        </pc:spChg>
        <pc:spChg chg="mod">
          <ac:chgData name="Ahood Rashed" userId="629fa0f8cedd81ac" providerId="LiveId" clId="{B4116140-9EFC-43AF-894D-C16B032DAD7D}" dt="2020-12-05T13:09:31.611" v="6365"/>
          <ac:spMkLst>
            <pc:docMk/>
            <pc:sldMk cId="3472254525" sldId="262"/>
            <ac:spMk id="31" creationId="{FB8F55EC-42D2-474D-BD2C-9AB49BE67331}"/>
          </ac:spMkLst>
        </pc:spChg>
        <pc:spChg chg="del mod">
          <ac:chgData name="Ahood Rashed" userId="629fa0f8cedd81ac" providerId="LiveId" clId="{B4116140-9EFC-43AF-894D-C16B032DAD7D}" dt="2020-12-05T13:19:09.329" v="6493"/>
          <ac:spMkLst>
            <pc:docMk/>
            <pc:sldMk cId="3472254525" sldId="262"/>
            <ac:spMk id="32" creationId="{64F8C84F-F25C-490A-8268-120CBBA56B1C}"/>
          </ac:spMkLst>
        </pc:spChg>
        <pc:spChg chg="del mod">
          <ac:chgData name="Ahood Rashed" userId="629fa0f8cedd81ac" providerId="LiveId" clId="{B4116140-9EFC-43AF-894D-C16B032DAD7D}" dt="2020-12-05T13:19:59.407" v="6505"/>
          <ac:spMkLst>
            <pc:docMk/>
            <pc:sldMk cId="3472254525" sldId="262"/>
            <ac:spMk id="33" creationId="{DA1F8D05-1690-4750-B8BA-A3B6C7811A3C}"/>
          </ac:spMkLst>
        </pc:spChg>
        <pc:spChg chg="mod">
          <ac:chgData name="Ahood Rashed" userId="629fa0f8cedd81ac" providerId="LiveId" clId="{B4116140-9EFC-43AF-894D-C16B032DAD7D}" dt="2020-12-05T13:23:55.684" v="6547" actId="207"/>
          <ac:spMkLst>
            <pc:docMk/>
            <pc:sldMk cId="3472254525" sldId="262"/>
            <ac:spMk id="34" creationId="{65FA1283-80B2-49F9-8695-D1A897620076}"/>
          </ac:spMkLst>
        </pc:spChg>
        <pc:grpChg chg="del mod modVis">
          <ac:chgData name="Ahood Rashed" userId="629fa0f8cedd81ac" providerId="LiveId" clId="{B4116140-9EFC-43AF-894D-C16B032DAD7D}" dt="2020-12-05T13:22:10.847" v="6532" actId="478"/>
          <ac:grpSpMkLst>
            <pc:docMk/>
            <pc:sldMk cId="3472254525" sldId="262"/>
            <ac:grpSpMk id="20" creationId="{2C6A5DAF-01B0-4B99-A8C2-73BE852F4340}"/>
          </ac:grpSpMkLst>
        </pc:grpChg>
        <pc:picChg chg="add del mod modVis">
          <ac:chgData name="Ahood Rashed" userId="629fa0f8cedd81ac" providerId="LiveId" clId="{B4116140-9EFC-43AF-894D-C16B032DAD7D}" dt="2020-12-05T13:07:46.886" v="6315"/>
          <ac:picMkLst>
            <pc:docMk/>
            <pc:sldMk cId="3472254525" sldId="262"/>
            <ac:picMk id="3" creationId="{F5AEDC6A-F267-4960-BEB1-71974280627E}"/>
          </ac:picMkLst>
        </pc:picChg>
        <pc:picChg chg="add mod ord modVis">
          <ac:chgData name="Ahood Rashed" userId="629fa0f8cedd81ac" providerId="LiveId" clId="{B4116140-9EFC-43AF-894D-C16B032DAD7D}" dt="2020-12-05T13:22:36.310" v="6539" actId="171"/>
          <ac:picMkLst>
            <pc:docMk/>
            <pc:sldMk cId="3472254525" sldId="262"/>
            <ac:picMk id="9" creationId="{561FC681-FDA1-423F-B06E-81C764A5118E}"/>
          </ac:picMkLst>
        </pc:picChg>
        <pc:picChg chg="mod">
          <ac:chgData name="Ahood Rashed" userId="629fa0f8cedd81ac" providerId="LiveId" clId="{B4116140-9EFC-43AF-894D-C16B032DAD7D}" dt="2020-12-05T13:07:33.333" v="6314"/>
          <ac:picMkLst>
            <pc:docMk/>
            <pc:sldMk cId="3472254525" sldId="262"/>
            <ac:picMk id="27" creationId="{9D5A11F5-1291-4DD4-B231-451262DCA43C}"/>
          </ac:picMkLst>
        </pc:picChg>
        <pc:picChg chg="del mod modVis">
          <ac:chgData name="Ahood Rashed" userId="629fa0f8cedd81ac" providerId="LiveId" clId="{B4116140-9EFC-43AF-894D-C16B032DAD7D}" dt="2020-12-05T13:13:29.613" v="6441" actId="478"/>
          <ac:picMkLst>
            <pc:docMk/>
            <pc:sldMk cId="3472254525" sldId="262"/>
            <ac:picMk id="28" creationId="{E12E9F69-3831-4A23-A9F3-B935D67C13AD}"/>
          </ac:picMkLst>
        </pc:picChg>
        <pc:picChg chg="add del mod ord modVis">
          <ac:chgData name="Ahood Rashed" userId="629fa0f8cedd81ac" providerId="LiveId" clId="{B4116140-9EFC-43AF-894D-C16B032DAD7D}" dt="2020-12-05T13:22:43.067" v="6543" actId="170"/>
          <ac:picMkLst>
            <pc:docMk/>
            <pc:sldMk cId="3472254525" sldId="262"/>
            <ac:picMk id="29" creationId="{A150E1B0-43EC-4C13-9B3B-17FF3315BD1C}"/>
          </ac:picMkLst>
        </pc:picChg>
        <pc:picChg chg="add del mod modVis">
          <ac:chgData name="Ahood Rashed" userId="629fa0f8cedd81ac" providerId="LiveId" clId="{B4116140-9EFC-43AF-894D-C16B032DAD7D}" dt="2020-12-05T13:13:44.640" v="6443" actId="478"/>
          <ac:picMkLst>
            <pc:docMk/>
            <pc:sldMk cId="3472254525" sldId="262"/>
            <ac:picMk id="30" creationId="{F049BD61-01F9-4042-8538-32F9DC3CA0B5}"/>
          </ac:picMkLst>
        </pc:picChg>
      </pc:sldChg>
      <pc:sldChg chg="add del setBg">
        <pc:chgData name="Ahood Rashed" userId="629fa0f8cedd81ac" providerId="LiveId" clId="{B4116140-9EFC-43AF-894D-C16B032DAD7D}" dt="2020-12-04T09:20:41.103" v="1205"/>
        <pc:sldMkLst>
          <pc:docMk/>
          <pc:sldMk cId="4221727017" sldId="262"/>
        </pc:sldMkLst>
      </pc:sldChg>
      <pc:sldChg chg="add del">
        <pc:chgData name="Ahood Rashed" userId="629fa0f8cedd81ac" providerId="LiveId" clId="{B4116140-9EFC-43AF-894D-C16B032DAD7D}" dt="2020-12-04T09:33:22.956" v="1238" actId="47"/>
        <pc:sldMkLst>
          <pc:docMk/>
          <pc:sldMk cId="435686860" sldId="263"/>
        </pc:sldMkLst>
      </pc:sldChg>
      <pc:sldChg chg="addSp delSp modSp add del mod delAnim">
        <pc:chgData name="Ahood Rashed" userId="629fa0f8cedd81ac" providerId="LiveId" clId="{B4116140-9EFC-43AF-894D-C16B032DAD7D}" dt="2020-12-05T12:11:26.842" v="5653" actId="47"/>
        <pc:sldMkLst>
          <pc:docMk/>
          <pc:sldMk cId="893813794" sldId="263"/>
        </pc:sldMkLst>
        <pc:spChg chg="del mod">
          <ac:chgData name="Ahood Rashed" userId="629fa0f8cedd81ac" providerId="LiveId" clId="{B4116140-9EFC-43AF-894D-C16B032DAD7D}" dt="2020-12-04T09:33:43.752" v="1241" actId="478"/>
          <ac:spMkLst>
            <pc:docMk/>
            <pc:sldMk cId="893813794" sldId="263"/>
            <ac:spMk id="5" creationId="{7128AC5A-2030-49AE-AA7A-1A2FB2D2EDB6}"/>
          </ac:spMkLst>
        </pc:spChg>
        <pc:spChg chg="add del mod">
          <ac:chgData name="Ahood Rashed" userId="629fa0f8cedd81ac" providerId="LiveId" clId="{B4116140-9EFC-43AF-894D-C16B032DAD7D}" dt="2020-12-05T12:07:00.879" v="5616"/>
          <ac:spMkLst>
            <pc:docMk/>
            <pc:sldMk cId="893813794" sldId="263"/>
            <ac:spMk id="21" creationId="{1DF6D715-6337-4A04-B3C1-0D73257221B8}"/>
          </ac:spMkLst>
        </pc:spChg>
        <pc:spChg chg="add mod">
          <ac:chgData name="Ahood Rashed" userId="629fa0f8cedd81ac" providerId="LiveId" clId="{B4116140-9EFC-43AF-894D-C16B032DAD7D}" dt="2020-12-05T12:08:24.660" v="5634" actId="21"/>
          <ac:spMkLst>
            <pc:docMk/>
            <pc:sldMk cId="893813794" sldId="263"/>
            <ac:spMk id="22" creationId="{737CADC3-90EF-4D08-A948-821EDEC88F36}"/>
          </ac:spMkLst>
        </pc:spChg>
      </pc:sldChg>
      <pc:sldChg chg="new del">
        <pc:chgData name="Ahood Rashed" userId="629fa0f8cedd81ac" providerId="LiveId" clId="{B4116140-9EFC-43AF-894D-C16B032DAD7D}" dt="2020-12-04T09:33:13.424" v="1236" actId="47"/>
        <pc:sldMkLst>
          <pc:docMk/>
          <pc:sldMk cId="2417178670" sldId="263"/>
        </pc:sldMkLst>
      </pc:sldChg>
      <pc:sldChg chg="addSp delSp modSp new mod setBg modAnim">
        <pc:chgData name="Ahood Rashed" userId="629fa0f8cedd81ac" providerId="LiveId" clId="{B4116140-9EFC-43AF-894D-C16B032DAD7D}" dt="2020-12-06T17:59:57.856" v="9413" actId="255"/>
        <pc:sldMkLst>
          <pc:docMk/>
          <pc:sldMk cId="1681154057" sldId="264"/>
        </pc:sldMkLst>
        <pc:spChg chg="add mod modVis">
          <ac:chgData name="Ahood Rashed" userId="629fa0f8cedd81ac" providerId="LiveId" clId="{B4116140-9EFC-43AF-894D-C16B032DAD7D}" dt="2020-12-05T14:40:46.761" v="8089" actId="3062"/>
          <ac:spMkLst>
            <pc:docMk/>
            <pc:sldMk cId="1681154057" sldId="264"/>
            <ac:spMk id="4" creationId="{7BF20EBD-7610-484E-9D44-F1366691BC34}"/>
          </ac:spMkLst>
        </pc:spChg>
        <pc:spChg chg="add del mod">
          <ac:chgData name="Ahood Rashed" userId="629fa0f8cedd81ac" providerId="LiveId" clId="{B4116140-9EFC-43AF-894D-C16B032DAD7D}" dt="2020-12-04T10:33:52.962" v="1389" actId="478"/>
          <ac:spMkLst>
            <pc:docMk/>
            <pc:sldMk cId="1681154057" sldId="264"/>
            <ac:spMk id="9" creationId="{86E1204E-1AF6-4D23-B6EF-7708C4E85DE8}"/>
          </ac:spMkLst>
        </pc:spChg>
        <pc:spChg chg="add del mod">
          <ac:chgData name="Ahood Rashed" userId="629fa0f8cedd81ac" providerId="LiveId" clId="{B4116140-9EFC-43AF-894D-C16B032DAD7D}" dt="2020-12-04T10:33:45.194" v="1388" actId="478"/>
          <ac:spMkLst>
            <pc:docMk/>
            <pc:sldMk cId="1681154057" sldId="264"/>
            <ac:spMk id="10" creationId="{02388041-48C5-420F-8E0B-AE003BB28069}"/>
          </ac:spMkLst>
        </pc:spChg>
        <pc:spChg chg="add del mod">
          <ac:chgData name="Ahood Rashed" userId="629fa0f8cedd81ac" providerId="LiveId" clId="{B4116140-9EFC-43AF-894D-C16B032DAD7D}" dt="2020-12-04T10:32:49.646" v="1387" actId="478"/>
          <ac:spMkLst>
            <pc:docMk/>
            <pc:sldMk cId="1681154057" sldId="264"/>
            <ac:spMk id="11" creationId="{303E4639-90A3-4C43-9061-18AEEF7A083A}"/>
          </ac:spMkLst>
        </pc:spChg>
        <pc:spChg chg="add del mod">
          <ac:chgData name="Ahood Rashed" userId="629fa0f8cedd81ac" providerId="LiveId" clId="{B4116140-9EFC-43AF-894D-C16B032DAD7D}" dt="2020-12-04T10:32:19.438" v="1386" actId="478"/>
          <ac:spMkLst>
            <pc:docMk/>
            <pc:sldMk cId="1681154057" sldId="264"/>
            <ac:spMk id="12" creationId="{7B6CEF79-056A-4ACA-9702-50A8E4784021}"/>
          </ac:spMkLst>
        </pc:spChg>
        <pc:spChg chg="add del mod">
          <ac:chgData name="Ahood Rashed" userId="629fa0f8cedd81ac" providerId="LiveId" clId="{B4116140-9EFC-43AF-894D-C16B032DAD7D}" dt="2020-12-04T10:32:02.584" v="1384" actId="478"/>
          <ac:spMkLst>
            <pc:docMk/>
            <pc:sldMk cId="1681154057" sldId="264"/>
            <ac:spMk id="13" creationId="{05D16F2C-94DF-4B25-92B9-49781118878F}"/>
          </ac:spMkLst>
        </pc:spChg>
        <pc:spChg chg="add mod modVis">
          <ac:chgData name="Ahood Rashed" userId="629fa0f8cedd81ac" providerId="LiveId" clId="{B4116140-9EFC-43AF-894D-C16B032DAD7D}" dt="2020-12-05T14:45:31.034" v="8125" actId="208"/>
          <ac:spMkLst>
            <pc:docMk/>
            <pc:sldMk cId="1681154057" sldId="264"/>
            <ac:spMk id="14" creationId="{5F76A74D-2C17-40FA-BEEB-FD84B690D6C6}"/>
          </ac:spMkLst>
        </pc:spChg>
        <pc:spChg chg="add del mod">
          <ac:chgData name="Ahood Rashed" userId="629fa0f8cedd81ac" providerId="LiveId" clId="{B4116140-9EFC-43AF-894D-C16B032DAD7D}" dt="2020-12-06T17:59:57.856" v="9413" actId="255"/>
          <ac:spMkLst>
            <pc:docMk/>
            <pc:sldMk cId="1681154057" sldId="264"/>
            <ac:spMk id="15" creationId="{9695F884-0C3B-4C18-A48B-9017D56831CE}"/>
          </ac:spMkLst>
        </pc:spChg>
        <pc:spChg chg="add del mod">
          <ac:chgData name="Ahood Rashed" userId="629fa0f8cedd81ac" providerId="LiveId" clId="{B4116140-9EFC-43AF-894D-C16B032DAD7D}" dt="2020-12-04T10:31:01.638" v="1378" actId="478"/>
          <ac:spMkLst>
            <pc:docMk/>
            <pc:sldMk cId="1681154057" sldId="264"/>
            <ac:spMk id="15" creationId="{E2EB8817-BE8A-49EC-8549-AA0CB7DCE687}"/>
          </ac:spMkLst>
        </pc:spChg>
        <pc:spChg chg="add mod modVis">
          <ac:chgData name="Ahood Rashed" userId="629fa0f8cedd81ac" providerId="LiveId" clId="{B4116140-9EFC-43AF-894D-C16B032DAD7D}" dt="2020-12-05T14:43:41.417" v="8112" actId="2085"/>
          <ac:spMkLst>
            <pc:docMk/>
            <pc:sldMk cId="1681154057" sldId="264"/>
            <ac:spMk id="24" creationId="{F4E7D93C-1EBA-4C5D-B978-CE827D4EB55F}"/>
          </ac:spMkLst>
        </pc:spChg>
        <pc:spChg chg="add del">
          <ac:chgData name="Ahood Rashed" userId="629fa0f8cedd81ac" providerId="LiveId" clId="{B4116140-9EFC-43AF-894D-C16B032DAD7D}" dt="2020-12-04T10:43:57.962" v="1509" actId="22"/>
          <ac:spMkLst>
            <pc:docMk/>
            <pc:sldMk cId="1681154057" sldId="264"/>
            <ac:spMk id="26" creationId="{3E10B15A-1AB8-46DD-B330-DDF9EDE89304}"/>
          </ac:spMkLst>
        </pc:spChg>
        <pc:spChg chg="add del mod">
          <ac:chgData name="Ahood Rashed" userId="629fa0f8cedd81ac" providerId="LiveId" clId="{B4116140-9EFC-43AF-894D-C16B032DAD7D}" dt="2020-12-04T10:44:08.851" v="1513" actId="22"/>
          <ac:spMkLst>
            <pc:docMk/>
            <pc:sldMk cId="1681154057" sldId="264"/>
            <ac:spMk id="28" creationId="{C1E43120-EC1A-4C36-B380-95BC75312A36}"/>
          </ac:spMkLst>
        </pc:spChg>
        <pc:spChg chg="add mod modVis">
          <ac:chgData name="Ahood Rashed" userId="629fa0f8cedd81ac" providerId="LiveId" clId="{B4116140-9EFC-43AF-894D-C16B032DAD7D}" dt="2020-12-05T14:43:41.417" v="8112" actId="2085"/>
          <ac:spMkLst>
            <pc:docMk/>
            <pc:sldMk cId="1681154057" sldId="264"/>
            <ac:spMk id="29" creationId="{FFA17F5A-EA0E-4681-863E-D9A25FE258F3}"/>
          </ac:spMkLst>
        </pc:spChg>
        <pc:spChg chg="add del">
          <ac:chgData name="Ahood Rashed" userId="629fa0f8cedd81ac" providerId="LiveId" clId="{B4116140-9EFC-43AF-894D-C16B032DAD7D}" dt="2020-12-04T10:45:51.120" v="1548" actId="22"/>
          <ac:spMkLst>
            <pc:docMk/>
            <pc:sldMk cId="1681154057" sldId="264"/>
            <ac:spMk id="31" creationId="{4BEB91F2-C196-4302-BBB7-41F2506A89D9}"/>
          </ac:spMkLst>
        </pc:spChg>
        <pc:spChg chg="add del mod">
          <ac:chgData name="Ahood Rashed" userId="629fa0f8cedd81ac" providerId="LiveId" clId="{B4116140-9EFC-43AF-894D-C16B032DAD7D}" dt="2020-12-04T11:02:42.976" v="1629"/>
          <ac:spMkLst>
            <pc:docMk/>
            <pc:sldMk cId="1681154057" sldId="264"/>
            <ac:spMk id="35" creationId="{0CFED82F-3611-4AD2-BC3D-2A23D2F13D60}"/>
          </ac:spMkLst>
        </pc:spChg>
        <pc:spChg chg="add del mod">
          <ac:chgData name="Ahood Rashed" userId="629fa0f8cedd81ac" providerId="LiveId" clId="{B4116140-9EFC-43AF-894D-C16B032DAD7D}" dt="2020-12-04T11:02:53.343" v="1634" actId="767"/>
          <ac:spMkLst>
            <pc:docMk/>
            <pc:sldMk cId="1681154057" sldId="264"/>
            <ac:spMk id="36" creationId="{972BC694-2BCD-4EFD-A7A8-816A2EDAF069}"/>
          </ac:spMkLst>
        </pc:spChg>
        <pc:spChg chg="add del mod ord">
          <ac:chgData name="Ahood Rashed" userId="629fa0f8cedd81ac" providerId="LiveId" clId="{B4116140-9EFC-43AF-894D-C16B032DAD7D}" dt="2020-12-05T07:24:01.408" v="2608" actId="255"/>
          <ac:spMkLst>
            <pc:docMk/>
            <pc:sldMk cId="1681154057" sldId="264"/>
            <ac:spMk id="37" creationId="{68C74A3E-D9AB-471E-9906-9224A367891C}"/>
          </ac:spMkLst>
        </pc:spChg>
        <pc:grpChg chg="add mod modVis">
          <ac:chgData name="Ahood Rashed" userId="629fa0f8cedd81ac" providerId="LiveId" clId="{B4116140-9EFC-43AF-894D-C16B032DAD7D}" dt="2020-12-05T14:44:42.387" v="8118"/>
          <ac:grpSpMkLst>
            <pc:docMk/>
            <pc:sldMk cId="1681154057" sldId="264"/>
            <ac:grpSpMk id="32" creationId="{401908CF-4B13-4089-A64C-34E7A86B9417}"/>
          </ac:grpSpMkLst>
        </pc:grpChg>
        <pc:grpChg chg="add mod modVis">
          <ac:chgData name="Ahood Rashed" userId="629fa0f8cedd81ac" providerId="LiveId" clId="{B4116140-9EFC-43AF-894D-C16B032DAD7D}" dt="2020-12-05T14:44:31.373" v="8117"/>
          <ac:grpSpMkLst>
            <pc:docMk/>
            <pc:sldMk cId="1681154057" sldId="264"/>
            <ac:grpSpMk id="33" creationId="{CEEC8231-C55C-45E3-BF14-6BBE7DBB2BCB}"/>
          </ac:grpSpMkLst>
        </pc:grpChg>
        <pc:grpChg chg="add mod modVis">
          <ac:chgData name="Ahood Rashed" userId="629fa0f8cedd81ac" providerId="LiveId" clId="{B4116140-9EFC-43AF-894D-C16B032DAD7D}" dt="2020-12-05T14:44:16.641" v="8115"/>
          <ac:grpSpMkLst>
            <pc:docMk/>
            <pc:sldMk cId="1681154057" sldId="264"/>
            <ac:grpSpMk id="34" creationId="{8420D35D-C914-48DE-90ED-F547BF0EE926}"/>
          </ac:grpSpMkLst>
        </pc:grpChg>
        <pc:picChg chg="add mod modVis">
          <ac:chgData name="Ahood Rashed" userId="629fa0f8cedd81ac" providerId="LiveId" clId="{B4116140-9EFC-43AF-894D-C16B032DAD7D}" dt="2020-12-04T11:00:20.018" v="1601" actId="164"/>
          <ac:picMkLst>
            <pc:docMk/>
            <pc:sldMk cId="1681154057" sldId="264"/>
            <ac:picMk id="3" creationId="{16665A71-C709-429B-8852-121AB527F3A5}"/>
          </ac:picMkLst>
        </pc:picChg>
        <pc:picChg chg="add mod ord modVis">
          <ac:chgData name="Ahood Rashed" userId="629fa0f8cedd81ac" providerId="LiveId" clId="{B4116140-9EFC-43AF-894D-C16B032DAD7D}" dt="2020-12-05T14:44:25.492" v="8116"/>
          <ac:picMkLst>
            <pc:docMk/>
            <pc:sldMk cId="1681154057" sldId="264"/>
            <ac:picMk id="6" creationId="{1943CF7B-5699-4BDD-8CFE-0E769BED3162}"/>
          </ac:picMkLst>
        </pc:picChg>
        <pc:picChg chg="add mod modVis modCrop">
          <ac:chgData name="Ahood Rashed" userId="629fa0f8cedd81ac" providerId="LiveId" clId="{B4116140-9EFC-43AF-894D-C16B032DAD7D}" dt="2020-12-04T11:00:31.600" v="1607" actId="14429"/>
          <ac:picMkLst>
            <pc:docMk/>
            <pc:sldMk cId="1681154057" sldId="264"/>
            <ac:picMk id="8" creationId="{6C73909B-AF41-4993-9630-D7BE5DE3ADC7}"/>
          </ac:picMkLst>
        </pc:picChg>
        <pc:picChg chg="add del mod">
          <ac:chgData name="Ahood Rashed" userId="629fa0f8cedd81ac" providerId="LiveId" clId="{B4116140-9EFC-43AF-894D-C16B032DAD7D}" dt="2020-12-04T10:38:01.428" v="1487" actId="931"/>
          <ac:picMkLst>
            <pc:docMk/>
            <pc:sldMk cId="1681154057" sldId="264"/>
            <ac:picMk id="17" creationId="{52D4C7E6-3450-43C5-A984-91AC824F3877}"/>
          </ac:picMkLst>
        </pc:picChg>
        <pc:picChg chg="add del mod">
          <ac:chgData name="Ahood Rashed" userId="629fa0f8cedd81ac" providerId="LiveId" clId="{B4116140-9EFC-43AF-894D-C16B032DAD7D}" dt="2020-12-04T10:38:12.647" v="1489" actId="931"/>
          <ac:picMkLst>
            <pc:docMk/>
            <pc:sldMk cId="1681154057" sldId="264"/>
            <ac:picMk id="19" creationId="{32029F77-DAF5-451E-9FF7-85FB54B5FCDC}"/>
          </ac:picMkLst>
        </pc:picChg>
        <pc:picChg chg="add del mod">
          <ac:chgData name="Ahood Rashed" userId="629fa0f8cedd81ac" providerId="LiveId" clId="{B4116140-9EFC-43AF-894D-C16B032DAD7D}" dt="2020-12-04T10:38:44.685" v="1491" actId="931"/>
          <ac:picMkLst>
            <pc:docMk/>
            <pc:sldMk cId="1681154057" sldId="264"/>
            <ac:picMk id="21" creationId="{2F0C0EB7-B80D-4D7D-913D-53CF2ADC2AAB}"/>
          </ac:picMkLst>
        </pc:picChg>
        <pc:picChg chg="add mod modVis">
          <ac:chgData name="Ahood Rashed" userId="629fa0f8cedd81ac" providerId="LiveId" clId="{B4116140-9EFC-43AF-894D-C16B032DAD7D}" dt="2020-12-05T14:43:41.417" v="8112" actId="2085"/>
          <ac:picMkLst>
            <pc:docMk/>
            <pc:sldMk cId="1681154057" sldId="264"/>
            <ac:picMk id="23" creationId="{B18E1801-8B32-4604-AC4C-9EF2BD71C6BD}"/>
          </ac:picMkLst>
        </pc:picChg>
        <pc:inkChg chg="add del">
          <ac:chgData name="Ahood Rashed" userId="629fa0f8cedd81ac" providerId="LiveId" clId="{B4116140-9EFC-43AF-894D-C16B032DAD7D}" dt="2020-12-05T07:17:56.359" v="2367"/>
          <ac:inkMkLst>
            <pc:docMk/>
            <pc:sldMk cId="1681154057" sldId="264"/>
            <ac:inkMk id="2" creationId="{41C86DDD-87FC-4FE2-A38F-144C6F8780C4}"/>
          </ac:inkMkLst>
        </pc:inkChg>
        <pc:inkChg chg="add del">
          <ac:chgData name="Ahood Rashed" userId="629fa0f8cedd81ac" providerId="LiveId" clId="{B4116140-9EFC-43AF-894D-C16B032DAD7D}" dt="2020-12-05T07:17:56.372" v="2369"/>
          <ac:inkMkLst>
            <pc:docMk/>
            <pc:sldMk cId="1681154057" sldId="264"/>
            <ac:inkMk id="5" creationId="{965F3762-7BB2-4CF1-9EBE-52F26C6D51AF}"/>
          </ac:inkMkLst>
        </pc:inkChg>
        <pc:inkChg chg="add del">
          <ac:chgData name="Ahood Rashed" userId="629fa0f8cedd81ac" providerId="LiveId" clId="{B4116140-9EFC-43AF-894D-C16B032DAD7D}" dt="2020-12-05T07:17:56.370" v="2368"/>
          <ac:inkMkLst>
            <pc:docMk/>
            <pc:sldMk cId="1681154057" sldId="264"/>
            <ac:inkMk id="7" creationId="{74DDCDB0-2804-41AE-9CAC-25DF8429B06C}"/>
          </ac:inkMkLst>
        </pc:inkChg>
      </pc:sldChg>
      <pc:sldChg chg="addSp delSp modSp new add del mod modAnim">
        <pc:chgData name="Ahood Rashed" userId="629fa0f8cedd81ac" providerId="LiveId" clId="{B4116140-9EFC-43AF-894D-C16B032DAD7D}" dt="2020-12-04T11:56:41.409" v="2253" actId="47"/>
        <pc:sldMkLst>
          <pc:docMk/>
          <pc:sldMk cId="1059803579" sldId="265"/>
        </pc:sldMkLst>
        <pc:spChg chg="add del mod topLvl">
          <ac:chgData name="Ahood Rashed" userId="629fa0f8cedd81ac" providerId="LiveId" clId="{B4116140-9EFC-43AF-894D-C16B032DAD7D}" dt="2020-12-04T11:10:48.678" v="1723" actId="164"/>
          <ac:spMkLst>
            <pc:docMk/>
            <pc:sldMk cId="1059803579" sldId="265"/>
            <ac:spMk id="4" creationId="{6DECBAD7-2384-4F9C-9CEB-A07D78440FA8}"/>
          </ac:spMkLst>
        </pc:spChg>
        <pc:spChg chg="add del mod topLvl">
          <ac:chgData name="Ahood Rashed" userId="629fa0f8cedd81ac" providerId="LiveId" clId="{B4116140-9EFC-43AF-894D-C16B032DAD7D}" dt="2020-12-04T11:10:20.913" v="1721" actId="478"/>
          <ac:spMkLst>
            <pc:docMk/>
            <pc:sldMk cId="1059803579" sldId="265"/>
            <ac:spMk id="5" creationId="{02D728CB-718A-4F65-A330-1D1B22487A48}"/>
          </ac:spMkLst>
        </pc:spChg>
        <pc:spChg chg="add mod">
          <ac:chgData name="Ahood Rashed" userId="629fa0f8cedd81ac" providerId="LiveId" clId="{B4116140-9EFC-43AF-894D-C16B032DAD7D}" dt="2020-12-04T11:12:12.981" v="1727"/>
          <ac:spMkLst>
            <pc:docMk/>
            <pc:sldMk cId="1059803579" sldId="265"/>
            <ac:spMk id="7" creationId="{C90F7F03-9AB6-40C6-967B-C745EB1D6708}"/>
          </ac:spMkLst>
        </pc:spChg>
        <pc:spChg chg="add mod">
          <ac:chgData name="Ahood Rashed" userId="629fa0f8cedd81ac" providerId="LiveId" clId="{B4116140-9EFC-43AF-894D-C16B032DAD7D}" dt="2020-12-04T11:12:12.981" v="1727"/>
          <ac:spMkLst>
            <pc:docMk/>
            <pc:sldMk cId="1059803579" sldId="265"/>
            <ac:spMk id="8" creationId="{BBDDC69B-3405-493C-BF9A-FD54663EDF9D}"/>
          </ac:spMkLst>
        </pc:spChg>
        <pc:spChg chg="add mod">
          <ac:chgData name="Ahood Rashed" userId="629fa0f8cedd81ac" providerId="LiveId" clId="{B4116140-9EFC-43AF-894D-C16B032DAD7D}" dt="2020-12-04T11:12:12.981" v="1727"/>
          <ac:spMkLst>
            <pc:docMk/>
            <pc:sldMk cId="1059803579" sldId="265"/>
            <ac:spMk id="9" creationId="{F7247514-079B-4205-B403-B45BD8F406FF}"/>
          </ac:spMkLst>
        </pc:spChg>
        <pc:spChg chg="add mod">
          <ac:chgData name="Ahood Rashed" userId="629fa0f8cedd81ac" providerId="LiveId" clId="{B4116140-9EFC-43AF-894D-C16B032DAD7D}" dt="2020-12-04T11:17:19.218" v="1751" actId="255"/>
          <ac:spMkLst>
            <pc:docMk/>
            <pc:sldMk cId="1059803579" sldId="265"/>
            <ac:spMk id="10" creationId="{28B8D818-F90A-4F7F-8DEC-7220576F2DFE}"/>
          </ac:spMkLst>
        </pc:spChg>
        <pc:grpChg chg="add del mod">
          <ac:chgData name="Ahood Rashed" userId="629fa0f8cedd81ac" providerId="LiveId" clId="{B4116140-9EFC-43AF-894D-C16B032DAD7D}" dt="2020-12-04T11:10:06.179" v="1718" actId="165"/>
          <ac:grpSpMkLst>
            <pc:docMk/>
            <pc:sldMk cId="1059803579" sldId="265"/>
            <ac:grpSpMk id="2" creationId="{5D4B2246-6D80-48C5-87C9-A6606F3514AE}"/>
          </ac:grpSpMkLst>
        </pc:grpChg>
        <pc:grpChg chg="add mod">
          <ac:chgData name="Ahood Rashed" userId="629fa0f8cedd81ac" providerId="LiveId" clId="{B4116140-9EFC-43AF-894D-C16B032DAD7D}" dt="2020-12-04T11:10:52.763" v="1724" actId="14100"/>
          <ac:grpSpMkLst>
            <pc:docMk/>
            <pc:sldMk cId="1059803579" sldId="265"/>
            <ac:grpSpMk id="6" creationId="{D1212216-BAFF-4CFB-B80F-1FB2BF2ECA29}"/>
          </ac:grpSpMkLst>
        </pc:grpChg>
        <pc:picChg chg="add del mod topLvl">
          <ac:chgData name="Ahood Rashed" userId="629fa0f8cedd81ac" providerId="LiveId" clId="{B4116140-9EFC-43AF-894D-C16B032DAD7D}" dt="2020-12-04T11:10:48.678" v="1723" actId="164"/>
          <ac:picMkLst>
            <pc:docMk/>
            <pc:sldMk cId="1059803579" sldId="265"/>
            <ac:picMk id="3" creationId="{4249BB84-D446-45DA-9FE4-3EFBCD1DFAB8}"/>
          </ac:picMkLst>
        </pc:picChg>
      </pc:sldChg>
      <pc:sldChg chg="addSp modSp new mod setBg modAnim">
        <pc:chgData name="Ahood Rashed" userId="629fa0f8cedd81ac" providerId="LiveId" clId="{B4116140-9EFC-43AF-894D-C16B032DAD7D}" dt="2020-12-06T17:59:03.953" v="9406" actId="255"/>
        <pc:sldMkLst>
          <pc:docMk/>
          <pc:sldMk cId="3130678862" sldId="266"/>
        </pc:sldMkLst>
        <pc:spChg chg="add mod modVis">
          <ac:chgData name="Ahood Rashed" userId="629fa0f8cedd81ac" providerId="LiveId" clId="{B4116140-9EFC-43AF-894D-C16B032DAD7D}" dt="2020-12-04T11:39:39.245" v="1848" actId="14429"/>
          <ac:spMkLst>
            <pc:docMk/>
            <pc:sldMk cId="3130678862" sldId="266"/>
            <ac:spMk id="2" creationId="{9C858926-CAB7-4FFA-A5B9-6F401616F2A4}"/>
          </ac:spMkLst>
        </pc:spChg>
        <pc:spChg chg="add mod modVis">
          <ac:chgData name="Ahood Rashed" userId="629fa0f8cedd81ac" providerId="LiveId" clId="{B4116140-9EFC-43AF-894D-C16B032DAD7D}" dt="2020-12-04T11:39:36.725" v="1847" actId="164"/>
          <ac:spMkLst>
            <pc:docMk/>
            <pc:sldMk cId="3130678862" sldId="266"/>
            <ac:spMk id="4" creationId="{73FC25BD-5A24-43FD-B176-D1CCA08CAA44}"/>
          </ac:spMkLst>
        </pc:spChg>
        <pc:spChg chg="add mod modVis">
          <ac:chgData name="Ahood Rashed" userId="629fa0f8cedd81ac" providerId="LiveId" clId="{B4116140-9EFC-43AF-894D-C16B032DAD7D}" dt="2020-12-04T11:39:14.357" v="1842" actId="164"/>
          <ac:spMkLst>
            <pc:docMk/>
            <pc:sldMk cId="3130678862" sldId="266"/>
            <ac:spMk id="6" creationId="{793594AC-8B62-4C57-86F8-3894FEFE27E9}"/>
          </ac:spMkLst>
        </pc:spChg>
        <pc:spChg chg="add mod modVis">
          <ac:chgData name="Ahood Rashed" userId="629fa0f8cedd81ac" providerId="LiveId" clId="{B4116140-9EFC-43AF-894D-C16B032DAD7D}" dt="2020-12-04T11:38:48.966" v="1838" actId="164"/>
          <ac:spMkLst>
            <pc:docMk/>
            <pc:sldMk cId="3130678862" sldId="266"/>
            <ac:spMk id="7" creationId="{65B0B0A0-4B1D-44AD-A6A5-758DBD6917B1}"/>
          </ac:spMkLst>
        </pc:spChg>
        <pc:spChg chg="add mod">
          <ac:chgData name="Ahood Rashed" userId="629fa0f8cedd81ac" providerId="LiveId" clId="{B4116140-9EFC-43AF-894D-C16B032DAD7D}" dt="2020-12-06T17:59:03.953" v="9406" actId="255"/>
          <ac:spMkLst>
            <pc:docMk/>
            <pc:sldMk cId="3130678862" sldId="266"/>
            <ac:spMk id="12" creationId="{7A189674-7832-48BF-9A3B-24AB1B8B2ABC}"/>
          </ac:spMkLst>
        </pc:spChg>
        <pc:grpChg chg="add mod modVis">
          <ac:chgData name="Ahood Rashed" userId="629fa0f8cedd81ac" providerId="LiveId" clId="{B4116140-9EFC-43AF-894D-C16B032DAD7D}" dt="2020-12-04T11:39:51.045" v="1850" actId="14429"/>
          <ac:grpSpMkLst>
            <pc:docMk/>
            <pc:sldMk cId="3130678862" sldId="266"/>
            <ac:grpSpMk id="9" creationId="{B723D351-937A-4803-9E47-309FA09F1D7C}"/>
          </ac:grpSpMkLst>
        </pc:grpChg>
        <pc:grpChg chg="add mod modVis">
          <ac:chgData name="Ahood Rashed" userId="629fa0f8cedd81ac" providerId="LiveId" clId="{B4116140-9EFC-43AF-894D-C16B032DAD7D}" dt="2020-12-04T11:39:50.344" v="1849" actId="14429"/>
          <ac:grpSpMkLst>
            <pc:docMk/>
            <pc:sldMk cId="3130678862" sldId="266"/>
            <ac:grpSpMk id="10" creationId="{275219C6-F54C-41A8-970D-AFB13FA99421}"/>
          </ac:grpSpMkLst>
        </pc:grpChg>
        <pc:grpChg chg="add mod">
          <ac:chgData name="Ahood Rashed" userId="629fa0f8cedd81ac" providerId="LiveId" clId="{B4116140-9EFC-43AF-894D-C16B032DAD7D}" dt="2020-12-04T11:39:36.725" v="1847" actId="164"/>
          <ac:grpSpMkLst>
            <pc:docMk/>
            <pc:sldMk cId="3130678862" sldId="266"/>
            <ac:grpSpMk id="11" creationId="{1074CA00-576C-4519-A22B-94A94424C2E8}"/>
          </ac:grpSpMkLst>
        </pc:grpChg>
        <pc:picChg chg="add mod modVis">
          <ac:chgData name="Ahood Rashed" userId="629fa0f8cedd81ac" providerId="LiveId" clId="{B4116140-9EFC-43AF-894D-C16B032DAD7D}" dt="2020-12-04T11:39:36.725" v="1847" actId="164"/>
          <ac:picMkLst>
            <pc:docMk/>
            <pc:sldMk cId="3130678862" sldId="266"/>
            <ac:picMk id="3" creationId="{8DB3200F-0F10-4A20-9853-91CE55BB44D5}"/>
          </ac:picMkLst>
        </pc:picChg>
        <pc:picChg chg="add mod modVis">
          <ac:chgData name="Ahood Rashed" userId="629fa0f8cedd81ac" providerId="LiveId" clId="{B4116140-9EFC-43AF-894D-C16B032DAD7D}" dt="2020-12-04T11:39:14.357" v="1842" actId="164"/>
          <ac:picMkLst>
            <pc:docMk/>
            <pc:sldMk cId="3130678862" sldId="266"/>
            <ac:picMk id="5" creationId="{A2DD3C8D-1616-4963-9099-F5D37FFBE06D}"/>
          </ac:picMkLst>
        </pc:picChg>
        <pc:picChg chg="add mod modVis">
          <ac:chgData name="Ahood Rashed" userId="629fa0f8cedd81ac" providerId="LiveId" clId="{B4116140-9EFC-43AF-894D-C16B032DAD7D}" dt="2020-12-04T11:38:48.966" v="1838" actId="164"/>
          <ac:picMkLst>
            <pc:docMk/>
            <pc:sldMk cId="3130678862" sldId="266"/>
            <ac:picMk id="8" creationId="{E3ABFD73-06DA-4101-B5F3-E646AA9E2BA0}"/>
          </ac:picMkLst>
        </pc:picChg>
      </pc:sldChg>
      <pc:sldChg chg="addSp delSp modSp new del mod setBg">
        <pc:chgData name="Ahood Rashed" userId="629fa0f8cedd81ac" providerId="LiveId" clId="{B4116140-9EFC-43AF-894D-C16B032DAD7D}" dt="2020-12-05T08:50:00.475" v="3774" actId="47"/>
        <pc:sldMkLst>
          <pc:docMk/>
          <pc:sldMk cId="763455235" sldId="267"/>
        </pc:sldMkLst>
        <pc:spChg chg="add del mod modVis">
          <ac:chgData name="Ahood Rashed" userId="629fa0f8cedd81ac" providerId="LiveId" clId="{B4116140-9EFC-43AF-894D-C16B032DAD7D}" dt="2020-12-05T08:49:47.041" v="3772" actId="21"/>
          <ac:spMkLst>
            <pc:docMk/>
            <pc:sldMk cId="763455235" sldId="267"/>
            <ac:spMk id="2" creationId="{71DE9A3D-5D3A-4497-BA46-2A9B613BCF16}"/>
          </ac:spMkLst>
        </pc:spChg>
        <pc:spChg chg="add del mod modVis">
          <ac:chgData name="Ahood Rashed" userId="629fa0f8cedd81ac" providerId="LiveId" clId="{B4116140-9EFC-43AF-894D-C16B032DAD7D}" dt="2020-12-05T08:49:47.041" v="3772" actId="21"/>
          <ac:spMkLst>
            <pc:docMk/>
            <pc:sldMk cId="763455235" sldId="267"/>
            <ac:spMk id="4" creationId="{8BAA2560-6066-4E66-96BC-750391D7F03A}"/>
          </ac:spMkLst>
        </pc:spChg>
        <pc:spChg chg="add del mod modVis">
          <ac:chgData name="Ahood Rashed" userId="629fa0f8cedd81ac" providerId="LiveId" clId="{B4116140-9EFC-43AF-894D-C16B032DAD7D}" dt="2020-12-05T08:49:47.041" v="3772" actId="21"/>
          <ac:spMkLst>
            <pc:docMk/>
            <pc:sldMk cId="763455235" sldId="267"/>
            <ac:spMk id="5" creationId="{94DF00E6-9F29-4A39-BB47-6E74FCE7BB5D}"/>
          </ac:spMkLst>
        </pc:spChg>
        <pc:spChg chg="add del mod">
          <ac:chgData name="Ahood Rashed" userId="629fa0f8cedd81ac" providerId="LiveId" clId="{B4116140-9EFC-43AF-894D-C16B032DAD7D}" dt="2020-12-05T08:49:47.041" v="3772" actId="21"/>
          <ac:spMkLst>
            <pc:docMk/>
            <pc:sldMk cId="763455235" sldId="267"/>
            <ac:spMk id="6" creationId="{3FEE1112-BE7B-403F-8AE6-699B6ED8025A}"/>
          </ac:spMkLst>
        </pc:spChg>
        <pc:spChg chg="add del mod modVis">
          <ac:chgData name="Ahood Rashed" userId="629fa0f8cedd81ac" providerId="LiveId" clId="{B4116140-9EFC-43AF-894D-C16B032DAD7D}" dt="2020-12-05T08:49:47.041" v="3772" actId="21"/>
          <ac:spMkLst>
            <pc:docMk/>
            <pc:sldMk cId="763455235" sldId="267"/>
            <ac:spMk id="7" creationId="{EA83D784-E819-4376-8C74-5604C3746091}"/>
          </ac:spMkLst>
        </pc:spChg>
        <pc:spChg chg="add del mod">
          <ac:chgData name="Ahood Rashed" userId="629fa0f8cedd81ac" providerId="LiveId" clId="{B4116140-9EFC-43AF-894D-C16B032DAD7D}" dt="2020-12-05T08:49:47.041" v="3772" actId="21"/>
          <ac:spMkLst>
            <pc:docMk/>
            <pc:sldMk cId="763455235" sldId="267"/>
            <ac:spMk id="9" creationId="{83E688EB-E86B-4925-BC47-331EA140BAAE}"/>
          </ac:spMkLst>
        </pc:spChg>
        <pc:spChg chg="add del mod">
          <ac:chgData name="Ahood Rashed" userId="629fa0f8cedd81ac" providerId="LiveId" clId="{B4116140-9EFC-43AF-894D-C16B032DAD7D}" dt="2020-12-05T08:49:47.041" v="3772" actId="21"/>
          <ac:spMkLst>
            <pc:docMk/>
            <pc:sldMk cId="763455235" sldId="267"/>
            <ac:spMk id="10" creationId="{540E168C-95DB-4197-B5F4-5387D0BA8D4E}"/>
          </ac:spMkLst>
        </pc:spChg>
        <pc:picChg chg="add del mod">
          <ac:chgData name="Ahood Rashed" userId="629fa0f8cedd81ac" providerId="LiveId" clId="{B4116140-9EFC-43AF-894D-C16B032DAD7D}" dt="2020-12-05T08:49:47.041" v="3772" actId="21"/>
          <ac:picMkLst>
            <pc:docMk/>
            <pc:sldMk cId="763455235" sldId="267"/>
            <ac:picMk id="3" creationId="{83E84D6F-A2DF-496C-8E26-9EF33A80956B}"/>
          </ac:picMkLst>
        </pc:picChg>
        <pc:picChg chg="add del mod">
          <ac:chgData name="Ahood Rashed" userId="629fa0f8cedd81ac" providerId="LiveId" clId="{B4116140-9EFC-43AF-894D-C16B032DAD7D}" dt="2020-12-05T08:49:47.041" v="3772" actId="21"/>
          <ac:picMkLst>
            <pc:docMk/>
            <pc:sldMk cId="763455235" sldId="267"/>
            <ac:picMk id="11" creationId="{CF988CF9-9CD0-4319-9C37-4D43405D488D}"/>
          </ac:picMkLst>
        </pc:picChg>
        <pc:cxnChg chg="add del mod modVis">
          <ac:chgData name="Ahood Rashed" userId="629fa0f8cedd81ac" providerId="LiveId" clId="{B4116140-9EFC-43AF-894D-C16B032DAD7D}" dt="2020-12-05T08:49:47.041" v="3772" actId="21"/>
          <ac:cxnSpMkLst>
            <pc:docMk/>
            <pc:sldMk cId="763455235" sldId="267"/>
            <ac:cxnSpMk id="8" creationId="{ACE1B979-077B-4FA2-A4F1-A676B95051A3}"/>
          </ac:cxnSpMkLst>
        </pc:cxnChg>
        <pc:cxnChg chg="add del mod">
          <ac:chgData name="Ahood Rashed" userId="629fa0f8cedd81ac" providerId="LiveId" clId="{B4116140-9EFC-43AF-894D-C16B032DAD7D}" dt="2020-12-05T08:49:47.041" v="3772" actId="21"/>
          <ac:cxnSpMkLst>
            <pc:docMk/>
            <pc:sldMk cId="763455235" sldId="267"/>
            <ac:cxnSpMk id="12" creationId="{6AEE73A6-91BD-4316-B460-79BCCD3EBD58}"/>
          </ac:cxnSpMkLst>
        </pc:cxnChg>
      </pc:sldChg>
      <pc:sldChg chg="add del">
        <pc:chgData name="Ahood Rashed" userId="629fa0f8cedd81ac" providerId="LiveId" clId="{B4116140-9EFC-43AF-894D-C16B032DAD7D}" dt="2020-12-04T11:29:53.478" v="1770"/>
        <pc:sldMkLst>
          <pc:docMk/>
          <pc:sldMk cId="4049781262" sldId="267"/>
        </pc:sldMkLst>
      </pc:sldChg>
      <pc:sldChg chg="new del">
        <pc:chgData name="Ahood Rashed" userId="629fa0f8cedd81ac" providerId="LiveId" clId="{B4116140-9EFC-43AF-894D-C16B032DAD7D}" dt="2020-12-04T11:47:40.942" v="2130" actId="47"/>
        <pc:sldMkLst>
          <pc:docMk/>
          <pc:sldMk cId="772470449" sldId="268"/>
        </pc:sldMkLst>
      </pc:sldChg>
      <pc:sldChg chg="addSp delSp modSp add mod ord delAnim modAnim">
        <pc:chgData name="Ahood Rashed" userId="629fa0f8cedd81ac" providerId="LiveId" clId="{B4116140-9EFC-43AF-894D-C16B032DAD7D}" dt="2020-12-06T17:58:55.844" v="9405" actId="1076"/>
        <pc:sldMkLst>
          <pc:docMk/>
          <pc:sldMk cId="1092279992" sldId="269"/>
        </pc:sldMkLst>
        <pc:spChg chg="mod modVis">
          <ac:chgData name="Ahood Rashed" userId="629fa0f8cedd81ac" providerId="LiveId" clId="{B4116140-9EFC-43AF-894D-C16B032DAD7D}" dt="2020-12-04T11:59:16.195" v="2287" actId="14429"/>
          <ac:spMkLst>
            <pc:docMk/>
            <pc:sldMk cId="1092279992" sldId="269"/>
            <ac:spMk id="10" creationId="{7FC619CF-10EC-4AB6-8348-A0E07BCA61D0}"/>
          </ac:spMkLst>
        </pc:spChg>
        <pc:spChg chg="mod ord modVis">
          <ac:chgData name="Ahood Rashed" userId="629fa0f8cedd81ac" providerId="LiveId" clId="{B4116140-9EFC-43AF-894D-C16B032DAD7D}" dt="2020-12-04T11:59:15.670" v="2286" actId="14429"/>
          <ac:spMkLst>
            <pc:docMk/>
            <pc:sldMk cId="1092279992" sldId="269"/>
            <ac:spMk id="11" creationId="{9F01A95E-CEC9-45B5-82D5-DC690A731AC6}"/>
          </ac:spMkLst>
        </pc:spChg>
        <pc:spChg chg="mod topLvl modVis">
          <ac:chgData name="Ahood Rashed" userId="629fa0f8cedd81ac" providerId="LiveId" clId="{B4116140-9EFC-43AF-894D-C16B032DAD7D}" dt="2020-12-04T11:59:14.486" v="2284" actId="14429"/>
          <ac:spMkLst>
            <pc:docMk/>
            <pc:sldMk cId="1092279992" sldId="269"/>
            <ac:spMk id="12" creationId="{5224474B-2576-486E-8EDE-A67C5AB2F6DD}"/>
          </ac:spMkLst>
        </pc:spChg>
        <pc:spChg chg="add del mod">
          <ac:chgData name="Ahood Rashed" userId="629fa0f8cedd81ac" providerId="LiveId" clId="{B4116140-9EFC-43AF-894D-C16B032DAD7D}" dt="2020-12-06T17:58:55.844" v="9405" actId="1076"/>
          <ac:spMkLst>
            <pc:docMk/>
            <pc:sldMk cId="1092279992" sldId="269"/>
            <ac:spMk id="13" creationId="{247BDB9A-1242-4238-A85A-90101A277F32}"/>
          </ac:spMkLst>
        </pc:spChg>
        <pc:spChg chg="del mod">
          <ac:chgData name="Ahood Rashed" userId="629fa0f8cedd81ac" providerId="LiveId" clId="{B4116140-9EFC-43AF-894D-C16B032DAD7D}" dt="2020-12-04T11:48:24.288" v="2132" actId="478"/>
          <ac:spMkLst>
            <pc:docMk/>
            <pc:sldMk cId="1092279992" sldId="269"/>
            <ac:spMk id="13" creationId="{C5378095-51AA-400B-B283-8E91644B2AB0}"/>
          </ac:spMkLst>
        </pc:spChg>
        <pc:spChg chg="del">
          <ac:chgData name="Ahood Rashed" userId="629fa0f8cedd81ac" providerId="LiveId" clId="{B4116140-9EFC-43AF-894D-C16B032DAD7D}" dt="2020-12-04T11:48:42.855" v="2133" actId="478"/>
          <ac:spMkLst>
            <pc:docMk/>
            <pc:sldMk cId="1092279992" sldId="269"/>
            <ac:spMk id="14" creationId="{66F2B986-4C41-4BED-8CEC-2D42E679B25A}"/>
          </ac:spMkLst>
        </pc:spChg>
        <pc:spChg chg="del mod modVis">
          <ac:chgData name="Ahood Rashed" userId="629fa0f8cedd81ac" providerId="LiveId" clId="{B4116140-9EFC-43AF-894D-C16B032DAD7D}" dt="2020-12-05T06:58:32.876" v="2331" actId="478"/>
          <ac:spMkLst>
            <pc:docMk/>
            <pc:sldMk cId="1092279992" sldId="269"/>
            <ac:spMk id="15" creationId="{3DFFDD7C-4F30-4227-A03C-27F6C497E0A5}"/>
          </ac:spMkLst>
        </pc:spChg>
        <pc:spChg chg="add mod topLvl modVis">
          <ac:chgData name="Ahood Rashed" userId="629fa0f8cedd81ac" providerId="LiveId" clId="{B4116140-9EFC-43AF-894D-C16B032DAD7D}" dt="2020-12-06T17:40:47.992" v="9118" actId="20577"/>
          <ac:spMkLst>
            <pc:docMk/>
            <pc:sldMk cId="1092279992" sldId="269"/>
            <ac:spMk id="16" creationId="{1FC8A097-EC79-433D-A8DE-9C3D8C63B96D}"/>
          </ac:spMkLst>
        </pc:spChg>
        <pc:spChg chg="add mod topLvl modVis">
          <ac:chgData name="Ahood Rashed" userId="629fa0f8cedd81ac" providerId="LiveId" clId="{B4116140-9EFC-43AF-894D-C16B032DAD7D}" dt="2020-12-04T11:59:06.805" v="2281" actId="164"/>
          <ac:spMkLst>
            <pc:docMk/>
            <pc:sldMk cId="1092279992" sldId="269"/>
            <ac:spMk id="17" creationId="{F61B314F-F259-464A-94D5-96984A5407BF}"/>
          </ac:spMkLst>
        </pc:spChg>
        <pc:grpChg chg="add del mod">
          <ac:chgData name="Ahood Rashed" userId="629fa0f8cedd81ac" providerId="LiveId" clId="{B4116140-9EFC-43AF-894D-C16B032DAD7D}" dt="2020-12-04T11:58:58.102" v="2279" actId="165"/>
          <ac:grpSpMkLst>
            <pc:docMk/>
            <pc:sldMk cId="1092279992" sldId="269"/>
            <ac:grpSpMk id="2" creationId="{B44A5202-CA95-4B9C-9AB2-02A5E3C3F26C}"/>
          </ac:grpSpMkLst>
        </pc:grpChg>
        <pc:grpChg chg="add mod">
          <ac:chgData name="Ahood Rashed" userId="629fa0f8cedd81ac" providerId="LiveId" clId="{B4116140-9EFC-43AF-894D-C16B032DAD7D}" dt="2020-12-04T11:59:06.805" v="2281" actId="164"/>
          <ac:grpSpMkLst>
            <pc:docMk/>
            <pc:sldMk cId="1092279992" sldId="269"/>
            <ac:grpSpMk id="3" creationId="{6A03B414-485F-4CB9-9CD5-E4323597647C}"/>
          </ac:grpSpMkLst>
        </pc:grpChg>
        <pc:picChg chg="mod modVis">
          <ac:chgData name="Ahood Rashed" userId="629fa0f8cedd81ac" providerId="LiveId" clId="{B4116140-9EFC-43AF-894D-C16B032DAD7D}" dt="2020-12-06T14:25:59.382" v="8634" actId="14100"/>
          <ac:picMkLst>
            <pc:docMk/>
            <pc:sldMk cId="1092279992" sldId="269"/>
            <ac:picMk id="9" creationId="{911C883F-EE0A-4C8D-9850-36DD2FEF2C75}"/>
          </ac:picMkLst>
        </pc:picChg>
      </pc:sldChg>
      <pc:sldChg chg="add del">
        <pc:chgData name="Ahood Rashed" userId="629fa0f8cedd81ac" providerId="LiveId" clId="{B4116140-9EFC-43AF-894D-C16B032DAD7D}" dt="2020-12-04T11:47:33.179" v="2128" actId="2696"/>
        <pc:sldMkLst>
          <pc:docMk/>
          <pc:sldMk cId="4231325021" sldId="269"/>
        </pc:sldMkLst>
      </pc:sldChg>
      <pc:sldChg chg="addSp delSp modSp new del mod ord">
        <pc:chgData name="Ahood Rashed" userId="629fa0f8cedd81ac" providerId="LiveId" clId="{B4116140-9EFC-43AF-894D-C16B032DAD7D}" dt="2020-12-05T08:52:13.742" v="3790" actId="47"/>
        <pc:sldMkLst>
          <pc:docMk/>
          <pc:sldMk cId="2186919954" sldId="270"/>
        </pc:sldMkLst>
        <pc:spChg chg="add del mod">
          <ac:chgData name="Ahood Rashed" userId="629fa0f8cedd81ac" providerId="LiveId" clId="{B4116140-9EFC-43AF-894D-C16B032DAD7D}" dt="2020-12-05T08:51:49.929" v="3788" actId="21"/>
          <ac:spMkLst>
            <pc:docMk/>
            <pc:sldMk cId="2186919954" sldId="270"/>
            <ac:spMk id="2" creationId="{98783DB9-201D-4492-92FC-08E3AC73FF8E}"/>
          </ac:spMkLst>
        </pc:spChg>
        <pc:spChg chg="add del mod">
          <ac:chgData name="Ahood Rashed" userId="629fa0f8cedd81ac" providerId="LiveId" clId="{B4116140-9EFC-43AF-894D-C16B032DAD7D}" dt="2020-12-05T08:51:49.929" v="3788" actId="21"/>
          <ac:spMkLst>
            <pc:docMk/>
            <pc:sldMk cId="2186919954" sldId="270"/>
            <ac:spMk id="3" creationId="{99A595B7-F491-4734-9C7A-AA9065EA61E3}"/>
          </ac:spMkLst>
        </pc:spChg>
        <pc:spChg chg="add del mod">
          <ac:chgData name="Ahood Rashed" userId="629fa0f8cedd81ac" providerId="LiveId" clId="{B4116140-9EFC-43AF-894D-C16B032DAD7D}" dt="2020-12-05T08:51:49.929" v="3788" actId="21"/>
          <ac:spMkLst>
            <pc:docMk/>
            <pc:sldMk cId="2186919954" sldId="270"/>
            <ac:spMk id="4" creationId="{EC0E6713-10A8-4FC0-9E52-FD92D4086279}"/>
          </ac:spMkLst>
        </pc:spChg>
        <pc:picChg chg="add del mod">
          <ac:chgData name="Ahood Rashed" userId="629fa0f8cedd81ac" providerId="LiveId" clId="{B4116140-9EFC-43AF-894D-C16B032DAD7D}" dt="2020-12-05T08:51:49.929" v="3788" actId="21"/>
          <ac:picMkLst>
            <pc:docMk/>
            <pc:sldMk cId="2186919954" sldId="270"/>
            <ac:picMk id="5" creationId="{336FAC22-FCF2-40CB-B3AC-3752DD317F77}"/>
          </ac:picMkLst>
        </pc:picChg>
        <pc:picChg chg="add del mod">
          <ac:chgData name="Ahood Rashed" userId="629fa0f8cedd81ac" providerId="LiveId" clId="{B4116140-9EFC-43AF-894D-C16B032DAD7D}" dt="2020-12-05T08:51:49.929" v="3788" actId="21"/>
          <ac:picMkLst>
            <pc:docMk/>
            <pc:sldMk cId="2186919954" sldId="270"/>
            <ac:picMk id="6" creationId="{F8589A54-BCBA-434E-9B7A-76C4B035BF95}"/>
          </ac:picMkLst>
        </pc:picChg>
        <pc:picChg chg="add del mod">
          <ac:chgData name="Ahood Rashed" userId="629fa0f8cedd81ac" providerId="LiveId" clId="{B4116140-9EFC-43AF-894D-C16B032DAD7D}" dt="2020-12-05T08:51:49.929" v="3788" actId="21"/>
          <ac:picMkLst>
            <pc:docMk/>
            <pc:sldMk cId="2186919954" sldId="270"/>
            <ac:picMk id="7" creationId="{75BFB137-11C9-41A8-8D0C-7340CD3C0549}"/>
          </ac:picMkLst>
        </pc:picChg>
      </pc:sldChg>
      <pc:sldChg chg="addSp modSp new del">
        <pc:chgData name="Ahood Rashed" userId="629fa0f8cedd81ac" providerId="LiveId" clId="{B4116140-9EFC-43AF-894D-C16B032DAD7D}" dt="2020-12-05T07:33:56.759" v="2681" actId="47"/>
        <pc:sldMkLst>
          <pc:docMk/>
          <pc:sldMk cId="3602439780" sldId="271"/>
        </pc:sldMkLst>
        <pc:spChg chg="add mod">
          <ac:chgData name="Ahood Rashed" userId="629fa0f8cedd81ac" providerId="LiveId" clId="{B4116140-9EFC-43AF-894D-C16B032DAD7D}" dt="2020-12-05T07:00:41.619" v="2333"/>
          <ac:spMkLst>
            <pc:docMk/>
            <pc:sldMk cId="3602439780" sldId="271"/>
            <ac:spMk id="2" creationId="{D8B6474F-E49C-40C6-9927-DD4093B04C04}"/>
          </ac:spMkLst>
        </pc:spChg>
      </pc:sldChg>
      <pc:sldChg chg="new del">
        <pc:chgData name="Ahood Rashed" userId="629fa0f8cedd81ac" providerId="LiveId" clId="{B4116140-9EFC-43AF-894D-C16B032DAD7D}" dt="2020-12-04T16:04:38.774" v="2330" actId="680"/>
        <pc:sldMkLst>
          <pc:docMk/>
          <pc:sldMk cId="4032599747" sldId="271"/>
        </pc:sldMkLst>
      </pc:sldChg>
      <pc:sldChg chg="addSp delSp modSp new del mod">
        <pc:chgData name="Ahood Rashed" userId="629fa0f8cedd81ac" providerId="LiveId" clId="{B4116140-9EFC-43AF-894D-C16B032DAD7D}" dt="2020-12-05T08:52:55.418" v="3793" actId="47"/>
        <pc:sldMkLst>
          <pc:docMk/>
          <pc:sldMk cId="1772909034" sldId="272"/>
        </pc:sldMkLst>
        <pc:spChg chg="add del mod">
          <ac:chgData name="Ahood Rashed" userId="629fa0f8cedd81ac" providerId="LiveId" clId="{B4116140-9EFC-43AF-894D-C16B032DAD7D}" dt="2020-12-05T08:52:47.327" v="3791" actId="21"/>
          <ac:spMkLst>
            <pc:docMk/>
            <pc:sldMk cId="1772909034" sldId="272"/>
            <ac:spMk id="2" creationId="{D2EFFCC5-E34B-451F-A70D-A8CBAFBBC6A7}"/>
          </ac:spMkLst>
        </pc:spChg>
        <pc:spChg chg="add del mod">
          <ac:chgData name="Ahood Rashed" userId="629fa0f8cedd81ac" providerId="LiveId" clId="{B4116140-9EFC-43AF-894D-C16B032DAD7D}" dt="2020-12-05T08:52:47.327" v="3791" actId="21"/>
          <ac:spMkLst>
            <pc:docMk/>
            <pc:sldMk cId="1772909034" sldId="272"/>
            <ac:spMk id="5" creationId="{0DCFB32F-9F27-4008-8A4A-7024FF98C1D4}"/>
          </ac:spMkLst>
        </pc:spChg>
        <pc:picChg chg="add del mod">
          <ac:chgData name="Ahood Rashed" userId="629fa0f8cedd81ac" providerId="LiveId" clId="{B4116140-9EFC-43AF-894D-C16B032DAD7D}" dt="2020-12-05T08:52:47.327" v="3791" actId="21"/>
          <ac:picMkLst>
            <pc:docMk/>
            <pc:sldMk cId="1772909034" sldId="272"/>
            <ac:picMk id="3" creationId="{7462167E-FAAC-4E2F-9C4A-11920EF4AC59}"/>
          </ac:picMkLst>
        </pc:picChg>
        <pc:picChg chg="add del mod">
          <ac:chgData name="Ahood Rashed" userId="629fa0f8cedd81ac" providerId="LiveId" clId="{B4116140-9EFC-43AF-894D-C16B032DAD7D}" dt="2020-12-05T08:52:47.327" v="3791" actId="21"/>
          <ac:picMkLst>
            <pc:docMk/>
            <pc:sldMk cId="1772909034" sldId="272"/>
            <ac:picMk id="4" creationId="{C39C380B-532F-4870-AA18-4DE94EA987FD}"/>
          </ac:picMkLst>
        </pc:picChg>
      </pc:sldChg>
      <pc:sldChg chg="addSp delSp modSp new del">
        <pc:chgData name="Ahood Rashed" userId="629fa0f8cedd81ac" providerId="LiveId" clId="{B4116140-9EFC-43AF-894D-C16B032DAD7D}" dt="2020-12-05T08:53:23.698" v="3796" actId="2696"/>
        <pc:sldMkLst>
          <pc:docMk/>
          <pc:sldMk cId="1369496787" sldId="273"/>
        </pc:sldMkLst>
        <pc:spChg chg="add del mod">
          <ac:chgData name="Ahood Rashed" userId="629fa0f8cedd81ac" providerId="LiveId" clId="{B4116140-9EFC-43AF-894D-C16B032DAD7D}" dt="2020-12-05T08:53:16.012" v="3794" actId="21"/>
          <ac:spMkLst>
            <pc:docMk/>
            <pc:sldMk cId="1369496787" sldId="273"/>
            <ac:spMk id="2" creationId="{C96DE1ED-1F9C-4CF3-8173-0F76C5B05297}"/>
          </ac:spMkLst>
        </pc:spChg>
        <pc:graphicFrameChg chg="add del mod">
          <ac:chgData name="Ahood Rashed" userId="629fa0f8cedd81ac" providerId="LiveId" clId="{B4116140-9EFC-43AF-894D-C16B032DAD7D}" dt="2020-12-05T08:53:16.012" v="3794" actId="21"/>
          <ac:graphicFrameMkLst>
            <pc:docMk/>
            <pc:sldMk cId="1369496787" sldId="273"/>
            <ac:graphicFrameMk id="3" creationId="{A62B93C0-A142-4DA9-9170-138C7C21F727}"/>
          </ac:graphicFrameMkLst>
        </pc:graphicFrameChg>
        <pc:picChg chg="add del mod">
          <ac:chgData name="Ahood Rashed" userId="629fa0f8cedd81ac" providerId="LiveId" clId="{B4116140-9EFC-43AF-894D-C16B032DAD7D}" dt="2020-12-05T08:53:16.012" v="3794" actId="21"/>
          <ac:picMkLst>
            <pc:docMk/>
            <pc:sldMk cId="1369496787" sldId="273"/>
            <ac:picMk id="4" creationId="{7C66ACB7-6F71-4F60-BC77-FA6F48577038}"/>
          </ac:picMkLst>
        </pc:picChg>
      </pc:sldChg>
      <pc:sldChg chg="addSp delSp modSp new del mod">
        <pc:chgData name="Ahood Rashed" userId="629fa0f8cedd81ac" providerId="LiveId" clId="{B4116140-9EFC-43AF-894D-C16B032DAD7D}" dt="2020-12-05T07:50:14.372" v="2791" actId="47"/>
        <pc:sldMkLst>
          <pc:docMk/>
          <pc:sldMk cId="683498308" sldId="274"/>
        </pc:sldMkLst>
        <pc:spChg chg="add del mod modVis">
          <ac:chgData name="Ahood Rashed" userId="629fa0f8cedd81ac" providerId="LiveId" clId="{B4116140-9EFC-43AF-894D-C16B032DAD7D}" dt="2020-12-05T07:46:32.118" v="2777" actId="21"/>
          <ac:spMkLst>
            <pc:docMk/>
            <pc:sldMk cId="683498308" sldId="274"/>
            <ac:spMk id="2" creationId="{6007F584-2667-4E1B-8E8B-F9BD4F11F3DA}"/>
          </ac:spMkLst>
        </pc:spChg>
        <pc:spChg chg="add del mod">
          <ac:chgData name="Ahood Rashed" userId="629fa0f8cedd81ac" providerId="LiveId" clId="{B4116140-9EFC-43AF-894D-C16B032DAD7D}" dt="2020-12-05T07:46:11.506" v="2775"/>
          <ac:spMkLst>
            <pc:docMk/>
            <pc:sldMk cId="683498308" sldId="274"/>
            <ac:spMk id="3" creationId="{08072A21-F76B-4C03-B86F-76EBD5FCF46B}"/>
          </ac:spMkLst>
        </pc:spChg>
        <pc:spChg chg="add del mod">
          <ac:chgData name="Ahood Rashed" userId="629fa0f8cedd81ac" providerId="LiveId" clId="{B4116140-9EFC-43AF-894D-C16B032DAD7D}" dt="2020-12-05T07:46:11.505" v="2773"/>
          <ac:spMkLst>
            <pc:docMk/>
            <pc:sldMk cId="683498308" sldId="274"/>
            <ac:spMk id="4" creationId="{05B531A9-3D88-4AD8-9455-EDEDEAD04814}"/>
          </ac:spMkLst>
        </pc:spChg>
      </pc:sldChg>
      <pc:sldChg chg="addSp delSp modSp new del mod">
        <pc:chgData name="Ahood Rashed" userId="629fa0f8cedd81ac" providerId="LiveId" clId="{B4116140-9EFC-43AF-894D-C16B032DAD7D}" dt="2020-12-05T09:19:29.957" v="3927" actId="47"/>
        <pc:sldMkLst>
          <pc:docMk/>
          <pc:sldMk cId="2319587312" sldId="275"/>
        </pc:sldMkLst>
        <pc:spChg chg="add del mod">
          <ac:chgData name="Ahood Rashed" userId="629fa0f8cedd81ac" providerId="LiveId" clId="{B4116140-9EFC-43AF-894D-C16B032DAD7D}" dt="2020-12-05T09:19:23.298" v="3925" actId="21"/>
          <ac:spMkLst>
            <pc:docMk/>
            <pc:sldMk cId="2319587312" sldId="275"/>
            <ac:spMk id="3" creationId="{9822D727-0AF5-4BEF-8328-F59AFCA96DF3}"/>
          </ac:spMkLst>
        </pc:spChg>
        <pc:picChg chg="add del mod">
          <ac:chgData name="Ahood Rashed" userId="629fa0f8cedd81ac" providerId="LiveId" clId="{B4116140-9EFC-43AF-894D-C16B032DAD7D}" dt="2020-12-05T09:19:23.298" v="3925" actId="21"/>
          <ac:picMkLst>
            <pc:docMk/>
            <pc:sldMk cId="2319587312" sldId="275"/>
            <ac:picMk id="2" creationId="{0BA1CE17-889B-4F37-9642-435E90DB93F5}"/>
          </ac:picMkLst>
        </pc:picChg>
      </pc:sldChg>
      <pc:sldChg chg="addSp delSp modSp new del mod">
        <pc:chgData name="Ahood Rashed" userId="629fa0f8cedd81ac" providerId="LiveId" clId="{B4116140-9EFC-43AF-894D-C16B032DAD7D}" dt="2020-12-05T09:21:21.978" v="3937" actId="47"/>
        <pc:sldMkLst>
          <pc:docMk/>
          <pc:sldMk cId="1828862447" sldId="276"/>
        </pc:sldMkLst>
        <pc:spChg chg="mod">
          <ac:chgData name="Ahood Rashed" userId="629fa0f8cedd81ac" providerId="LiveId" clId="{B4116140-9EFC-43AF-894D-C16B032DAD7D}" dt="2020-12-05T07:05:01.535" v="2344"/>
          <ac:spMkLst>
            <pc:docMk/>
            <pc:sldMk cId="1828862447" sldId="276"/>
            <ac:spMk id="4" creationId="{29E7A669-AFF9-4ED4-9F72-776985335B14}"/>
          </ac:spMkLst>
        </pc:spChg>
        <pc:spChg chg="add del mod">
          <ac:chgData name="Ahood Rashed" userId="629fa0f8cedd81ac" providerId="LiveId" clId="{B4116140-9EFC-43AF-894D-C16B032DAD7D}" dt="2020-12-05T09:21:14.255" v="3935" actId="21"/>
          <ac:spMkLst>
            <pc:docMk/>
            <pc:sldMk cId="1828862447" sldId="276"/>
            <ac:spMk id="5" creationId="{256C0FDE-B0C2-4F4A-8302-1522CB7F93BE}"/>
          </ac:spMkLst>
        </pc:spChg>
        <pc:grpChg chg="add del mod">
          <ac:chgData name="Ahood Rashed" userId="629fa0f8cedd81ac" providerId="LiveId" clId="{B4116140-9EFC-43AF-894D-C16B032DAD7D}" dt="2020-12-05T09:21:14.255" v="3935" actId="21"/>
          <ac:grpSpMkLst>
            <pc:docMk/>
            <pc:sldMk cId="1828862447" sldId="276"/>
            <ac:grpSpMk id="2" creationId="{742D237C-1628-4888-AC8E-AA5F88338F6D}"/>
          </ac:grpSpMkLst>
        </pc:grpChg>
        <pc:picChg chg="mod">
          <ac:chgData name="Ahood Rashed" userId="629fa0f8cedd81ac" providerId="LiveId" clId="{B4116140-9EFC-43AF-894D-C16B032DAD7D}" dt="2020-12-05T07:05:01.535" v="2344"/>
          <ac:picMkLst>
            <pc:docMk/>
            <pc:sldMk cId="1828862447" sldId="276"/>
            <ac:picMk id="3" creationId="{21034811-0171-4560-9F1B-89BEDEB9A76E}"/>
          </ac:picMkLst>
        </pc:picChg>
      </pc:sldChg>
      <pc:sldChg chg="addSp delSp modSp new del mod">
        <pc:chgData name="Ahood Rashed" userId="629fa0f8cedd81ac" providerId="LiveId" clId="{B4116140-9EFC-43AF-894D-C16B032DAD7D}" dt="2020-12-05T09:21:48.995" v="3940" actId="47"/>
        <pc:sldMkLst>
          <pc:docMk/>
          <pc:sldMk cId="142187671" sldId="277"/>
        </pc:sldMkLst>
        <pc:spChg chg="add del mod">
          <ac:chgData name="Ahood Rashed" userId="629fa0f8cedd81ac" providerId="LiveId" clId="{B4116140-9EFC-43AF-894D-C16B032DAD7D}" dt="2020-12-05T09:21:42" v="3938" actId="21"/>
          <ac:spMkLst>
            <pc:docMk/>
            <pc:sldMk cId="142187671" sldId="277"/>
            <ac:spMk id="2" creationId="{37CBB6B5-6E4A-4E68-88D8-3CFEC86D64FD}"/>
          </ac:spMkLst>
        </pc:spChg>
        <pc:spChg chg="add del mod">
          <ac:chgData name="Ahood Rashed" userId="629fa0f8cedd81ac" providerId="LiveId" clId="{B4116140-9EFC-43AF-894D-C16B032DAD7D}" dt="2020-12-05T09:21:42" v="3938" actId="21"/>
          <ac:spMkLst>
            <pc:docMk/>
            <pc:sldMk cId="142187671" sldId="277"/>
            <ac:spMk id="3" creationId="{6BFD0941-5D1F-46BB-9E51-2B9B87731165}"/>
          </ac:spMkLst>
        </pc:spChg>
        <pc:picChg chg="add del mod">
          <ac:chgData name="Ahood Rashed" userId="629fa0f8cedd81ac" providerId="LiveId" clId="{B4116140-9EFC-43AF-894D-C16B032DAD7D}" dt="2020-12-05T09:21:42" v="3938" actId="21"/>
          <ac:picMkLst>
            <pc:docMk/>
            <pc:sldMk cId="142187671" sldId="277"/>
            <ac:picMk id="4" creationId="{5CEDF045-7F71-44D0-AF35-B8468558A349}"/>
          </ac:picMkLst>
        </pc:picChg>
      </pc:sldChg>
      <pc:sldChg chg="addSp modSp new del mod">
        <pc:chgData name="Ahood Rashed" userId="629fa0f8cedd81ac" providerId="LiveId" clId="{B4116140-9EFC-43AF-894D-C16B032DAD7D}" dt="2020-12-05T09:20:12.704" v="3934" actId="47"/>
        <pc:sldMkLst>
          <pc:docMk/>
          <pc:sldMk cId="1201480620" sldId="278"/>
        </pc:sldMkLst>
        <pc:spChg chg="add mod">
          <ac:chgData name="Ahood Rashed" userId="629fa0f8cedd81ac" providerId="LiveId" clId="{B4116140-9EFC-43AF-894D-C16B032DAD7D}" dt="2020-12-05T09:13:30.711" v="3881" actId="21"/>
          <ac:spMkLst>
            <pc:docMk/>
            <pc:sldMk cId="1201480620" sldId="278"/>
            <ac:spMk id="2" creationId="{7A8CC55F-A3B0-4407-A6F3-F4FB19BCD84F}"/>
          </ac:spMkLst>
        </pc:spChg>
      </pc:sldChg>
      <pc:sldChg chg="addSp delSp modSp new mod ord setBg modAnim">
        <pc:chgData name="Ahood Rashed" userId="629fa0f8cedd81ac" providerId="LiveId" clId="{B4116140-9EFC-43AF-894D-C16B032DAD7D}" dt="2020-12-06T17:57:25.227" v="9393" actId="255"/>
        <pc:sldMkLst>
          <pc:docMk/>
          <pc:sldMk cId="1938127543" sldId="279"/>
        </pc:sldMkLst>
        <pc:spChg chg="add mod modVis">
          <ac:chgData name="Ahood Rashed" userId="629fa0f8cedd81ac" providerId="LiveId" clId="{B4116140-9EFC-43AF-894D-C16B032DAD7D}" dt="2020-12-05T14:56:56.614" v="8239" actId="20577"/>
          <ac:spMkLst>
            <pc:docMk/>
            <pc:sldMk cId="1938127543" sldId="279"/>
            <ac:spMk id="2" creationId="{2BA7973E-C68D-42C2-BA63-3FA5A6448EF8}"/>
          </ac:spMkLst>
        </pc:spChg>
        <pc:spChg chg="add mod modVis">
          <ac:chgData name="Ahood Rashed" userId="629fa0f8cedd81ac" providerId="LiveId" clId="{B4116140-9EFC-43AF-894D-C16B032DAD7D}" dt="2020-12-05T08:45:11.834" v="3746" actId="14100"/>
          <ac:spMkLst>
            <pc:docMk/>
            <pc:sldMk cId="1938127543" sldId="279"/>
            <ac:spMk id="3" creationId="{FA17003D-62A0-4212-8A53-7D1C2945D3AD}"/>
          </ac:spMkLst>
        </pc:spChg>
        <pc:spChg chg="add del mod">
          <ac:chgData name="Ahood Rashed" userId="629fa0f8cedd81ac" providerId="LiveId" clId="{B4116140-9EFC-43AF-894D-C16B032DAD7D}" dt="2020-12-05T07:53:08.368" v="2801" actId="11529"/>
          <ac:spMkLst>
            <pc:docMk/>
            <pc:sldMk cId="1938127543" sldId="279"/>
            <ac:spMk id="4" creationId="{2E594B5B-4BEE-459A-9D63-C46254399B38}"/>
          </ac:spMkLst>
        </pc:spChg>
        <pc:spChg chg="add mod modVis">
          <ac:chgData name="Ahood Rashed" userId="629fa0f8cedd81ac" providerId="LiveId" clId="{B4116140-9EFC-43AF-894D-C16B032DAD7D}" dt="2020-12-05T08:41:45.437" v="3500" actId="207"/>
          <ac:spMkLst>
            <pc:docMk/>
            <pc:sldMk cId="1938127543" sldId="279"/>
            <ac:spMk id="5" creationId="{EE1F4BA4-8518-4E22-9292-22A35AED8D06}"/>
          </ac:spMkLst>
        </pc:spChg>
        <pc:spChg chg="add del mod modVis">
          <ac:chgData name="Ahood Rashed" userId="629fa0f8cedd81ac" providerId="LiveId" clId="{B4116140-9EFC-43AF-894D-C16B032DAD7D}" dt="2020-12-05T08:41:45.437" v="3500" actId="207"/>
          <ac:spMkLst>
            <pc:docMk/>
            <pc:sldMk cId="1938127543" sldId="279"/>
            <ac:spMk id="6" creationId="{AEAA35E8-1A93-48B0-A0C5-55F5D33C96E2}"/>
          </ac:spMkLst>
        </pc:spChg>
        <pc:spChg chg="add del mod modVis">
          <ac:chgData name="Ahood Rashed" userId="629fa0f8cedd81ac" providerId="LiveId" clId="{B4116140-9EFC-43AF-894D-C16B032DAD7D}" dt="2020-12-05T08:41:45.437" v="3500" actId="207"/>
          <ac:spMkLst>
            <pc:docMk/>
            <pc:sldMk cId="1938127543" sldId="279"/>
            <ac:spMk id="7" creationId="{F7F92267-6EC0-449A-B4A0-1DDDCDD0C1BC}"/>
          </ac:spMkLst>
        </pc:spChg>
        <pc:spChg chg="add del mod">
          <ac:chgData name="Ahood Rashed" userId="629fa0f8cedd81ac" providerId="LiveId" clId="{B4116140-9EFC-43AF-894D-C16B032DAD7D}" dt="2020-12-05T08:11:03.961" v="2936" actId="478"/>
          <ac:spMkLst>
            <pc:docMk/>
            <pc:sldMk cId="1938127543" sldId="279"/>
            <ac:spMk id="8" creationId="{3D0CF770-16D4-4149-BE2A-B411212C146F}"/>
          </ac:spMkLst>
        </pc:spChg>
        <pc:spChg chg="add del mod">
          <ac:chgData name="Ahood Rashed" userId="629fa0f8cedd81ac" providerId="LiveId" clId="{B4116140-9EFC-43AF-894D-C16B032DAD7D}" dt="2020-12-05T08:11:08.374" v="2937" actId="478"/>
          <ac:spMkLst>
            <pc:docMk/>
            <pc:sldMk cId="1938127543" sldId="279"/>
            <ac:spMk id="9" creationId="{38BD8ED2-71A0-482B-A117-9184FC1AD51A}"/>
          </ac:spMkLst>
        </pc:spChg>
        <pc:spChg chg="add del mod">
          <ac:chgData name="Ahood Rashed" userId="629fa0f8cedd81ac" providerId="LiveId" clId="{B4116140-9EFC-43AF-894D-C16B032DAD7D}" dt="2020-12-05T08:11:12.457" v="2938" actId="478"/>
          <ac:spMkLst>
            <pc:docMk/>
            <pc:sldMk cId="1938127543" sldId="279"/>
            <ac:spMk id="10" creationId="{89EB3741-DD20-44EE-9C7F-9875F11AE56B}"/>
          </ac:spMkLst>
        </pc:spChg>
        <pc:spChg chg="add del mod">
          <ac:chgData name="Ahood Rashed" userId="629fa0f8cedd81ac" providerId="LiveId" clId="{B4116140-9EFC-43AF-894D-C16B032DAD7D}" dt="2020-12-05T08:10:29.518" v="2923"/>
          <ac:spMkLst>
            <pc:docMk/>
            <pc:sldMk cId="1938127543" sldId="279"/>
            <ac:spMk id="11" creationId="{275274CF-A549-4A55-965A-2E1576B06591}"/>
          </ac:spMkLst>
        </pc:spChg>
        <pc:spChg chg="add del mod">
          <ac:chgData name="Ahood Rashed" userId="629fa0f8cedd81ac" providerId="LiveId" clId="{B4116140-9EFC-43AF-894D-C16B032DAD7D}" dt="2020-12-05T08:10:27.632" v="2921"/>
          <ac:spMkLst>
            <pc:docMk/>
            <pc:sldMk cId="1938127543" sldId="279"/>
            <ac:spMk id="12" creationId="{2503081F-50FA-41D5-A013-C57130C6BD04}"/>
          </ac:spMkLst>
        </pc:spChg>
        <pc:spChg chg="add mod">
          <ac:chgData name="Ahood Rashed" userId="629fa0f8cedd81ac" providerId="LiveId" clId="{B4116140-9EFC-43AF-894D-C16B032DAD7D}" dt="2020-12-06T17:57:25.227" v="9393" actId="255"/>
          <ac:spMkLst>
            <pc:docMk/>
            <pc:sldMk cId="1938127543" sldId="279"/>
            <ac:spMk id="12" creationId="{EBD160DA-85F6-43B5-82DB-4852772086E9}"/>
          </ac:spMkLst>
        </pc:spChg>
        <pc:spChg chg="add mod modVis">
          <ac:chgData name="Ahood Rashed" userId="629fa0f8cedd81ac" providerId="LiveId" clId="{B4116140-9EFC-43AF-894D-C16B032DAD7D}" dt="2020-12-05T08:41:45.437" v="3500" actId="207"/>
          <ac:spMkLst>
            <pc:docMk/>
            <pc:sldMk cId="1938127543" sldId="279"/>
            <ac:spMk id="13" creationId="{8F59C102-4CC2-4D77-87ED-ED9C1E4B1CE6}"/>
          </ac:spMkLst>
        </pc:spChg>
        <pc:spChg chg="add mod">
          <ac:chgData name="Ahood Rashed" userId="629fa0f8cedd81ac" providerId="LiveId" clId="{B4116140-9EFC-43AF-894D-C16B032DAD7D}" dt="2020-12-05T08:41:45.437" v="3500" actId="207"/>
          <ac:spMkLst>
            <pc:docMk/>
            <pc:sldMk cId="1938127543" sldId="279"/>
            <ac:spMk id="14" creationId="{BEAFD2C5-E4BD-4288-B41D-BB131FC3942B}"/>
          </ac:spMkLst>
        </pc:spChg>
        <pc:spChg chg="add mod">
          <ac:chgData name="Ahood Rashed" userId="629fa0f8cedd81ac" providerId="LiveId" clId="{B4116140-9EFC-43AF-894D-C16B032DAD7D}" dt="2020-12-05T08:41:45.437" v="3500" actId="207"/>
          <ac:spMkLst>
            <pc:docMk/>
            <pc:sldMk cId="1938127543" sldId="279"/>
            <ac:spMk id="15" creationId="{E04CB5C8-DECC-4972-A312-AAB48AF50E25}"/>
          </ac:spMkLst>
        </pc:spChg>
        <pc:spChg chg="add mod">
          <ac:chgData name="Ahood Rashed" userId="629fa0f8cedd81ac" providerId="LiveId" clId="{B4116140-9EFC-43AF-894D-C16B032DAD7D}" dt="2020-12-05T08:41:45.437" v="3500" actId="207"/>
          <ac:spMkLst>
            <pc:docMk/>
            <pc:sldMk cId="1938127543" sldId="279"/>
            <ac:spMk id="16" creationId="{9FFB0652-FBD0-4CBC-9D24-D0565227B40D}"/>
          </ac:spMkLst>
        </pc:spChg>
        <pc:grpChg chg="add mod modVis">
          <ac:chgData name="Ahood Rashed" userId="629fa0f8cedd81ac" providerId="LiveId" clId="{B4116140-9EFC-43AF-894D-C16B032DAD7D}" dt="2020-12-05T13:47:41.396" v="7838" actId="14429"/>
          <ac:grpSpMkLst>
            <pc:docMk/>
            <pc:sldMk cId="1938127543" sldId="279"/>
            <ac:grpSpMk id="17" creationId="{EAA7BCED-3DD5-4CF1-937B-DEB4C8984CB4}"/>
          </ac:grpSpMkLst>
        </pc:grpChg>
      </pc:sldChg>
      <pc:sldChg chg="addSp delSp modSp new del mod">
        <pc:chgData name="Ahood Rashed" userId="629fa0f8cedd81ac" providerId="LiveId" clId="{B4116140-9EFC-43AF-894D-C16B032DAD7D}" dt="2020-12-05T08:46:57.979" v="3756" actId="47"/>
        <pc:sldMkLst>
          <pc:docMk/>
          <pc:sldMk cId="799366488" sldId="280"/>
        </pc:sldMkLst>
        <pc:spChg chg="add del mod">
          <ac:chgData name="Ahood Rashed" userId="629fa0f8cedd81ac" providerId="LiveId" clId="{B4116140-9EFC-43AF-894D-C16B032DAD7D}" dt="2020-12-05T08:46:32.582" v="3751" actId="21"/>
          <ac:spMkLst>
            <pc:docMk/>
            <pc:sldMk cId="799366488" sldId="280"/>
            <ac:spMk id="2" creationId="{FFA33FF0-311B-41B6-BCBE-3363CBA6D266}"/>
          </ac:spMkLst>
        </pc:spChg>
        <pc:spChg chg="add del mod">
          <ac:chgData name="Ahood Rashed" userId="629fa0f8cedd81ac" providerId="LiveId" clId="{B4116140-9EFC-43AF-894D-C16B032DAD7D}" dt="2020-12-05T08:46:32.582" v="3751" actId="21"/>
          <ac:spMkLst>
            <pc:docMk/>
            <pc:sldMk cId="799366488" sldId="280"/>
            <ac:spMk id="4" creationId="{CCCEB6D9-40E6-439B-B1C2-60A5E8426593}"/>
          </ac:spMkLst>
        </pc:spChg>
        <pc:spChg chg="add del mod">
          <ac:chgData name="Ahood Rashed" userId="629fa0f8cedd81ac" providerId="LiveId" clId="{B4116140-9EFC-43AF-894D-C16B032DAD7D}" dt="2020-12-05T07:10:15.241" v="2359" actId="478"/>
          <ac:spMkLst>
            <pc:docMk/>
            <pc:sldMk cId="799366488" sldId="280"/>
            <ac:spMk id="6" creationId="{B888C21E-7D31-49E3-9978-3F2F2BFBCEB4}"/>
          </ac:spMkLst>
        </pc:spChg>
        <pc:picChg chg="add del mod">
          <ac:chgData name="Ahood Rashed" userId="629fa0f8cedd81ac" providerId="LiveId" clId="{B4116140-9EFC-43AF-894D-C16B032DAD7D}" dt="2020-12-05T08:46:32.582" v="3751" actId="21"/>
          <ac:picMkLst>
            <pc:docMk/>
            <pc:sldMk cId="799366488" sldId="280"/>
            <ac:picMk id="3" creationId="{A140BF76-D976-4F44-BDB9-4B44658E7399}"/>
          </ac:picMkLst>
        </pc:picChg>
        <pc:picChg chg="add del mod">
          <ac:chgData name="Ahood Rashed" userId="629fa0f8cedd81ac" providerId="LiveId" clId="{B4116140-9EFC-43AF-894D-C16B032DAD7D}" dt="2020-12-05T08:46:32.582" v="3751" actId="21"/>
          <ac:picMkLst>
            <pc:docMk/>
            <pc:sldMk cId="799366488" sldId="280"/>
            <ac:picMk id="5" creationId="{D806E2B9-FC9A-48D3-98C7-6513A3A85FC4}"/>
          </ac:picMkLst>
        </pc:picChg>
      </pc:sldChg>
      <pc:sldChg chg="addSp delSp modSp new del mod">
        <pc:chgData name="Ahood Rashed" userId="629fa0f8cedd81ac" providerId="LiveId" clId="{B4116140-9EFC-43AF-894D-C16B032DAD7D}" dt="2020-12-05T08:48:34.736" v="3769" actId="47"/>
        <pc:sldMkLst>
          <pc:docMk/>
          <pc:sldMk cId="2786860986" sldId="281"/>
        </pc:sldMkLst>
        <pc:spChg chg="add del mod">
          <ac:chgData name="Ahood Rashed" userId="629fa0f8cedd81ac" providerId="LiveId" clId="{B4116140-9EFC-43AF-894D-C16B032DAD7D}" dt="2020-12-05T08:48:18.890" v="3766" actId="21"/>
          <ac:spMkLst>
            <pc:docMk/>
            <pc:sldMk cId="2786860986" sldId="281"/>
            <ac:spMk id="2" creationId="{4581ABCE-E013-4CF4-857B-2D795F0D29E6}"/>
          </ac:spMkLst>
        </pc:spChg>
        <pc:spChg chg="add del mod">
          <ac:chgData name="Ahood Rashed" userId="629fa0f8cedd81ac" providerId="LiveId" clId="{B4116140-9EFC-43AF-894D-C16B032DAD7D}" dt="2020-12-05T08:48:18.890" v="3766" actId="21"/>
          <ac:spMkLst>
            <pc:docMk/>
            <pc:sldMk cId="2786860986" sldId="281"/>
            <ac:spMk id="4" creationId="{5BE2E3EA-B227-4267-BE7A-11F53BCFABC3}"/>
          </ac:spMkLst>
        </pc:spChg>
        <pc:picChg chg="add del mod">
          <ac:chgData name="Ahood Rashed" userId="629fa0f8cedd81ac" providerId="LiveId" clId="{B4116140-9EFC-43AF-894D-C16B032DAD7D}" dt="2020-12-05T08:48:18.890" v="3766" actId="21"/>
          <ac:picMkLst>
            <pc:docMk/>
            <pc:sldMk cId="2786860986" sldId="281"/>
            <ac:picMk id="3" creationId="{E992BD63-C20D-443A-B266-6142831F12CF}"/>
          </ac:picMkLst>
        </pc:picChg>
      </pc:sldChg>
      <pc:sldChg chg="addSp delSp modSp new del mod ord modAnim">
        <pc:chgData name="Ahood Rashed" userId="629fa0f8cedd81ac" providerId="LiveId" clId="{B4116140-9EFC-43AF-894D-C16B032DAD7D}" dt="2020-12-05T10:21:15.284" v="4527" actId="47"/>
        <pc:sldMkLst>
          <pc:docMk/>
          <pc:sldMk cId="1607095238" sldId="282"/>
        </pc:sldMkLst>
        <pc:spChg chg="add del mod">
          <ac:chgData name="Ahood Rashed" userId="629fa0f8cedd81ac" providerId="LiveId" clId="{B4116140-9EFC-43AF-894D-C16B032DAD7D}" dt="2020-12-05T10:21:12.214" v="4526" actId="21"/>
          <ac:spMkLst>
            <pc:docMk/>
            <pc:sldMk cId="1607095238" sldId="282"/>
            <ac:spMk id="2" creationId="{D124631E-AB8A-42F1-BE8E-FD0331DE68A6}"/>
          </ac:spMkLst>
        </pc:spChg>
        <pc:spChg chg="add del mod">
          <ac:chgData name="Ahood Rashed" userId="629fa0f8cedd81ac" providerId="LiveId" clId="{B4116140-9EFC-43AF-894D-C16B032DAD7D}" dt="2020-12-05T10:20:51.959" v="4524"/>
          <ac:spMkLst>
            <pc:docMk/>
            <pc:sldMk cId="1607095238" sldId="282"/>
            <ac:spMk id="3" creationId="{A2E9525B-35B7-4B36-9AAE-7FF9C9BE1397}"/>
          </ac:spMkLst>
        </pc:spChg>
        <pc:spChg chg="add del mod">
          <ac:chgData name="Ahood Rashed" userId="629fa0f8cedd81ac" providerId="LiveId" clId="{B4116140-9EFC-43AF-894D-C16B032DAD7D}" dt="2020-12-05T10:20:51.959" v="4524"/>
          <ac:spMkLst>
            <pc:docMk/>
            <pc:sldMk cId="1607095238" sldId="282"/>
            <ac:spMk id="4" creationId="{6A8DE4F4-F59C-4DF3-AEF8-00E8FD5D1D13}"/>
          </ac:spMkLst>
        </pc:spChg>
        <pc:spChg chg="add del mod">
          <ac:chgData name="Ahood Rashed" userId="629fa0f8cedd81ac" providerId="LiveId" clId="{B4116140-9EFC-43AF-894D-C16B032DAD7D}" dt="2020-12-05T10:20:51.959" v="4524"/>
          <ac:spMkLst>
            <pc:docMk/>
            <pc:sldMk cId="1607095238" sldId="282"/>
            <ac:spMk id="5" creationId="{D02A44BD-ED2C-4C39-9172-F8CF344BC161}"/>
          </ac:spMkLst>
        </pc:spChg>
        <pc:spChg chg="add del mod">
          <ac:chgData name="Ahood Rashed" userId="629fa0f8cedd81ac" providerId="LiveId" clId="{B4116140-9EFC-43AF-894D-C16B032DAD7D}" dt="2020-12-05T10:20:51.959" v="4524"/>
          <ac:spMkLst>
            <pc:docMk/>
            <pc:sldMk cId="1607095238" sldId="282"/>
            <ac:spMk id="6" creationId="{E2FB33AF-3F7C-47EE-B01D-4F38D0B5450A}"/>
          </ac:spMkLst>
        </pc:spChg>
        <pc:spChg chg="add del mod">
          <ac:chgData name="Ahood Rashed" userId="629fa0f8cedd81ac" providerId="LiveId" clId="{B4116140-9EFC-43AF-894D-C16B032DAD7D}" dt="2020-12-05T10:20:51.959" v="4524"/>
          <ac:spMkLst>
            <pc:docMk/>
            <pc:sldMk cId="1607095238" sldId="282"/>
            <ac:spMk id="7" creationId="{D6AF0169-A639-4084-8A3E-3EEE682EEEAF}"/>
          </ac:spMkLst>
        </pc:spChg>
        <pc:spChg chg="add del mod">
          <ac:chgData name="Ahood Rashed" userId="629fa0f8cedd81ac" providerId="LiveId" clId="{B4116140-9EFC-43AF-894D-C16B032DAD7D}" dt="2020-12-05T10:20:51.959" v="4524"/>
          <ac:spMkLst>
            <pc:docMk/>
            <pc:sldMk cId="1607095238" sldId="282"/>
            <ac:spMk id="8" creationId="{CDF846E2-24F6-4FC2-A82A-DE1F9CFF2E26}"/>
          </ac:spMkLst>
        </pc:spChg>
        <pc:spChg chg="add del mod">
          <ac:chgData name="Ahood Rashed" userId="629fa0f8cedd81ac" providerId="LiveId" clId="{B4116140-9EFC-43AF-894D-C16B032DAD7D}" dt="2020-12-05T10:20:51.959" v="4524"/>
          <ac:spMkLst>
            <pc:docMk/>
            <pc:sldMk cId="1607095238" sldId="282"/>
            <ac:spMk id="9" creationId="{BA2443AF-FADD-4E3F-9CC3-FF11259C5F8A}"/>
          </ac:spMkLst>
        </pc:spChg>
        <pc:spChg chg="add del mod">
          <ac:chgData name="Ahood Rashed" userId="629fa0f8cedd81ac" providerId="LiveId" clId="{B4116140-9EFC-43AF-894D-C16B032DAD7D}" dt="2020-12-05T10:20:51.959" v="4524"/>
          <ac:spMkLst>
            <pc:docMk/>
            <pc:sldMk cId="1607095238" sldId="282"/>
            <ac:spMk id="10" creationId="{DB8BC942-853B-4FBF-B22E-B9D357116401}"/>
          </ac:spMkLst>
        </pc:spChg>
        <pc:spChg chg="add del mod">
          <ac:chgData name="Ahood Rashed" userId="629fa0f8cedd81ac" providerId="LiveId" clId="{B4116140-9EFC-43AF-894D-C16B032DAD7D}" dt="2020-12-05T10:20:51.959" v="4524"/>
          <ac:spMkLst>
            <pc:docMk/>
            <pc:sldMk cId="1607095238" sldId="282"/>
            <ac:spMk id="11" creationId="{ACDD4752-9487-4ECB-B3DE-6AA6E14DF89B}"/>
          </ac:spMkLst>
        </pc:spChg>
        <pc:spChg chg="add del mod">
          <ac:chgData name="Ahood Rashed" userId="629fa0f8cedd81ac" providerId="LiveId" clId="{B4116140-9EFC-43AF-894D-C16B032DAD7D}" dt="2020-12-05T10:20:51.959" v="4524"/>
          <ac:spMkLst>
            <pc:docMk/>
            <pc:sldMk cId="1607095238" sldId="282"/>
            <ac:spMk id="12" creationId="{1FB40EE1-FDBB-41E3-B17C-C2B3CC652FDA}"/>
          </ac:spMkLst>
        </pc:spChg>
        <pc:spChg chg="mod">
          <ac:chgData name="Ahood Rashed" userId="629fa0f8cedd81ac" providerId="LiveId" clId="{B4116140-9EFC-43AF-894D-C16B032DAD7D}" dt="2020-12-05T10:20:36.651" v="4521"/>
          <ac:spMkLst>
            <pc:docMk/>
            <pc:sldMk cId="1607095238" sldId="282"/>
            <ac:spMk id="15" creationId="{1AEF0B57-8FE5-49FC-A5C2-D8F830BB4BF3}"/>
          </ac:spMkLst>
        </pc:spChg>
        <pc:spChg chg="mod">
          <ac:chgData name="Ahood Rashed" userId="629fa0f8cedd81ac" providerId="LiveId" clId="{B4116140-9EFC-43AF-894D-C16B032DAD7D}" dt="2020-12-05T10:20:36.651" v="4521"/>
          <ac:spMkLst>
            <pc:docMk/>
            <pc:sldMk cId="1607095238" sldId="282"/>
            <ac:spMk id="16" creationId="{F9227927-480B-4241-B19A-1CED235621D8}"/>
          </ac:spMkLst>
        </pc:spChg>
        <pc:spChg chg="mod">
          <ac:chgData name="Ahood Rashed" userId="629fa0f8cedd81ac" providerId="LiveId" clId="{B4116140-9EFC-43AF-894D-C16B032DAD7D}" dt="2020-12-05T10:20:36.651" v="4521"/>
          <ac:spMkLst>
            <pc:docMk/>
            <pc:sldMk cId="1607095238" sldId="282"/>
            <ac:spMk id="17" creationId="{41A071C1-04AB-4232-929D-AED6BBBE45ED}"/>
          </ac:spMkLst>
        </pc:spChg>
        <pc:spChg chg="mod">
          <ac:chgData name="Ahood Rashed" userId="629fa0f8cedd81ac" providerId="LiveId" clId="{B4116140-9EFC-43AF-894D-C16B032DAD7D}" dt="2020-12-05T10:20:36.651" v="4521"/>
          <ac:spMkLst>
            <pc:docMk/>
            <pc:sldMk cId="1607095238" sldId="282"/>
            <ac:spMk id="18" creationId="{E731386D-6161-4FF4-8014-721EA9F4A493}"/>
          </ac:spMkLst>
        </pc:spChg>
        <pc:spChg chg="mod">
          <ac:chgData name="Ahood Rashed" userId="629fa0f8cedd81ac" providerId="LiveId" clId="{B4116140-9EFC-43AF-894D-C16B032DAD7D}" dt="2020-12-05T10:20:36.651" v="4521"/>
          <ac:spMkLst>
            <pc:docMk/>
            <pc:sldMk cId="1607095238" sldId="282"/>
            <ac:spMk id="19" creationId="{FC2306D6-B1D4-4634-BD9E-2F8FB67440E8}"/>
          </ac:spMkLst>
        </pc:spChg>
        <pc:spChg chg="mod">
          <ac:chgData name="Ahood Rashed" userId="629fa0f8cedd81ac" providerId="LiveId" clId="{B4116140-9EFC-43AF-894D-C16B032DAD7D}" dt="2020-12-05T10:20:36.651" v="4521"/>
          <ac:spMkLst>
            <pc:docMk/>
            <pc:sldMk cId="1607095238" sldId="282"/>
            <ac:spMk id="20" creationId="{8D49C557-D06E-4573-A801-E7771EA7BB6C}"/>
          </ac:spMkLst>
        </pc:spChg>
        <pc:spChg chg="mod">
          <ac:chgData name="Ahood Rashed" userId="629fa0f8cedd81ac" providerId="LiveId" clId="{B4116140-9EFC-43AF-894D-C16B032DAD7D}" dt="2020-12-05T10:20:36.651" v="4521"/>
          <ac:spMkLst>
            <pc:docMk/>
            <pc:sldMk cId="1607095238" sldId="282"/>
            <ac:spMk id="21" creationId="{B9EC6AB1-26A9-4987-9157-B1FECBAE3A89}"/>
          </ac:spMkLst>
        </pc:spChg>
        <pc:spChg chg="mod">
          <ac:chgData name="Ahood Rashed" userId="629fa0f8cedd81ac" providerId="LiveId" clId="{B4116140-9EFC-43AF-894D-C16B032DAD7D}" dt="2020-12-05T10:20:36.651" v="4521"/>
          <ac:spMkLst>
            <pc:docMk/>
            <pc:sldMk cId="1607095238" sldId="282"/>
            <ac:spMk id="22" creationId="{01B63E1A-B5E3-4EC3-AB80-1E6A78FB56F9}"/>
          </ac:spMkLst>
        </pc:spChg>
        <pc:spChg chg="mod">
          <ac:chgData name="Ahood Rashed" userId="629fa0f8cedd81ac" providerId="LiveId" clId="{B4116140-9EFC-43AF-894D-C16B032DAD7D}" dt="2020-12-05T10:20:36.651" v="4521"/>
          <ac:spMkLst>
            <pc:docMk/>
            <pc:sldMk cId="1607095238" sldId="282"/>
            <ac:spMk id="23" creationId="{740D86CA-5845-4176-87D3-19D06220C7B6}"/>
          </ac:spMkLst>
        </pc:spChg>
        <pc:spChg chg="mod">
          <ac:chgData name="Ahood Rashed" userId="629fa0f8cedd81ac" providerId="LiveId" clId="{B4116140-9EFC-43AF-894D-C16B032DAD7D}" dt="2020-12-05T10:20:36.651" v="4521"/>
          <ac:spMkLst>
            <pc:docMk/>
            <pc:sldMk cId="1607095238" sldId="282"/>
            <ac:spMk id="24" creationId="{0F059517-DD4A-4743-9872-B55A7563C563}"/>
          </ac:spMkLst>
        </pc:spChg>
        <pc:spChg chg="add del mod">
          <ac:chgData name="Ahood Rashed" userId="629fa0f8cedd81ac" providerId="LiveId" clId="{B4116140-9EFC-43AF-894D-C16B032DAD7D}" dt="2020-12-05T10:20:51.959" v="4524"/>
          <ac:spMkLst>
            <pc:docMk/>
            <pc:sldMk cId="1607095238" sldId="282"/>
            <ac:spMk id="25" creationId="{251E3EDF-2584-4A3F-A84F-2E564E8B3A03}"/>
          </ac:spMkLst>
        </pc:spChg>
        <pc:grpChg chg="add del mod">
          <ac:chgData name="Ahood Rashed" userId="629fa0f8cedd81ac" providerId="LiveId" clId="{B4116140-9EFC-43AF-894D-C16B032DAD7D}" dt="2020-12-05T10:20:51.959" v="4524"/>
          <ac:grpSpMkLst>
            <pc:docMk/>
            <pc:sldMk cId="1607095238" sldId="282"/>
            <ac:grpSpMk id="13" creationId="{6C5E9E1A-FF0B-44EA-9878-BA4B486F0998}"/>
          </ac:grpSpMkLst>
        </pc:grpChg>
        <pc:grpChg chg="mod">
          <ac:chgData name="Ahood Rashed" userId="629fa0f8cedd81ac" providerId="LiveId" clId="{B4116140-9EFC-43AF-894D-C16B032DAD7D}" dt="2020-12-05T10:20:36.651" v="4521"/>
          <ac:grpSpMkLst>
            <pc:docMk/>
            <pc:sldMk cId="1607095238" sldId="282"/>
            <ac:grpSpMk id="14" creationId="{BEFA33C6-9E6D-427C-9CB1-9F0742C841E2}"/>
          </ac:grpSpMkLst>
        </pc:grpChg>
      </pc:sldChg>
      <pc:sldChg chg="addSp delSp modSp add mod ord delAnim modAnim">
        <pc:chgData name="Ahood Rashed" userId="629fa0f8cedd81ac" providerId="LiveId" clId="{B4116140-9EFC-43AF-894D-C16B032DAD7D}" dt="2020-12-06T17:59:10.365" v="9407" actId="255"/>
        <pc:sldMkLst>
          <pc:docMk/>
          <pc:sldMk cId="1924893266" sldId="283"/>
        </pc:sldMkLst>
        <pc:spChg chg="add del mod">
          <ac:chgData name="Ahood Rashed" userId="629fa0f8cedd81ac" providerId="LiveId" clId="{B4116140-9EFC-43AF-894D-C16B032DAD7D}" dt="2020-12-05T07:36:16.441" v="2690" actId="767"/>
          <ac:spMkLst>
            <pc:docMk/>
            <pc:sldMk cId="1924893266" sldId="283"/>
            <ac:spMk id="4" creationId="{4031C90B-A796-4CF4-82DD-EBEDA4454E86}"/>
          </ac:spMkLst>
        </pc:spChg>
        <pc:spChg chg="add del mod ord modVis">
          <ac:chgData name="Ahood Rashed" userId="629fa0f8cedd81ac" providerId="LiveId" clId="{B4116140-9EFC-43AF-894D-C16B032DAD7D}" dt="2020-12-06T14:24:47.783" v="8626" actId="478"/>
          <ac:spMkLst>
            <pc:docMk/>
            <pc:sldMk cId="1924893266" sldId="283"/>
            <ac:spMk id="5" creationId="{E87D3545-9A55-4C9A-9D4F-8F724164B3CD}"/>
          </ac:spMkLst>
        </pc:spChg>
        <pc:spChg chg="add mod">
          <ac:chgData name="Ahood Rashed" userId="629fa0f8cedd81ac" providerId="LiveId" clId="{B4116140-9EFC-43AF-894D-C16B032DAD7D}" dt="2020-12-05T11:32:18.006" v="5498" actId="207"/>
          <ac:spMkLst>
            <pc:docMk/>
            <pc:sldMk cId="1924893266" sldId="283"/>
            <ac:spMk id="10" creationId="{029446FA-E121-4C12-9682-5D608211A4F9}"/>
          </ac:spMkLst>
        </pc:spChg>
        <pc:spChg chg="mod modVis">
          <ac:chgData name="Ahood Rashed" userId="629fa0f8cedd81ac" providerId="LiveId" clId="{B4116140-9EFC-43AF-894D-C16B032DAD7D}" dt="2020-12-05T11:32:27.132" v="5504" actId="207"/>
          <ac:spMkLst>
            <pc:docMk/>
            <pc:sldMk cId="1924893266" sldId="283"/>
            <ac:spMk id="21" creationId="{75C7F423-2DDB-45F3-BCC1-8AD19CF772F6}"/>
          </ac:spMkLst>
        </pc:spChg>
        <pc:spChg chg="mod modVis">
          <ac:chgData name="Ahood Rashed" userId="629fa0f8cedd81ac" providerId="LiveId" clId="{B4116140-9EFC-43AF-894D-C16B032DAD7D}" dt="2020-12-05T11:32:26.713" v="5503" actId="207"/>
          <ac:spMkLst>
            <pc:docMk/>
            <pc:sldMk cId="1924893266" sldId="283"/>
            <ac:spMk id="22" creationId="{89406B94-E8B9-4C09-AE86-78AFC029D7CE}"/>
          </ac:spMkLst>
        </pc:spChg>
        <pc:spChg chg="mod modVis">
          <ac:chgData name="Ahood Rashed" userId="629fa0f8cedd81ac" providerId="LiveId" clId="{B4116140-9EFC-43AF-894D-C16B032DAD7D}" dt="2020-12-05T11:32:24.974" v="5499" actId="207"/>
          <ac:spMkLst>
            <pc:docMk/>
            <pc:sldMk cId="1924893266" sldId="283"/>
            <ac:spMk id="23" creationId="{685707EE-19F2-4D4C-B515-4D0606355234}"/>
          </ac:spMkLst>
        </pc:spChg>
        <pc:spChg chg="del mod modVis">
          <ac:chgData name="Ahood Rashed" userId="629fa0f8cedd81ac" providerId="LiveId" clId="{B4116140-9EFC-43AF-894D-C16B032DAD7D}" dt="2020-12-05T07:29:40.137" v="2658" actId="478"/>
          <ac:spMkLst>
            <pc:docMk/>
            <pc:sldMk cId="1924893266" sldId="283"/>
            <ac:spMk id="25" creationId="{37CE7046-A314-40B5-9EE7-E00C6CC8F58B}"/>
          </ac:spMkLst>
        </pc:spChg>
        <pc:spChg chg="mod modVis">
          <ac:chgData name="Ahood Rashed" userId="629fa0f8cedd81ac" providerId="LiveId" clId="{B4116140-9EFC-43AF-894D-C16B032DAD7D}" dt="2020-12-06T17:59:10.365" v="9407" actId="255"/>
          <ac:spMkLst>
            <pc:docMk/>
            <pc:sldMk cId="1924893266" sldId="283"/>
            <ac:spMk id="28" creationId="{F979D51F-C672-4CF0-BA9F-D64E7675BDFC}"/>
          </ac:spMkLst>
        </pc:spChg>
        <pc:picChg chg="add mod ord modVis">
          <ac:chgData name="Ahood Rashed" userId="629fa0f8cedd81ac" providerId="LiveId" clId="{B4116140-9EFC-43AF-894D-C16B032DAD7D}" dt="2020-12-06T14:24:55.043" v="8628" actId="14100"/>
          <ac:picMkLst>
            <pc:docMk/>
            <pc:sldMk cId="1924893266" sldId="283"/>
            <ac:picMk id="3" creationId="{B0DFCFB2-9467-4068-95C4-8D5D065FCA04}"/>
          </ac:picMkLst>
        </pc:picChg>
        <pc:picChg chg="del mod modVis">
          <ac:chgData name="Ahood Rashed" userId="629fa0f8cedd81ac" providerId="LiveId" clId="{B4116140-9EFC-43AF-894D-C16B032DAD7D}" dt="2020-12-05T07:27:57.251" v="2638" actId="478"/>
          <ac:picMkLst>
            <pc:docMk/>
            <pc:sldMk cId="1924893266" sldId="283"/>
            <ac:picMk id="27" creationId="{8EF4B172-9D77-4FFC-9017-2BC5C6358EDC}"/>
          </ac:picMkLst>
        </pc:picChg>
      </pc:sldChg>
      <pc:sldChg chg="addSp delSp modSp add mod ord delAnim modAnim">
        <pc:chgData name="Ahood Rashed" userId="629fa0f8cedd81ac" providerId="LiveId" clId="{B4116140-9EFC-43AF-894D-C16B032DAD7D}" dt="2020-12-06T17:58:10.814" v="9399" actId="255"/>
        <pc:sldMkLst>
          <pc:docMk/>
          <pc:sldMk cId="2984688754" sldId="284"/>
        </pc:sldMkLst>
        <pc:spChg chg="add mod">
          <ac:chgData name="Ahood Rashed" userId="629fa0f8cedd81ac" providerId="LiveId" clId="{B4116140-9EFC-43AF-894D-C16B032DAD7D}" dt="2020-12-05T14:18:21.623" v="7980" actId="404"/>
          <ac:spMkLst>
            <pc:docMk/>
            <pc:sldMk cId="2984688754" sldId="284"/>
            <ac:spMk id="8" creationId="{77D2259B-DD6B-4FCD-AF4C-725948C28C1B}"/>
          </ac:spMkLst>
        </pc:spChg>
        <pc:spChg chg="del mod modVis">
          <ac:chgData name="Ahood Rashed" userId="629fa0f8cedd81ac" providerId="LiveId" clId="{B4116140-9EFC-43AF-894D-C16B032DAD7D}" dt="2020-12-05T07:47:16.304" v="2780" actId="478"/>
          <ac:spMkLst>
            <pc:docMk/>
            <pc:sldMk cId="2984688754" sldId="284"/>
            <ac:spMk id="10" creationId="{029446FA-E121-4C12-9682-5D608211A4F9}"/>
          </ac:spMkLst>
        </pc:spChg>
        <pc:spChg chg="mod">
          <ac:chgData name="Ahood Rashed" userId="629fa0f8cedd81ac" providerId="LiveId" clId="{B4116140-9EFC-43AF-894D-C16B032DAD7D}" dt="2020-12-06T17:58:10.814" v="9399" actId="255"/>
          <ac:spMkLst>
            <pc:docMk/>
            <pc:sldMk cId="2984688754" sldId="284"/>
            <ac:spMk id="28" creationId="{F979D51F-C672-4CF0-BA9F-D64E7675BDFC}"/>
          </ac:spMkLst>
        </pc:spChg>
        <pc:picChg chg="mod">
          <ac:chgData name="Ahood Rashed" userId="629fa0f8cedd81ac" providerId="LiveId" clId="{B4116140-9EFC-43AF-894D-C16B032DAD7D}" dt="2020-12-06T14:26:22.752" v="8637" actId="14100"/>
          <ac:picMkLst>
            <pc:docMk/>
            <pc:sldMk cId="2984688754" sldId="284"/>
            <ac:picMk id="3" creationId="{B0DFCFB2-9467-4068-95C4-8D5D065FCA04}"/>
          </ac:picMkLst>
        </pc:picChg>
      </pc:sldChg>
      <pc:sldChg chg="add del">
        <pc:chgData name="Ahood Rashed" userId="629fa0f8cedd81ac" providerId="LiveId" clId="{B4116140-9EFC-43AF-894D-C16B032DAD7D}" dt="2020-12-05T07:36:34.934" v="2698"/>
        <pc:sldMkLst>
          <pc:docMk/>
          <pc:sldMk cId="820039342" sldId="285"/>
        </pc:sldMkLst>
      </pc:sldChg>
      <pc:sldChg chg="addSp delSp modSp add mod setBg modAnim">
        <pc:chgData name="Ahood Rashed" userId="629fa0f8cedd81ac" providerId="LiveId" clId="{B4116140-9EFC-43AF-894D-C16B032DAD7D}" dt="2020-12-06T17:57:11.590" v="9392" actId="255"/>
        <pc:sldMkLst>
          <pc:docMk/>
          <pc:sldMk cId="924066953" sldId="285"/>
        </pc:sldMkLst>
        <pc:spChg chg="del">
          <ac:chgData name="Ahood Rashed" userId="629fa0f8cedd81ac" providerId="LiveId" clId="{B4116140-9EFC-43AF-894D-C16B032DAD7D}" dt="2020-12-05T08:46:14.128" v="3750" actId="478"/>
          <ac:spMkLst>
            <pc:docMk/>
            <pc:sldMk cId="924066953" sldId="285"/>
            <ac:spMk id="2" creationId="{2BA7973E-C68D-42C2-BA63-3FA5A6448EF8}"/>
          </ac:spMkLst>
        </pc:spChg>
        <pc:spChg chg="del mod">
          <ac:chgData name="Ahood Rashed" userId="629fa0f8cedd81ac" providerId="LiveId" clId="{B4116140-9EFC-43AF-894D-C16B032DAD7D}" dt="2020-12-05T08:46:10.886" v="3749" actId="478"/>
          <ac:spMkLst>
            <pc:docMk/>
            <pc:sldMk cId="924066953" sldId="285"/>
            <ac:spMk id="3" creationId="{FA17003D-62A0-4212-8A53-7D1C2945D3AD}"/>
          </ac:spMkLst>
        </pc:spChg>
        <pc:spChg chg="add mod">
          <ac:chgData name="Ahood Rashed" userId="629fa0f8cedd81ac" providerId="LiveId" clId="{B4116140-9EFC-43AF-894D-C16B032DAD7D}" dt="2020-12-05T10:10:38.719" v="4306" actId="255"/>
          <ac:spMkLst>
            <pc:docMk/>
            <pc:sldMk cId="924066953" sldId="285"/>
            <ac:spMk id="12" creationId="{13404DD8-30A1-47E5-9FF1-C06E6EEEDEF1}"/>
          </ac:spMkLst>
        </pc:spChg>
        <pc:spChg chg="add mod">
          <ac:chgData name="Ahood Rashed" userId="629fa0f8cedd81ac" providerId="LiveId" clId="{B4116140-9EFC-43AF-894D-C16B032DAD7D}" dt="2020-12-05T10:10:44.888" v="4307" actId="255"/>
          <ac:spMkLst>
            <pc:docMk/>
            <pc:sldMk cId="924066953" sldId="285"/>
            <ac:spMk id="19" creationId="{C3AC387F-824C-4FD5-A15D-C89837A61523}"/>
          </ac:spMkLst>
        </pc:spChg>
        <pc:spChg chg="add del mod">
          <ac:chgData name="Ahood Rashed" userId="629fa0f8cedd81ac" providerId="LiveId" clId="{B4116140-9EFC-43AF-894D-C16B032DAD7D}" dt="2020-12-05T08:46:47.898" v="3755"/>
          <ac:spMkLst>
            <pc:docMk/>
            <pc:sldMk cId="924066953" sldId="285"/>
            <ac:spMk id="21" creationId="{43D654F0-5D99-4D96-AFFA-01A4EE399017}"/>
          </ac:spMkLst>
        </pc:spChg>
        <pc:spChg chg="add mod">
          <ac:chgData name="Ahood Rashed" userId="629fa0f8cedd81ac" providerId="LiveId" clId="{B4116140-9EFC-43AF-894D-C16B032DAD7D}" dt="2020-12-06T17:57:11.590" v="9392" actId="255"/>
          <ac:spMkLst>
            <pc:docMk/>
            <pc:sldMk cId="924066953" sldId="285"/>
            <ac:spMk id="21" creationId="{5A1C9487-C0A9-4215-A9B6-BF6A813714F2}"/>
          </ac:spMkLst>
        </pc:spChg>
        <pc:spChg chg="add del mod">
          <ac:chgData name="Ahood Rashed" userId="629fa0f8cedd81ac" providerId="LiveId" clId="{B4116140-9EFC-43AF-894D-C16B032DAD7D}" dt="2020-12-05T08:46:47.898" v="3755"/>
          <ac:spMkLst>
            <pc:docMk/>
            <pc:sldMk cId="924066953" sldId="285"/>
            <ac:spMk id="23" creationId="{7BD05239-5FD1-49A9-8A5A-3C12C04F2DDF}"/>
          </ac:spMkLst>
        </pc:spChg>
        <pc:grpChg chg="mod modVis">
          <ac:chgData name="Ahood Rashed" userId="629fa0f8cedd81ac" providerId="LiveId" clId="{B4116140-9EFC-43AF-894D-C16B032DAD7D}" dt="2020-12-05T13:48:04.530" v="7847" actId="14429"/>
          <ac:grpSpMkLst>
            <pc:docMk/>
            <pc:sldMk cId="924066953" sldId="285"/>
            <ac:grpSpMk id="17" creationId="{EAA7BCED-3DD5-4CF1-937B-DEB4C8984CB4}"/>
          </ac:grpSpMkLst>
        </pc:grpChg>
        <pc:picChg chg="add mod">
          <ac:chgData name="Ahood Rashed" userId="629fa0f8cedd81ac" providerId="LiveId" clId="{B4116140-9EFC-43AF-894D-C16B032DAD7D}" dt="2020-12-05T10:10:29.031" v="4304" actId="1076"/>
          <ac:picMkLst>
            <pc:docMk/>
            <pc:sldMk cId="924066953" sldId="285"/>
            <ac:picMk id="18" creationId="{C21109AE-3FFA-486F-B461-E9306F06B2DD}"/>
          </ac:picMkLst>
        </pc:picChg>
        <pc:picChg chg="add mod">
          <ac:chgData name="Ahood Rashed" userId="629fa0f8cedd81ac" providerId="LiveId" clId="{B4116140-9EFC-43AF-894D-C16B032DAD7D}" dt="2020-12-05T10:10:13.998" v="4298" actId="1076"/>
          <ac:picMkLst>
            <pc:docMk/>
            <pc:sldMk cId="924066953" sldId="285"/>
            <ac:picMk id="20" creationId="{F7BEF070-A844-4399-914C-9C8A677DBE32}"/>
          </ac:picMkLst>
        </pc:picChg>
        <pc:picChg chg="add del mod">
          <ac:chgData name="Ahood Rashed" userId="629fa0f8cedd81ac" providerId="LiveId" clId="{B4116140-9EFC-43AF-894D-C16B032DAD7D}" dt="2020-12-05T08:46:47.898" v="3755"/>
          <ac:picMkLst>
            <pc:docMk/>
            <pc:sldMk cId="924066953" sldId="285"/>
            <ac:picMk id="22" creationId="{445DE76A-7C72-48BC-9FD8-DE820CDEDBD5}"/>
          </ac:picMkLst>
        </pc:picChg>
        <pc:picChg chg="add del mod">
          <ac:chgData name="Ahood Rashed" userId="629fa0f8cedd81ac" providerId="LiveId" clId="{B4116140-9EFC-43AF-894D-C16B032DAD7D}" dt="2020-12-05T08:46:47.898" v="3755"/>
          <ac:picMkLst>
            <pc:docMk/>
            <pc:sldMk cId="924066953" sldId="285"/>
            <ac:picMk id="24" creationId="{7E14F5FD-57C8-4BFB-A76B-917F99A41F37}"/>
          </ac:picMkLst>
        </pc:picChg>
      </pc:sldChg>
      <pc:sldChg chg="add del">
        <pc:chgData name="Ahood Rashed" userId="629fa0f8cedd81ac" providerId="LiveId" clId="{B4116140-9EFC-43AF-894D-C16B032DAD7D}" dt="2020-12-05T07:36:33.410" v="2697"/>
        <pc:sldMkLst>
          <pc:docMk/>
          <pc:sldMk cId="469911266" sldId="286"/>
        </pc:sldMkLst>
      </pc:sldChg>
      <pc:sldChg chg="addSp delSp modSp add mod setBg modAnim">
        <pc:chgData name="Ahood Rashed" userId="629fa0f8cedd81ac" providerId="LiveId" clId="{B4116140-9EFC-43AF-894D-C16B032DAD7D}" dt="2020-12-06T17:53:48.237" v="9391"/>
        <pc:sldMkLst>
          <pc:docMk/>
          <pc:sldMk cId="926008698" sldId="286"/>
        </pc:sldMkLst>
        <pc:spChg chg="mod modVis">
          <ac:chgData name="Ahood Rashed" userId="629fa0f8cedd81ac" providerId="LiveId" clId="{B4116140-9EFC-43AF-894D-C16B032DAD7D}" dt="2020-12-05T08:47:29.579" v="3759" actId="14429"/>
          <ac:spMkLst>
            <pc:docMk/>
            <pc:sldMk cId="926008698" sldId="286"/>
            <ac:spMk id="5" creationId="{EE1F4BA4-8518-4E22-9292-22A35AED8D06}"/>
          </ac:spMkLst>
        </pc:spChg>
        <pc:spChg chg="del">
          <ac:chgData name="Ahood Rashed" userId="629fa0f8cedd81ac" providerId="LiveId" clId="{B4116140-9EFC-43AF-894D-C16B032DAD7D}" dt="2020-12-05T08:47:44.144" v="3761" actId="478"/>
          <ac:spMkLst>
            <pc:docMk/>
            <pc:sldMk cId="926008698" sldId="286"/>
            <ac:spMk id="12" creationId="{13404DD8-30A1-47E5-9FF1-C06E6EEEDEF1}"/>
          </ac:spMkLst>
        </pc:spChg>
        <pc:spChg chg="add del mod">
          <ac:chgData name="Ahood Rashed" userId="629fa0f8cedd81ac" providerId="LiveId" clId="{B4116140-9EFC-43AF-894D-C16B032DAD7D}" dt="2020-12-06T17:44:14.010" v="9144" actId="255"/>
          <ac:spMkLst>
            <pc:docMk/>
            <pc:sldMk cId="926008698" sldId="286"/>
            <ac:spMk id="18" creationId="{5BB50423-6A2A-4BD7-A9CF-52EC37C7E47D}"/>
          </ac:spMkLst>
        </pc:spChg>
        <pc:spChg chg="del">
          <ac:chgData name="Ahood Rashed" userId="629fa0f8cedd81ac" providerId="LiveId" clId="{B4116140-9EFC-43AF-894D-C16B032DAD7D}" dt="2020-12-05T08:47:44.144" v="3761" actId="478"/>
          <ac:spMkLst>
            <pc:docMk/>
            <pc:sldMk cId="926008698" sldId="286"/>
            <ac:spMk id="19" creationId="{C3AC387F-824C-4FD5-A15D-C89837A61523}"/>
          </ac:spMkLst>
        </pc:spChg>
        <pc:spChg chg="add mod">
          <ac:chgData name="Ahood Rashed" userId="629fa0f8cedd81ac" providerId="LiveId" clId="{B4116140-9EFC-43AF-894D-C16B032DAD7D}" dt="2020-12-05T10:16:59.473" v="4417" actId="113"/>
          <ac:spMkLst>
            <pc:docMk/>
            <pc:sldMk cId="926008698" sldId="286"/>
            <ac:spMk id="21" creationId="{93B52D1C-91CF-4F23-B4D7-2A71E8108A68}"/>
          </ac:spMkLst>
        </pc:spChg>
        <pc:spChg chg="add mod">
          <ac:chgData name="Ahood Rashed" userId="629fa0f8cedd81ac" providerId="LiveId" clId="{B4116140-9EFC-43AF-894D-C16B032DAD7D}" dt="2020-12-05T10:16:48.602" v="4415" actId="14100"/>
          <ac:spMkLst>
            <pc:docMk/>
            <pc:sldMk cId="926008698" sldId="286"/>
            <ac:spMk id="23" creationId="{32C62E0E-E766-44BC-83EE-E90A831F2BC5}"/>
          </ac:spMkLst>
        </pc:spChg>
        <pc:grpChg chg="del mod">
          <ac:chgData name="Ahood Rashed" userId="629fa0f8cedd81ac" providerId="LiveId" clId="{B4116140-9EFC-43AF-894D-C16B032DAD7D}" dt="2020-12-06T17:48:38.752" v="9152"/>
          <ac:grpSpMkLst>
            <pc:docMk/>
            <pc:sldMk cId="926008698" sldId="286"/>
            <ac:grpSpMk id="9" creationId="{E659561B-E93C-4978-B390-EF3F1356B212}"/>
          </ac:grpSpMkLst>
        </pc:grpChg>
        <pc:grpChg chg="mod modVis">
          <ac:chgData name="Ahood Rashed" userId="629fa0f8cedd81ac" providerId="LiveId" clId="{B4116140-9EFC-43AF-894D-C16B032DAD7D}" dt="2020-12-05T13:48:36.015" v="7855" actId="14429"/>
          <ac:grpSpMkLst>
            <pc:docMk/>
            <pc:sldMk cId="926008698" sldId="286"/>
            <ac:grpSpMk id="17" creationId="{EAA7BCED-3DD5-4CF1-937B-DEB4C8984CB4}"/>
          </ac:grpSpMkLst>
        </pc:grpChg>
        <pc:grpChg chg="del mod">
          <ac:chgData name="Ahood Rashed" userId="629fa0f8cedd81ac" providerId="LiveId" clId="{B4116140-9EFC-43AF-894D-C16B032DAD7D}" dt="2020-12-06T17:48:56.952" v="9185"/>
          <ac:grpSpMkLst>
            <pc:docMk/>
            <pc:sldMk cId="926008698" sldId="286"/>
            <ac:grpSpMk id="27" creationId="{B30B4C2F-8CF3-4D06-8BAA-B28902A7422F}"/>
          </ac:grpSpMkLst>
        </pc:grpChg>
        <pc:grpChg chg="del mod">
          <ac:chgData name="Ahood Rashed" userId="629fa0f8cedd81ac" providerId="LiveId" clId="{B4116140-9EFC-43AF-894D-C16B032DAD7D}" dt="2020-12-06T17:48:52.516" v="9172"/>
          <ac:grpSpMkLst>
            <pc:docMk/>
            <pc:sldMk cId="926008698" sldId="286"/>
            <ac:grpSpMk id="31" creationId="{40A30981-DE65-434D-9C0C-22AB3064AE06}"/>
          </ac:grpSpMkLst>
        </pc:grpChg>
        <pc:grpChg chg="del mod">
          <ac:chgData name="Ahood Rashed" userId="629fa0f8cedd81ac" providerId="LiveId" clId="{B4116140-9EFC-43AF-894D-C16B032DAD7D}" dt="2020-12-06T17:48:56.955" v="9186"/>
          <ac:grpSpMkLst>
            <pc:docMk/>
            <pc:sldMk cId="926008698" sldId="286"/>
            <ac:grpSpMk id="37" creationId="{9E91AD47-557A-4F8D-95A0-F5E1FD42B1DF}"/>
          </ac:grpSpMkLst>
        </pc:grpChg>
        <pc:grpChg chg="del mod">
          <ac:chgData name="Ahood Rashed" userId="629fa0f8cedd81ac" providerId="LiveId" clId="{B4116140-9EFC-43AF-894D-C16B032DAD7D}" dt="2020-12-06T17:49:03.739" v="9192"/>
          <ac:grpSpMkLst>
            <pc:docMk/>
            <pc:sldMk cId="926008698" sldId="286"/>
            <ac:grpSpMk id="40" creationId="{2882FA46-A1B5-42C4-9D6A-68EF15F84C00}"/>
          </ac:grpSpMkLst>
        </pc:grpChg>
        <pc:grpChg chg="del mod">
          <ac:chgData name="Ahood Rashed" userId="629fa0f8cedd81ac" providerId="LiveId" clId="{B4116140-9EFC-43AF-894D-C16B032DAD7D}" dt="2020-12-06T17:49:10.996" v="9201"/>
          <ac:grpSpMkLst>
            <pc:docMk/>
            <pc:sldMk cId="926008698" sldId="286"/>
            <ac:grpSpMk id="45" creationId="{F17DE7F1-9874-41C5-9E69-5C580F4F52AF}"/>
          </ac:grpSpMkLst>
        </pc:grpChg>
        <pc:grpChg chg="del mod">
          <ac:chgData name="Ahood Rashed" userId="629fa0f8cedd81ac" providerId="LiveId" clId="{B4116140-9EFC-43AF-894D-C16B032DAD7D}" dt="2020-12-06T17:49:21.735" v="9214"/>
          <ac:grpSpMkLst>
            <pc:docMk/>
            <pc:sldMk cId="926008698" sldId="286"/>
            <ac:grpSpMk id="52" creationId="{5AACF074-E658-406F-B184-3824E022A250}"/>
          </ac:grpSpMkLst>
        </pc:grpChg>
        <pc:grpChg chg="del mod">
          <ac:chgData name="Ahood Rashed" userId="629fa0f8cedd81ac" providerId="LiveId" clId="{B4116140-9EFC-43AF-894D-C16B032DAD7D}" dt="2020-12-06T17:50:30.058" v="9226"/>
          <ac:grpSpMkLst>
            <pc:docMk/>
            <pc:sldMk cId="926008698" sldId="286"/>
            <ac:grpSpMk id="59" creationId="{FBF57B12-6A1A-4CEA-993D-E33EC881315A}"/>
          </ac:grpSpMkLst>
        </pc:grpChg>
        <pc:grpChg chg="del mod">
          <ac:chgData name="Ahood Rashed" userId="629fa0f8cedd81ac" providerId="LiveId" clId="{B4116140-9EFC-43AF-894D-C16B032DAD7D}" dt="2020-12-06T17:50:31.713" v="9230"/>
          <ac:grpSpMkLst>
            <pc:docMk/>
            <pc:sldMk cId="926008698" sldId="286"/>
            <ac:grpSpMk id="63" creationId="{6585F607-3569-403A-B044-BE7E40546588}"/>
          </ac:grpSpMkLst>
        </pc:grpChg>
        <pc:grpChg chg="del mod">
          <ac:chgData name="Ahood Rashed" userId="629fa0f8cedd81ac" providerId="LiveId" clId="{B4116140-9EFC-43AF-894D-C16B032DAD7D}" dt="2020-12-06T17:50:34.241" v="9235"/>
          <ac:grpSpMkLst>
            <pc:docMk/>
            <pc:sldMk cId="926008698" sldId="286"/>
            <ac:grpSpMk id="67" creationId="{B294DE9A-9A70-4B8A-B0C7-3AC8C6489DCE}"/>
          </ac:grpSpMkLst>
        </pc:grpChg>
        <pc:grpChg chg="del mod">
          <ac:chgData name="Ahood Rashed" userId="629fa0f8cedd81ac" providerId="LiveId" clId="{B4116140-9EFC-43AF-894D-C16B032DAD7D}" dt="2020-12-06T17:50:36.981" v="9250"/>
          <ac:grpSpMkLst>
            <pc:docMk/>
            <pc:sldMk cId="926008698" sldId="286"/>
            <ac:grpSpMk id="72" creationId="{2D92CDE4-1D2D-4D25-BA80-CD54FDC98825}"/>
          </ac:grpSpMkLst>
        </pc:grpChg>
        <pc:grpChg chg="del mod">
          <ac:chgData name="Ahood Rashed" userId="629fa0f8cedd81ac" providerId="LiveId" clId="{B4116140-9EFC-43AF-894D-C16B032DAD7D}" dt="2020-12-06T17:51:34.038" v="9264"/>
          <ac:grpSpMkLst>
            <pc:docMk/>
            <pc:sldMk cId="926008698" sldId="286"/>
            <ac:grpSpMk id="80" creationId="{E203EAA8-3A36-45C9-B253-AB8FC14D35D8}"/>
          </ac:grpSpMkLst>
        </pc:grpChg>
        <pc:grpChg chg="del mod">
          <ac:chgData name="Ahood Rashed" userId="629fa0f8cedd81ac" providerId="LiveId" clId="{B4116140-9EFC-43AF-894D-C16B032DAD7D}" dt="2020-12-06T17:52:14.860" v="9275"/>
          <ac:grpSpMkLst>
            <pc:docMk/>
            <pc:sldMk cId="926008698" sldId="286"/>
            <ac:grpSpMk id="89" creationId="{13401A97-96A4-4FB6-8429-15CE30A3EE80}"/>
          </ac:grpSpMkLst>
        </pc:grpChg>
        <pc:grpChg chg="del mod">
          <ac:chgData name="Ahood Rashed" userId="629fa0f8cedd81ac" providerId="LiveId" clId="{B4116140-9EFC-43AF-894D-C16B032DAD7D}" dt="2020-12-06T17:52:14.867" v="9277"/>
          <ac:grpSpMkLst>
            <pc:docMk/>
            <pc:sldMk cId="926008698" sldId="286"/>
            <ac:grpSpMk id="90" creationId="{172013FA-5FA4-437B-951B-6152B79A3575}"/>
          </ac:grpSpMkLst>
        </pc:grpChg>
        <pc:grpChg chg="del mod">
          <ac:chgData name="Ahood Rashed" userId="629fa0f8cedd81ac" providerId="LiveId" clId="{B4116140-9EFC-43AF-894D-C16B032DAD7D}" dt="2020-12-06T17:52:14.872" v="9278"/>
          <ac:grpSpMkLst>
            <pc:docMk/>
            <pc:sldMk cId="926008698" sldId="286"/>
            <ac:grpSpMk id="91" creationId="{E4BA4DCF-CA51-45EA-ACBC-00884D628C58}"/>
          </ac:grpSpMkLst>
        </pc:grpChg>
        <pc:grpChg chg="del mod">
          <ac:chgData name="Ahood Rashed" userId="629fa0f8cedd81ac" providerId="LiveId" clId="{B4116140-9EFC-43AF-894D-C16B032DAD7D}" dt="2020-12-06T17:52:14.864" v="9276"/>
          <ac:grpSpMkLst>
            <pc:docMk/>
            <pc:sldMk cId="926008698" sldId="286"/>
            <ac:grpSpMk id="92" creationId="{3675868D-8CB5-41DC-A922-E0CA3A08501A}"/>
          </ac:grpSpMkLst>
        </pc:grpChg>
        <pc:grpChg chg="del mod">
          <ac:chgData name="Ahood Rashed" userId="629fa0f8cedd81ac" providerId="LiveId" clId="{B4116140-9EFC-43AF-894D-C16B032DAD7D}" dt="2020-12-06T17:52:43.040" v="9307"/>
          <ac:grpSpMkLst>
            <pc:docMk/>
            <pc:sldMk cId="926008698" sldId="286"/>
            <ac:grpSpMk id="97" creationId="{7AC2CCC9-AA31-4C5D-ABBD-7466439CC301}"/>
          </ac:grpSpMkLst>
        </pc:grpChg>
        <pc:grpChg chg="del mod">
          <ac:chgData name="Ahood Rashed" userId="629fa0f8cedd81ac" providerId="LiveId" clId="{B4116140-9EFC-43AF-894D-C16B032DAD7D}" dt="2020-12-06T17:52:43.033" v="9301"/>
          <ac:grpSpMkLst>
            <pc:docMk/>
            <pc:sldMk cId="926008698" sldId="286"/>
            <ac:grpSpMk id="100" creationId="{D9E543B4-248C-4157-ACF7-4E34229BBF09}"/>
          </ac:grpSpMkLst>
        </pc:grpChg>
        <pc:grpChg chg="del mod">
          <ac:chgData name="Ahood Rashed" userId="629fa0f8cedd81ac" providerId="LiveId" clId="{B4116140-9EFC-43AF-894D-C16B032DAD7D}" dt="2020-12-06T17:53:07.944" v="9344"/>
          <ac:grpSpMkLst>
            <pc:docMk/>
            <pc:sldMk cId="926008698" sldId="286"/>
            <ac:grpSpMk id="110" creationId="{A0391EBC-8D3C-48B2-A5B7-7047F94B1E9E}"/>
          </ac:grpSpMkLst>
        </pc:grpChg>
        <pc:grpChg chg="del mod">
          <ac:chgData name="Ahood Rashed" userId="629fa0f8cedd81ac" providerId="LiveId" clId="{B4116140-9EFC-43AF-894D-C16B032DAD7D}" dt="2020-12-06T17:53:18.315" v="9359"/>
          <ac:grpSpMkLst>
            <pc:docMk/>
            <pc:sldMk cId="926008698" sldId="286"/>
            <ac:grpSpMk id="132" creationId="{966ACD94-A8C0-4EF6-9577-9597544700C2}"/>
          </ac:grpSpMkLst>
        </pc:grpChg>
        <pc:grpChg chg="del mod">
          <ac:chgData name="Ahood Rashed" userId="629fa0f8cedd81ac" providerId="LiveId" clId="{B4116140-9EFC-43AF-894D-C16B032DAD7D}" dt="2020-12-06T17:53:34.429" v="9375"/>
          <ac:grpSpMkLst>
            <pc:docMk/>
            <pc:sldMk cId="926008698" sldId="286"/>
            <ac:grpSpMk id="142" creationId="{73B454DE-9CEF-4F57-8243-506EC161C6E0}"/>
          </ac:grpSpMkLst>
        </pc:grpChg>
        <pc:grpChg chg="del mod">
          <ac:chgData name="Ahood Rashed" userId="629fa0f8cedd81ac" providerId="LiveId" clId="{B4116140-9EFC-43AF-894D-C16B032DAD7D}" dt="2020-12-06T17:53:48.235" v="9389"/>
          <ac:grpSpMkLst>
            <pc:docMk/>
            <pc:sldMk cId="926008698" sldId="286"/>
            <ac:grpSpMk id="149" creationId="{E4F1BD9D-364C-47C2-A55B-53DD4A84A1C0}"/>
          </ac:grpSpMkLst>
        </pc:grpChg>
        <pc:grpChg chg="del mod">
          <ac:chgData name="Ahood Rashed" userId="629fa0f8cedd81ac" providerId="LiveId" clId="{B4116140-9EFC-43AF-894D-C16B032DAD7D}" dt="2020-12-06T17:53:45.844" v="9386"/>
          <ac:grpSpMkLst>
            <pc:docMk/>
            <pc:sldMk cId="926008698" sldId="286"/>
            <ac:grpSpMk id="150" creationId="{902E0BC0-A3EC-4997-9C1B-A9F887F6ABC4}"/>
          </ac:grpSpMkLst>
        </pc:grpChg>
        <pc:picChg chg="del">
          <ac:chgData name="Ahood Rashed" userId="629fa0f8cedd81ac" providerId="LiveId" clId="{B4116140-9EFC-43AF-894D-C16B032DAD7D}" dt="2020-12-05T08:47:44.144" v="3761" actId="478"/>
          <ac:picMkLst>
            <pc:docMk/>
            <pc:sldMk cId="926008698" sldId="286"/>
            <ac:picMk id="18" creationId="{C21109AE-3FFA-486F-B461-E9306F06B2DD}"/>
          </ac:picMkLst>
        </pc:picChg>
        <pc:picChg chg="del">
          <ac:chgData name="Ahood Rashed" userId="629fa0f8cedd81ac" providerId="LiveId" clId="{B4116140-9EFC-43AF-894D-C16B032DAD7D}" dt="2020-12-05T08:47:44.144" v="3761" actId="478"/>
          <ac:picMkLst>
            <pc:docMk/>
            <pc:sldMk cId="926008698" sldId="286"/>
            <ac:picMk id="20" creationId="{F7BEF070-A844-4399-914C-9C8A677DBE32}"/>
          </ac:picMkLst>
        </pc:picChg>
        <pc:picChg chg="add mod">
          <ac:chgData name="Ahood Rashed" userId="629fa0f8cedd81ac" providerId="LiveId" clId="{B4116140-9EFC-43AF-894D-C16B032DAD7D}" dt="2020-12-05T10:17:08.302" v="4418" actId="14100"/>
          <ac:picMkLst>
            <pc:docMk/>
            <pc:sldMk cId="926008698" sldId="286"/>
            <ac:picMk id="22" creationId="{CD72B56A-21C9-4631-8B8A-639DA1F96ACD}"/>
          </ac:picMkLst>
        </pc:picChg>
        <pc:inkChg chg="add del mod">
          <ac:chgData name="Ahood Rashed" userId="629fa0f8cedd81ac" providerId="LiveId" clId="{B4116140-9EFC-43AF-894D-C16B032DAD7D}" dt="2020-12-06T17:48:38.751" v="9151"/>
          <ac:inkMkLst>
            <pc:docMk/>
            <pc:sldMk cId="926008698" sldId="286"/>
            <ac:inkMk id="2" creationId="{CFDD970A-DF8A-436F-8B98-937E84B66CED}"/>
          </ac:inkMkLst>
        </pc:inkChg>
        <pc:inkChg chg="add del mod">
          <ac:chgData name="Ahood Rashed" userId="629fa0f8cedd81ac" providerId="LiveId" clId="{B4116140-9EFC-43AF-894D-C16B032DAD7D}" dt="2020-12-06T17:48:38.750" v="9150"/>
          <ac:inkMkLst>
            <pc:docMk/>
            <pc:sldMk cId="926008698" sldId="286"/>
            <ac:inkMk id="3" creationId="{3AAFA219-820B-41E8-B56C-F2CFCC776607}"/>
          </ac:inkMkLst>
        </pc:inkChg>
        <pc:inkChg chg="add del mod">
          <ac:chgData name="Ahood Rashed" userId="629fa0f8cedd81ac" providerId="LiveId" clId="{B4116140-9EFC-43AF-894D-C16B032DAD7D}" dt="2020-12-06T17:48:38.752" v="9152"/>
          <ac:inkMkLst>
            <pc:docMk/>
            <pc:sldMk cId="926008698" sldId="286"/>
            <ac:inkMk id="4" creationId="{91C0B452-A046-4669-8161-CC4083B11CE9}"/>
          </ac:inkMkLst>
        </pc:inkChg>
        <pc:inkChg chg="add del mod">
          <ac:chgData name="Ahood Rashed" userId="629fa0f8cedd81ac" providerId="LiveId" clId="{B4116140-9EFC-43AF-894D-C16B032DAD7D}" dt="2020-12-06T17:48:38.752" v="9153"/>
          <ac:inkMkLst>
            <pc:docMk/>
            <pc:sldMk cId="926008698" sldId="286"/>
            <ac:inkMk id="8" creationId="{4445B321-798E-40D3-B1FA-1536325090CA}"/>
          </ac:inkMkLst>
        </pc:inkChg>
        <pc:inkChg chg="add del">
          <ac:chgData name="Ahood Rashed" userId="629fa0f8cedd81ac" providerId="LiveId" clId="{B4116140-9EFC-43AF-894D-C16B032DAD7D}" dt="2020-12-06T17:48:56.941" v="9175"/>
          <ac:inkMkLst>
            <pc:docMk/>
            <pc:sldMk cId="926008698" sldId="286"/>
            <ac:inkMk id="10" creationId="{3C1A58CE-ACC2-4366-9027-1C97AEDB24B1}"/>
          </ac:inkMkLst>
        </pc:inkChg>
        <pc:inkChg chg="add del mod">
          <ac:chgData name="Ahood Rashed" userId="629fa0f8cedd81ac" providerId="LiveId" clId="{B4116140-9EFC-43AF-894D-C16B032DAD7D}" dt="2020-12-06T17:48:56.946" v="9181"/>
          <ac:inkMkLst>
            <pc:docMk/>
            <pc:sldMk cId="926008698" sldId="286"/>
            <ac:inkMk id="11" creationId="{6E0C7C4B-09C6-415B-BA2F-AA4B53640F89}"/>
          </ac:inkMkLst>
        </pc:inkChg>
        <pc:inkChg chg="add del mod">
          <ac:chgData name="Ahood Rashed" userId="629fa0f8cedd81ac" providerId="LiveId" clId="{B4116140-9EFC-43AF-894D-C16B032DAD7D}" dt="2020-12-06T17:48:56.943" v="9177"/>
          <ac:inkMkLst>
            <pc:docMk/>
            <pc:sldMk cId="926008698" sldId="286"/>
            <ac:inkMk id="12" creationId="{AEF6EC4B-1BC0-46AB-9E41-5B033587930E}"/>
          </ac:inkMkLst>
        </pc:inkChg>
        <pc:inkChg chg="add del mod">
          <ac:chgData name="Ahood Rashed" userId="629fa0f8cedd81ac" providerId="LiveId" clId="{B4116140-9EFC-43AF-894D-C16B032DAD7D}" dt="2020-12-06T17:48:56.957" v="9188"/>
          <ac:inkMkLst>
            <pc:docMk/>
            <pc:sldMk cId="926008698" sldId="286"/>
            <ac:inkMk id="19" creationId="{EE43CB8D-A7FB-4A73-BF8D-8C111A4F9818}"/>
          </ac:inkMkLst>
        </pc:inkChg>
        <pc:inkChg chg="add del mod">
          <ac:chgData name="Ahood Rashed" userId="629fa0f8cedd81ac" providerId="LiveId" clId="{B4116140-9EFC-43AF-894D-C16B032DAD7D}" dt="2020-12-06T17:48:56.950" v="9184"/>
          <ac:inkMkLst>
            <pc:docMk/>
            <pc:sldMk cId="926008698" sldId="286"/>
            <ac:inkMk id="20" creationId="{7365EF32-E4E0-419A-BCDE-6DC0620841A6}"/>
          </ac:inkMkLst>
        </pc:inkChg>
        <pc:inkChg chg="add del mod">
          <ac:chgData name="Ahood Rashed" userId="629fa0f8cedd81ac" providerId="LiveId" clId="{B4116140-9EFC-43AF-894D-C16B032DAD7D}" dt="2020-12-06T17:48:56.939" v="9173"/>
          <ac:inkMkLst>
            <pc:docMk/>
            <pc:sldMk cId="926008698" sldId="286"/>
            <ac:inkMk id="24" creationId="{DC04BA65-AF9E-47D2-9026-BEE6CC3BB655}"/>
          </ac:inkMkLst>
        </pc:inkChg>
        <pc:inkChg chg="add del mod">
          <ac:chgData name="Ahood Rashed" userId="629fa0f8cedd81ac" providerId="LiveId" clId="{B4116140-9EFC-43AF-894D-C16B032DAD7D}" dt="2020-12-06T17:48:56.952" v="9185"/>
          <ac:inkMkLst>
            <pc:docMk/>
            <pc:sldMk cId="926008698" sldId="286"/>
            <ac:inkMk id="25" creationId="{A29B2E42-0AF2-4B37-B16E-1E726C784D3F}"/>
          </ac:inkMkLst>
        </pc:inkChg>
        <pc:inkChg chg="add del mod">
          <ac:chgData name="Ahood Rashed" userId="629fa0f8cedd81ac" providerId="LiveId" clId="{B4116140-9EFC-43AF-894D-C16B032DAD7D}" dt="2020-12-06T17:48:56.948" v="9183"/>
          <ac:inkMkLst>
            <pc:docMk/>
            <pc:sldMk cId="926008698" sldId="286"/>
            <ac:inkMk id="26" creationId="{1D5B6639-B805-486A-BAD0-248EDC12760A}"/>
          </ac:inkMkLst>
        </pc:inkChg>
        <pc:inkChg chg="add del mod">
          <ac:chgData name="Ahood Rashed" userId="629fa0f8cedd81ac" providerId="LiveId" clId="{B4116140-9EFC-43AF-894D-C16B032DAD7D}" dt="2020-12-06T17:48:56.942" v="9176"/>
          <ac:inkMkLst>
            <pc:docMk/>
            <pc:sldMk cId="926008698" sldId="286"/>
            <ac:inkMk id="28" creationId="{D0A9710A-81FB-44DF-94B2-0749963E7FA0}"/>
          </ac:inkMkLst>
        </pc:inkChg>
        <pc:inkChg chg="add del mod">
          <ac:chgData name="Ahood Rashed" userId="629fa0f8cedd81ac" providerId="LiveId" clId="{B4116140-9EFC-43AF-894D-C16B032DAD7D}" dt="2020-12-06T17:48:56.955" v="9186"/>
          <ac:inkMkLst>
            <pc:docMk/>
            <pc:sldMk cId="926008698" sldId="286"/>
            <ac:inkMk id="29" creationId="{FF71C8A6-DAC8-4863-8880-92ECC196AF08}"/>
          </ac:inkMkLst>
        </pc:inkChg>
        <pc:inkChg chg="add del mod">
          <ac:chgData name="Ahood Rashed" userId="629fa0f8cedd81ac" providerId="LiveId" clId="{B4116140-9EFC-43AF-894D-C16B032DAD7D}" dt="2020-12-06T17:48:56.940" v="9174"/>
          <ac:inkMkLst>
            <pc:docMk/>
            <pc:sldMk cId="926008698" sldId="286"/>
            <ac:inkMk id="30" creationId="{C793484C-51E9-4EE4-9B82-A6BE49BDBA6B}"/>
          </ac:inkMkLst>
        </pc:inkChg>
        <pc:inkChg chg="add del mod">
          <ac:chgData name="Ahood Rashed" userId="629fa0f8cedd81ac" providerId="LiveId" clId="{B4116140-9EFC-43AF-894D-C16B032DAD7D}" dt="2020-12-06T17:48:56.944" v="9179"/>
          <ac:inkMkLst>
            <pc:docMk/>
            <pc:sldMk cId="926008698" sldId="286"/>
            <ac:inkMk id="32" creationId="{E444C060-B3D0-4468-B2F8-4A58FC22BB6C}"/>
          </ac:inkMkLst>
        </pc:inkChg>
        <pc:inkChg chg="add del mod">
          <ac:chgData name="Ahood Rashed" userId="629fa0f8cedd81ac" providerId="LiveId" clId="{B4116140-9EFC-43AF-894D-C16B032DAD7D}" dt="2020-12-06T17:48:56.945" v="9180"/>
          <ac:inkMkLst>
            <pc:docMk/>
            <pc:sldMk cId="926008698" sldId="286"/>
            <ac:inkMk id="33" creationId="{707C8EEF-903A-42F9-8BAF-8DE3195E624D}"/>
          </ac:inkMkLst>
        </pc:inkChg>
        <pc:inkChg chg="add del mod">
          <ac:chgData name="Ahood Rashed" userId="629fa0f8cedd81ac" providerId="LiveId" clId="{B4116140-9EFC-43AF-894D-C16B032DAD7D}" dt="2020-12-06T17:48:56.944" v="9178"/>
          <ac:inkMkLst>
            <pc:docMk/>
            <pc:sldMk cId="926008698" sldId="286"/>
            <ac:inkMk id="34" creationId="{FA6CF37D-0F48-4FBA-8771-D5D6EDA10916}"/>
          </ac:inkMkLst>
        </pc:inkChg>
        <pc:inkChg chg="add del mod">
          <ac:chgData name="Ahood Rashed" userId="629fa0f8cedd81ac" providerId="LiveId" clId="{B4116140-9EFC-43AF-894D-C16B032DAD7D}" dt="2020-12-06T17:48:56.956" v="9187"/>
          <ac:inkMkLst>
            <pc:docMk/>
            <pc:sldMk cId="926008698" sldId="286"/>
            <ac:inkMk id="35" creationId="{39960F1B-9F01-406B-9750-6E38A8953024}"/>
          </ac:inkMkLst>
        </pc:inkChg>
        <pc:inkChg chg="add del mod">
          <ac:chgData name="Ahood Rashed" userId="629fa0f8cedd81ac" providerId="LiveId" clId="{B4116140-9EFC-43AF-894D-C16B032DAD7D}" dt="2020-12-06T17:48:56.947" v="9182"/>
          <ac:inkMkLst>
            <pc:docMk/>
            <pc:sldMk cId="926008698" sldId="286"/>
            <ac:inkMk id="36" creationId="{B3B6000C-CE84-4F98-93E8-5BE0E442A242}"/>
          </ac:inkMkLst>
        </pc:inkChg>
        <pc:inkChg chg="add del mod">
          <ac:chgData name="Ahood Rashed" userId="629fa0f8cedd81ac" providerId="LiveId" clId="{B4116140-9EFC-43AF-894D-C16B032DAD7D}" dt="2020-12-06T17:49:03.741" v="9193"/>
          <ac:inkMkLst>
            <pc:docMk/>
            <pc:sldMk cId="926008698" sldId="286"/>
            <ac:inkMk id="38" creationId="{9E08B1FB-E44D-433F-B658-A173CC85A087}"/>
          </ac:inkMkLst>
        </pc:inkChg>
        <pc:inkChg chg="add del mod">
          <ac:chgData name="Ahood Rashed" userId="629fa0f8cedd81ac" providerId="LiveId" clId="{B4116140-9EFC-43AF-894D-C16B032DAD7D}" dt="2020-12-06T17:49:03.739" v="9192"/>
          <ac:inkMkLst>
            <pc:docMk/>
            <pc:sldMk cId="926008698" sldId="286"/>
            <ac:inkMk id="39" creationId="{28225825-D288-47AC-A5E6-5A2857194279}"/>
          </ac:inkMkLst>
        </pc:inkChg>
        <pc:inkChg chg="add del mod">
          <ac:chgData name="Ahood Rashed" userId="629fa0f8cedd81ac" providerId="LiveId" clId="{B4116140-9EFC-43AF-894D-C16B032DAD7D}" dt="2020-12-06T17:49:10.996" v="9201"/>
          <ac:inkMkLst>
            <pc:docMk/>
            <pc:sldMk cId="926008698" sldId="286"/>
            <ac:inkMk id="41" creationId="{E0F75139-B683-4435-8DF9-A752DA9D108D}"/>
          </ac:inkMkLst>
        </pc:inkChg>
        <pc:inkChg chg="add del mod">
          <ac:chgData name="Ahood Rashed" userId="629fa0f8cedd81ac" providerId="LiveId" clId="{B4116140-9EFC-43AF-894D-C16B032DAD7D}" dt="2020-12-06T17:49:10.996" v="9200"/>
          <ac:inkMkLst>
            <pc:docMk/>
            <pc:sldMk cId="926008698" sldId="286"/>
            <ac:inkMk id="42" creationId="{FF140A1A-A978-4655-9B27-EF6412BF57F2}"/>
          </ac:inkMkLst>
        </pc:inkChg>
        <pc:inkChg chg="add del mod">
          <ac:chgData name="Ahood Rashed" userId="629fa0f8cedd81ac" providerId="LiveId" clId="{B4116140-9EFC-43AF-894D-C16B032DAD7D}" dt="2020-12-06T17:49:10.997" v="9202"/>
          <ac:inkMkLst>
            <pc:docMk/>
            <pc:sldMk cId="926008698" sldId="286"/>
            <ac:inkMk id="43" creationId="{4FEE5611-59CE-48AE-96DE-827F5AA72899}"/>
          </ac:inkMkLst>
        </pc:inkChg>
        <pc:inkChg chg="add del mod">
          <ac:chgData name="Ahood Rashed" userId="629fa0f8cedd81ac" providerId="LiveId" clId="{B4116140-9EFC-43AF-894D-C16B032DAD7D}" dt="2020-12-06T17:49:10.994" v="9199"/>
          <ac:inkMkLst>
            <pc:docMk/>
            <pc:sldMk cId="926008698" sldId="286"/>
            <ac:inkMk id="44" creationId="{5B1A98FD-D5CF-4AC2-B8F0-D79336A4E501}"/>
          </ac:inkMkLst>
        </pc:inkChg>
        <pc:inkChg chg="add del mod">
          <ac:chgData name="Ahood Rashed" userId="629fa0f8cedd81ac" providerId="LiveId" clId="{B4116140-9EFC-43AF-894D-C16B032DAD7D}" dt="2020-12-06T17:49:21.735" v="9214"/>
          <ac:inkMkLst>
            <pc:docMk/>
            <pc:sldMk cId="926008698" sldId="286"/>
            <ac:inkMk id="46" creationId="{2717AC00-8DB2-4A8D-BCC9-AFF0A816BE15}"/>
          </ac:inkMkLst>
        </pc:inkChg>
        <pc:inkChg chg="add del mod">
          <ac:chgData name="Ahood Rashed" userId="629fa0f8cedd81ac" providerId="LiveId" clId="{B4116140-9EFC-43AF-894D-C16B032DAD7D}" dt="2020-12-06T17:49:21.731" v="9212"/>
          <ac:inkMkLst>
            <pc:docMk/>
            <pc:sldMk cId="926008698" sldId="286"/>
            <ac:inkMk id="47" creationId="{8155AAE3-3019-4CFE-80F8-B3EA081215F6}"/>
          </ac:inkMkLst>
        </pc:inkChg>
        <pc:inkChg chg="add del mod">
          <ac:chgData name="Ahood Rashed" userId="629fa0f8cedd81ac" providerId="LiveId" clId="{B4116140-9EFC-43AF-894D-C16B032DAD7D}" dt="2020-12-06T17:49:21.733" v="9213"/>
          <ac:inkMkLst>
            <pc:docMk/>
            <pc:sldMk cId="926008698" sldId="286"/>
            <ac:inkMk id="48" creationId="{0E983B2C-C599-4D03-8B18-67DDED93671B}"/>
          </ac:inkMkLst>
        </pc:inkChg>
        <pc:inkChg chg="add del mod">
          <ac:chgData name="Ahood Rashed" userId="629fa0f8cedd81ac" providerId="LiveId" clId="{B4116140-9EFC-43AF-894D-C16B032DAD7D}" dt="2020-12-06T17:49:21.730" v="9211"/>
          <ac:inkMkLst>
            <pc:docMk/>
            <pc:sldMk cId="926008698" sldId="286"/>
            <ac:inkMk id="49" creationId="{A3852564-1373-41C7-A601-DD73A7C3BB0E}"/>
          </ac:inkMkLst>
        </pc:inkChg>
        <pc:inkChg chg="add del mod">
          <ac:chgData name="Ahood Rashed" userId="629fa0f8cedd81ac" providerId="LiveId" clId="{B4116140-9EFC-43AF-894D-C16B032DAD7D}" dt="2020-12-06T17:49:21.728" v="9210"/>
          <ac:inkMkLst>
            <pc:docMk/>
            <pc:sldMk cId="926008698" sldId="286"/>
            <ac:inkMk id="50" creationId="{45EB9753-0786-4E5F-AC57-7C7D03E3FE27}"/>
          </ac:inkMkLst>
        </pc:inkChg>
        <pc:inkChg chg="add del mod">
          <ac:chgData name="Ahood Rashed" userId="629fa0f8cedd81ac" providerId="LiveId" clId="{B4116140-9EFC-43AF-894D-C16B032DAD7D}" dt="2020-12-06T17:49:21.737" v="9215"/>
          <ac:inkMkLst>
            <pc:docMk/>
            <pc:sldMk cId="926008698" sldId="286"/>
            <ac:inkMk id="51" creationId="{E1B75BE1-93C2-4FDE-A810-A2852367EACA}"/>
          </ac:inkMkLst>
        </pc:inkChg>
        <pc:inkChg chg="add del mod">
          <ac:chgData name="Ahood Rashed" userId="629fa0f8cedd81ac" providerId="LiveId" clId="{B4116140-9EFC-43AF-894D-C16B032DAD7D}" dt="2020-12-06T17:50:36.978" v="9247"/>
          <ac:inkMkLst>
            <pc:docMk/>
            <pc:sldMk cId="926008698" sldId="286"/>
            <ac:inkMk id="53" creationId="{5549ACED-EB33-4D6F-AF6D-CC667A0031F5}"/>
          </ac:inkMkLst>
        </pc:inkChg>
        <pc:inkChg chg="add del mod">
          <ac:chgData name="Ahood Rashed" userId="629fa0f8cedd81ac" providerId="LiveId" clId="{B4116140-9EFC-43AF-894D-C16B032DAD7D}" dt="2020-12-06T17:50:36.979" v="9248"/>
          <ac:inkMkLst>
            <pc:docMk/>
            <pc:sldMk cId="926008698" sldId="286"/>
            <ac:inkMk id="54" creationId="{D60288D0-33FD-41DE-AE1A-442BC3E1B315}"/>
          </ac:inkMkLst>
        </pc:inkChg>
        <pc:inkChg chg="add del mod">
          <ac:chgData name="Ahood Rashed" userId="629fa0f8cedd81ac" providerId="LiveId" clId="{B4116140-9EFC-43AF-894D-C16B032DAD7D}" dt="2020-12-06T17:50:36.971" v="9241"/>
          <ac:inkMkLst>
            <pc:docMk/>
            <pc:sldMk cId="926008698" sldId="286"/>
            <ac:inkMk id="55" creationId="{6FF0ED6E-0DF8-4C18-ADFA-904DBE6F582F}"/>
          </ac:inkMkLst>
        </pc:inkChg>
        <pc:inkChg chg="add del mod">
          <ac:chgData name="Ahood Rashed" userId="629fa0f8cedd81ac" providerId="LiveId" clId="{B4116140-9EFC-43AF-894D-C16B032DAD7D}" dt="2020-12-06T17:50:36.976" v="9245"/>
          <ac:inkMkLst>
            <pc:docMk/>
            <pc:sldMk cId="926008698" sldId="286"/>
            <ac:inkMk id="56" creationId="{2D253931-F0E2-4139-B93E-976CD632907E}"/>
          </ac:inkMkLst>
        </pc:inkChg>
        <pc:inkChg chg="add del mod">
          <ac:chgData name="Ahood Rashed" userId="629fa0f8cedd81ac" providerId="LiveId" clId="{B4116140-9EFC-43AF-894D-C16B032DAD7D}" dt="2020-12-06T17:50:36.973" v="9243"/>
          <ac:inkMkLst>
            <pc:docMk/>
            <pc:sldMk cId="926008698" sldId="286"/>
            <ac:inkMk id="57" creationId="{DAFAE0B1-1A04-48A9-B2C2-6DD169FA4EEB}"/>
          </ac:inkMkLst>
        </pc:inkChg>
        <pc:inkChg chg="add del mod">
          <ac:chgData name="Ahood Rashed" userId="629fa0f8cedd81ac" providerId="LiveId" clId="{B4116140-9EFC-43AF-894D-C16B032DAD7D}" dt="2020-12-06T17:50:36.980" v="9249"/>
          <ac:inkMkLst>
            <pc:docMk/>
            <pc:sldMk cId="926008698" sldId="286"/>
            <ac:inkMk id="58" creationId="{A1E31EA8-AECE-48B0-BB8C-44BA2E9C9F9A}"/>
          </ac:inkMkLst>
        </pc:inkChg>
        <pc:inkChg chg="add del mod">
          <ac:chgData name="Ahood Rashed" userId="629fa0f8cedd81ac" providerId="LiveId" clId="{B4116140-9EFC-43AF-894D-C16B032DAD7D}" dt="2020-12-06T17:50:36.969" v="9240"/>
          <ac:inkMkLst>
            <pc:docMk/>
            <pc:sldMk cId="926008698" sldId="286"/>
            <ac:inkMk id="60" creationId="{450539CE-6308-4043-9077-4B894E1FA442}"/>
          </ac:inkMkLst>
        </pc:inkChg>
        <pc:inkChg chg="add del mod">
          <ac:chgData name="Ahood Rashed" userId="629fa0f8cedd81ac" providerId="LiveId" clId="{B4116140-9EFC-43AF-894D-C16B032DAD7D}" dt="2020-12-06T17:50:36.977" v="9246"/>
          <ac:inkMkLst>
            <pc:docMk/>
            <pc:sldMk cId="926008698" sldId="286"/>
            <ac:inkMk id="61" creationId="{9C02F3A4-A1C6-442F-8F20-74DA70532B11}"/>
          </ac:inkMkLst>
        </pc:inkChg>
        <pc:inkChg chg="add del mod">
          <ac:chgData name="Ahood Rashed" userId="629fa0f8cedd81ac" providerId="LiveId" clId="{B4116140-9EFC-43AF-894D-C16B032DAD7D}" dt="2020-12-06T17:50:36.965" v="9237"/>
          <ac:inkMkLst>
            <pc:docMk/>
            <pc:sldMk cId="926008698" sldId="286"/>
            <ac:inkMk id="62" creationId="{1B251252-B6B2-44DB-901E-53BBB7291899}"/>
          </ac:inkMkLst>
        </pc:inkChg>
        <pc:inkChg chg="add del mod">
          <ac:chgData name="Ahood Rashed" userId="629fa0f8cedd81ac" providerId="LiveId" clId="{B4116140-9EFC-43AF-894D-C16B032DAD7D}" dt="2020-12-06T17:50:36.968" v="9239"/>
          <ac:inkMkLst>
            <pc:docMk/>
            <pc:sldMk cId="926008698" sldId="286"/>
            <ac:inkMk id="64" creationId="{32753070-A448-4A2C-9B30-845D6605EE3F}"/>
          </ac:inkMkLst>
        </pc:inkChg>
        <pc:inkChg chg="add del mod">
          <ac:chgData name="Ahood Rashed" userId="629fa0f8cedd81ac" providerId="LiveId" clId="{B4116140-9EFC-43AF-894D-C16B032DAD7D}" dt="2020-12-06T17:50:36.981" v="9250"/>
          <ac:inkMkLst>
            <pc:docMk/>
            <pc:sldMk cId="926008698" sldId="286"/>
            <ac:inkMk id="65" creationId="{C39433EB-8946-44CD-937D-CD2B22552A0E}"/>
          </ac:inkMkLst>
        </pc:inkChg>
        <pc:inkChg chg="add del mod">
          <ac:chgData name="Ahood Rashed" userId="629fa0f8cedd81ac" providerId="LiveId" clId="{B4116140-9EFC-43AF-894D-C16B032DAD7D}" dt="2020-12-06T17:50:36.972" v="9242"/>
          <ac:inkMkLst>
            <pc:docMk/>
            <pc:sldMk cId="926008698" sldId="286"/>
            <ac:inkMk id="66" creationId="{7AC1C179-59AC-46E7-AE76-53F4E5404996}"/>
          </ac:inkMkLst>
        </pc:inkChg>
        <pc:inkChg chg="add del mod">
          <ac:chgData name="Ahood Rashed" userId="629fa0f8cedd81ac" providerId="LiveId" clId="{B4116140-9EFC-43AF-894D-C16B032DAD7D}" dt="2020-12-06T17:50:36.967" v="9238"/>
          <ac:inkMkLst>
            <pc:docMk/>
            <pc:sldMk cId="926008698" sldId="286"/>
            <ac:inkMk id="68" creationId="{7BC7B361-CD51-401D-966B-11AA584684DE}"/>
          </ac:inkMkLst>
        </pc:inkChg>
        <pc:inkChg chg="add mod">
          <ac:chgData name="Ahood Rashed" userId="629fa0f8cedd81ac" providerId="LiveId" clId="{B4116140-9EFC-43AF-894D-C16B032DAD7D}" dt="2020-12-06T17:50:36.981" v="9250"/>
          <ac:inkMkLst>
            <pc:docMk/>
            <pc:sldMk cId="926008698" sldId="286"/>
            <ac:inkMk id="69" creationId="{61A6FA13-C4A9-47C1-BF8D-A3A63692003B}"/>
          </ac:inkMkLst>
        </pc:inkChg>
        <pc:inkChg chg="add del mod">
          <ac:chgData name="Ahood Rashed" userId="629fa0f8cedd81ac" providerId="LiveId" clId="{B4116140-9EFC-43AF-894D-C16B032DAD7D}" dt="2020-12-06T17:50:36.975" v="9244"/>
          <ac:inkMkLst>
            <pc:docMk/>
            <pc:sldMk cId="926008698" sldId="286"/>
            <ac:inkMk id="70" creationId="{8F2888FB-8953-451E-B312-47F22792A507}"/>
          </ac:inkMkLst>
        </pc:inkChg>
        <pc:inkChg chg="add del mod">
          <ac:chgData name="Ahood Rashed" userId="629fa0f8cedd81ac" providerId="LiveId" clId="{B4116140-9EFC-43AF-894D-C16B032DAD7D}" dt="2020-12-06T17:50:36.964" v="9236"/>
          <ac:inkMkLst>
            <pc:docMk/>
            <pc:sldMk cId="926008698" sldId="286"/>
            <ac:inkMk id="71" creationId="{AEF9DBE1-7820-4CC9-89ED-CAD7276C945E}"/>
          </ac:inkMkLst>
        </pc:inkChg>
        <pc:inkChg chg="add del">
          <ac:chgData name="Ahood Rashed" userId="629fa0f8cedd81ac" providerId="LiveId" clId="{B4116140-9EFC-43AF-894D-C16B032DAD7D}" dt="2020-12-06T17:50:43.404" v="9256"/>
          <ac:inkMkLst>
            <pc:docMk/>
            <pc:sldMk cId="926008698" sldId="286"/>
            <ac:inkMk id="73" creationId="{71155E9D-0D43-4161-8B82-7DD8AFA0DB85}"/>
          </ac:inkMkLst>
        </pc:inkChg>
        <pc:inkChg chg="add del">
          <ac:chgData name="Ahood Rashed" userId="629fa0f8cedd81ac" providerId="LiveId" clId="{B4116140-9EFC-43AF-894D-C16B032DAD7D}" dt="2020-12-06T17:50:43.401" v="9254"/>
          <ac:inkMkLst>
            <pc:docMk/>
            <pc:sldMk cId="926008698" sldId="286"/>
            <ac:inkMk id="74" creationId="{29B20751-2A8D-4556-AA03-6C912122F5E8}"/>
          </ac:inkMkLst>
        </pc:inkChg>
        <pc:inkChg chg="add del">
          <ac:chgData name="Ahood Rashed" userId="629fa0f8cedd81ac" providerId="LiveId" clId="{B4116140-9EFC-43AF-894D-C16B032DAD7D}" dt="2020-12-06T17:50:43.403" v="9255"/>
          <ac:inkMkLst>
            <pc:docMk/>
            <pc:sldMk cId="926008698" sldId="286"/>
            <ac:inkMk id="75" creationId="{36FC1446-6B8C-43CE-B00B-D4E6273416D1}"/>
          </ac:inkMkLst>
        </pc:inkChg>
        <pc:inkChg chg="add del mod">
          <ac:chgData name="Ahood Rashed" userId="629fa0f8cedd81ac" providerId="LiveId" clId="{B4116140-9EFC-43AF-894D-C16B032DAD7D}" dt="2020-12-06T17:51:34.038" v="9264"/>
          <ac:inkMkLst>
            <pc:docMk/>
            <pc:sldMk cId="926008698" sldId="286"/>
            <ac:inkMk id="76" creationId="{6F747058-1CD1-4361-8A18-5EA9C0CEABD5}"/>
          </ac:inkMkLst>
        </pc:inkChg>
        <pc:inkChg chg="add del mod">
          <ac:chgData name="Ahood Rashed" userId="629fa0f8cedd81ac" providerId="LiveId" clId="{B4116140-9EFC-43AF-894D-C16B032DAD7D}" dt="2020-12-06T17:51:34.039" v="9265"/>
          <ac:inkMkLst>
            <pc:docMk/>
            <pc:sldMk cId="926008698" sldId="286"/>
            <ac:inkMk id="77" creationId="{09B81D65-13B7-4085-84F4-B069756CE5F6}"/>
          </ac:inkMkLst>
        </pc:inkChg>
        <pc:inkChg chg="add del mod">
          <ac:chgData name="Ahood Rashed" userId="629fa0f8cedd81ac" providerId="LiveId" clId="{B4116140-9EFC-43AF-894D-C16B032DAD7D}" dt="2020-12-06T17:51:34.036" v="9262"/>
          <ac:inkMkLst>
            <pc:docMk/>
            <pc:sldMk cId="926008698" sldId="286"/>
            <ac:inkMk id="78" creationId="{5E34BA9E-6B6E-4773-8B57-D77FA4B35C15}"/>
          </ac:inkMkLst>
        </pc:inkChg>
        <pc:inkChg chg="add del mod">
          <ac:chgData name="Ahood Rashed" userId="629fa0f8cedd81ac" providerId="LiveId" clId="{B4116140-9EFC-43AF-894D-C16B032DAD7D}" dt="2020-12-06T17:51:34.037" v="9263"/>
          <ac:inkMkLst>
            <pc:docMk/>
            <pc:sldMk cId="926008698" sldId="286"/>
            <ac:inkMk id="79" creationId="{B5AC89B8-1176-408C-93CB-7A852C2C0E34}"/>
          </ac:inkMkLst>
        </pc:inkChg>
        <pc:inkChg chg="add del mod">
          <ac:chgData name="Ahood Rashed" userId="629fa0f8cedd81ac" providerId="LiveId" clId="{B4116140-9EFC-43AF-894D-C16B032DAD7D}" dt="2020-12-06T17:52:14.864" v="9276"/>
          <ac:inkMkLst>
            <pc:docMk/>
            <pc:sldMk cId="926008698" sldId="286"/>
            <ac:inkMk id="81" creationId="{908A93F7-5C3C-4731-856C-F2EBD1E7A72A}"/>
          </ac:inkMkLst>
        </pc:inkChg>
        <pc:inkChg chg="add del mod">
          <ac:chgData name="Ahood Rashed" userId="629fa0f8cedd81ac" providerId="LiveId" clId="{B4116140-9EFC-43AF-894D-C16B032DAD7D}" dt="2020-12-06T17:52:14.881" v="9281"/>
          <ac:inkMkLst>
            <pc:docMk/>
            <pc:sldMk cId="926008698" sldId="286"/>
            <ac:inkMk id="82" creationId="{67B7204F-32D3-499F-BF91-5BE70885846F}"/>
          </ac:inkMkLst>
        </pc:inkChg>
        <pc:inkChg chg="add del mod">
          <ac:chgData name="Ahood Rashed" userId="629fa0f8cedd81ac" providerId="LiveId" clId="{B4116140-9EFC-43AF-894D-C16B032DAD7D}" dt="2020-12-06T17:52:14.878" v="9280"/>
          <ac:inkMkLst>
            <pc:docMk/>
            <pc:sldMk cId="926008698" sldId="286"/>
            <ac:inkMk id="83" creationId="{EE927093-26CF-4A74-9563-CF69FBE2D18A}"/>
          </ac:inkMkLst>
        </pc:inkChg>
        <pc:inkChg chg="add del mod">
          <ac:chgData name="Ahood Rashed" userId="629fa0f8cedd81ac" providerId="LiveId" clId="{B4116140-9EFC-43AF-894D-C16B032DAD7D}" dt="2020-12-06T17:52:14.872" v="9278"/>
          <ac:inkMkLst>
            <pc:docMk/>
            <pc:sldMk cId="926008698" sldId="286"/>
            <ac:inkMk id="84" creationId="{90588F8D-CDE9-4523-B97C-AFEB3463CCD6}"/>
          </ac:inkMkLst>
        </pc:inkChg>
        <pc:inkChg chg="add del mod">
          <ac:chgData name="Ahood Rashed" userId="629fa0f8cedd81ac" providerId="LiveId" clId="{B4116140-9EFC-43AF-894D-C16B032DAD7D}" dt="2020-12-06T17:52:14.867" v="9277"/>
          <ac:inkMkLst>
            <pc:docMk/>
            <pc:sldMk cId="926008698" sldId="286"/>
            <ac:inkMk id="85" creationId="{98C84BDB-4134-48BB-9497-A90E9A40CCA6}"/>
          </ac:inkMkLst>
        </pc:inkChg>
        <pc:inkChg chg="add del mod">
          <ac:chgData name="Ahood Rashed" userId="629fa0f8cedd81ac" providerId="LiveId" clId="{B4116140-9EFC-43AF-894D-C16B032DAD7D}" dt="2020-12-06T17:52:14.875" v="9279"/>
          <ac:inkMkLst>
            <pc:docMk/>
            <pc:sldMk cId="926008698" sldId="286"/>
            <ac:inkMk id="86" creationId="{E8B84BC9-701E-4D71-B703-7347D9DA8CE4}"/>
          </ac:inkMkLst>
        </pc:inkChg>
        <pc:inkChg chg="add del mod">
          <ac:chgData name="Ahood Rashed" userId="629fa0f8cedd81ac" providerId="LiveId" clId="{B4116140-9EFC-43AF-894D-C16B032DAD7D}" dt="2020-12-06T17:52:14.860" v="9275"/>
          <ac:inkMkLst>
            <pc:docMk/>
            <pc:sldMk cId="926008698" sldId="286"/>
            <ac:inkMk id="87" creationId="{60C43387-72D5-45D9-A585-1B63CCB04747}"/>
          </ac:inkMkLst>
        </pc:inkChg>
        <pc:inkChg chg="add del mod">
          <ac:chgData name="Ahood Rashed" userId="629fa0f8cedd81ac" providerId="LiveId" clId="{B4116140-9EFC-43AF-894D-C16B032DAD7D}" dt="2020-12-06T17:52:14.884" v="9282"/>
          <ac:inkMkLst>
            <pc:docMk/>
            <pc:sldMk cId="926008698" sldId="286"/>
            <ac:inkMk id="88" creationId="{C0618613-743B-4224-98E9-B90503B0B4F7}"/>
          </ac:inkMkLst>
        </pc:inkChg>
        <pc:inkChg chg="add del">
          <ac:chgData name="Ahood Rashed" userId="629fa0f8cedd81ac" providerId="LiveId" clId="{B4116140-9EFC-43AF-894D-C16B032DAD7D}" dt="2020-12-06T17:52:43.038" v="9305"/>
          <ac:inkMkLst>
            <pc:docMk/>
            <pc:sldMk cId="926008698" sldId="286"/>
            <ac:inkMk id="93" creationId="{F6137315-177D-41D1-9EE4-9839E94F1F78}"/>
          </ac:inkMkLst>
        </pc:inkChg>
        <pc:inkChg chg="add del mod">
          <ac:chgData name="Ahood Rashed" userId="629fa0f8cedd81ac" providerId="LiveId" clId="{B4116140-9EFC-43AF-894D-C16B032DAD7D}" dt="2020-12-06T17:52:43.046" v="9309"/>
          <ac:inkMkLst>
            <pc:docMk/>
            <pc:sldMk cId="926008698" sldId="286"/>
            <ac:inkMk id="94" creationId="{96DF8053-3487-4067-BC90-3F6A3056079B}"/>
          </ac:inkMkLst>
        </pc:inkChg>
        <pc:inkChg chg="add del mod">
          <ac:chgData name="Ahood Rashed" userId="629fa0f8cedd81ac" providerId="LiveId" clId="{B4116140-9EFC-43AF-894D-C16B032DAD7D}" dt="2020-12-06T17:52:43.040" v="9307"/>
          <ac:inkMkLst>
            <pc:docMk/>
            <pc:sldMk cId="926008698" sldId="286"/>
            <ac:inkMk id="95" creationId="{86F59FEB-DEE8-496B-AE60-A816A51A9172}"/>
          </ac:inkMkLst>
        </pc:inkChg>
        <pc:inkChg chg="add del mod">
          <ac:chgData name="Ahood Rashed" userId="629fa0f8cedd81ac" providerId="LiveId" clId="{B4116140-9EFC-43AF-894D-C16B032DAD7D}" dt="2020-12-06T17:52:43.037" v="9304"/>
          <ac:inkMkLst>
            <pc:docMk/>
            <pc:sldMk cId="926008698" sldId="286"/>
            <ac:inkMk id="96" creationId="{17654293-B59C-4C82-9BC8-739C6753CCD3}"/>
          </ac:inkMkLst>
        </pc:inkChg>
        <pc:inkChg chg="add del mod">
          <ac:chgData name="Ahood Rashed" userId="629fa0f8cedd81ac" providerId="LiveId" clId="{B4116140-9EFC-43AF-894D-C16B032DAD7D}" dt="2020-12-06T17:52:43.036" v="9303"/>
          <ac:inkMkLst>
            <pc:docMk/>
            <pc:sldMk cId="926008698" sldId="286"/>
            <ac:inkMk id="98" creationId="{844D94F8-0EC6-4B4D-BA61-FD7C6FC7CE93}"/>
          </ac:inkMkLst>
        </pc:inkChg>
        <pc:inkChg chg="add del mod">
          <ac:chgData name="Ahood Rashed" userId="629fa0f8cedd81ac" providerId="LiveId" clId="{B4116140-9EFC-43AF-894D-C16B032DAD7D}" dt="2020-12-06T17:52:43.033" v="9301"/>
          <ac:inkMkLst>
            <pc:docMk/>
            <pc:sldMk cId="926008698" sldId="286"/>
            <ac:inkMk id="99" creationId="{3D00D280-4033-4A3C-8157-84B849176E00}"/>
          </ac:inkMkLst>
        </pc:inkChg>
        <pc:inkChg chg="add del mod">
          <ac:chgData name="Ahood Rashed" userId="629fa0f8cedd81ac" providerId="LiveId" clId="{B4116140-9EFC-43AF-894D-C16B032DAD7D}" dt="2020-12-06T17:53:07.944" v="9344"/>
          <ac:inkMkLst>
            <pc:docMk/>
            <pc:sldMk cId="926008698" sldId="286"/>
            <ac:inkMk id="101" creationId="{DCCB8CCE-25A3-4D91-9603-8974C16ABE8F}"/>
          </ac:inkMkLst>
        </pc:inkChg>
        <pc:inkChg chg="add mod">
          <ac:chgData name="Ahood Rashed" userId="629fa0f8cedd81ac" providerId="LiveId" clId="{B4116140-9EFC-43AF-894D-C16B032DAD7D}" dt="2020-12-06T17:53:07.944" v="9344"/>
          <ac:inkMkLst>
            <pc:docMk/>
            <pc:sldMk cId="926008698" sldId="286"/>
            <ac:inkMk id="102" creationId="{05F52CC0-FE25-45E4-86C9-2BE853E89F8E}"/>
          </ac:inkMkLst>
        </pc:inkChg>
        <pc:inkChg chg="add del mod">
          <ac:chgData name="Ahood Rashed" userId="629fa0f8cedd81ac" providerId="LiveId" clId="{B4116140-9EFC-43AF-894D-C16B032DAD7D}" dt="2020-12-06T17:53:07.941" v="9342"/>
          <ac:inkMkLst>
            <pc:docMk/>
            <pc:sldMk cId="926008698" sldId="286"/>
            <ac:inkMk id="103" creationId="{370C5E13-DD68-4699-8E67-6A54FD052269}"/>
          </ac:inkMkLst>
        </pc:inkChg>
        <pc:inkChg chg="add del">
          <ac:chgData name="Ahood Rashed" userId="629fa0f8cedd81ac" providerId="LiveId" clId="{B4116140-9EFC-43AF-894D-C16B032DAD7D}" dt="2020-12-06T17:53:07.942" v="9343"/>
          <ac:inkMkLst>
            <pc:docMk/>
            <pc:sldMk cId="926008698" sldId="286"/>
            <ac:inkMk id="104" creationId="{6D2748CC-4EA4-4293-B1A4-6E12611D6E06}"/>
          </ac:inkMkLst>
        </pc:inkChg>
        <pc:inkChg chg="add del">
          <ac:chgData name="Ahood Rashed" userId="629fa0f8cedd81ac" providerId="LiveId" clId="{B4116140-9EFC-43AF-894D-C16B032DAD7D}" dt="2020-12-06T17:52:43.031" v="9300"/>
          <ac:inkMkLst>
            <pc:docMk/>
            <pc:sldMk cId="926008698" sldId="286"/>
            <ac:inkMk id="105" creationId="{436B06A0-DD73-452D-8DCB-B6A48A9A80DD}"/>
          </ac:inkMkLst>
        </pc:inkChg>
        <pc:inkChg chg="add del">
          <ac:chgData name="Ahood Rashed" userId="629fa0f8cedd81ac" providerId="LiveId" clId="{B4116140-9EFC-43AF-894D-C16B032DAD7D}" dt="2020-12-06T17:52:43.035" v="9302"/>
          <ac:inkMkLst>
            <pc:docMk/>
            <pc:sldMk cId="926008698" sldId="286"/>
            <ac:inkMk id="106" creationId="{FEE9AAEF-0ED3-48CF-A05F-822AF69CD891}"/>
          </ac:inkMkLst>
        </pc:inkChg>
        <pc:inkChg chg="add del">
          <ac:chgData name="Ahood Rashed" userId="629fa0f8cedd81ac" providerId="LiveId" clId="{B4116140-9EFC-43AF-894D-C16B032DAD7D}" dt="2020-12-06T17:52:43.045" v="9308"/>
          <ac:inkMkLst>
            <pc:docMk/>
            <pc:sldMk cId="926008698" sldId="286"/>
            <ac:inkMk id="107" creationId="{5BE2051A-B097-4B56-AD26-AB732AEA7E6D}"/>
          </ac:inkMkLst>
        </pc:inkChg>
        <pc:inkChg chg="add mod">
          <ac:chgData name="Ahood Rashed" userId="629fa0f8cedd81ac" providerId="LiveId" clId="{B4116140-9EFC-43AF-894D-C16B032DAD7D}" dt="2020-12-06T17:52:43.039" v="9306"/>
          <ac:inkMkLst>
            <pc:docMk/>
            <pc:sldMk cId="926008698" sldId="286"/>
            <ac:inkMk id="108" creationId="{20A6624E-2F6E-413A-931E-F6B3E6570250}"/>
          </ac:inkMkLst>
        </pc:inkChg>
        <pc:inkChg chg="add del">
          <ac:chgData name="Ahood Rashed" userId="629fa0f8cedd81ac" providerId="LiveId" clId="{B4116140-9EFC-43AF-894D-C16B032DAD7D}" dt="2020-12-06T17:52:49.866" v="9311"/>
          <ac:inkMkLst>
            <pc:docMk/>
            <pc:sldMk cId="926008698" sldId="286"/>
            <ac:inkMk id="109" creationId="{AB0B8B81-A855-4F44-BAE5-C3828B59B391}"/>
          </ac:inkMkLst>
        </pc:inkChg>
        <pc:inkChg chg="add del">
          <ac:chgData name="Ahood Rashed" userId="629fa0f8cedd81ac" providerId="LiveId" clId="{B4116140-9EFC-43AF-894D-C16B032DAD7D}" dt="2020-12-06T17:52:52.729" v="9313"/>
          <ac:inkMkLst>
            <pc:docMk/>
            <pc:sldMk cId="926008698" sldId="286"/>
            <ac:inkMk id="111" creationId="{B214D621-2D6F-4A3E-9F15-5C41C632E0B1}"/>
          </ac:inkMkLst>
        </pc:inkChg>
        <pc:inkChg chg="add del">
          <ac:chgData name="Ahood Rashed" userId="629fa0f8cedd81ac" providerId="LiveId" clId="{B4116140-9EFC-43AF-894D-C16B032DAD7D}" dt="2020-12-06T17:53:06.936" v="9334"/>
          <ac:inkMkLst>
            <pc:docMk/>
            <pc:sldMk cId="926008698" sldId="286"/>
            <ac:inkMk id="112" creationId="{F4FEFF2C-4A6F-4A1E-84EA-D75AFFB0C373}"/>
          </ac:inkMkLst>
        </pc:inkChg>
        <pc:inkChg chg="add del">
          <ac:chgData name="Ahood Rashed" userId="629fa0f8cedd81ac" providerId="LiveId" clId="{B4116140-9EFC-43AF-894D-C16B032DAD7D}" dt="2020-12-06T17:53:06.934" v="9332"/>
          <ac:inkMkLst>
            <pc:docMk/>
            <pc:sldMk cId="926008698" sldId="286"/>
            <ac:inkMk id="113" creationId="{B816B927-696F-43F7-9176-C595A3864E92}"/>
          </ac:inkMkLst>
        </pc:inkChg>
        <pc:inkChg chg="add del">
          <ac:chgData name="Ahood Rashed" userId="629fa0f8cedd81ac" providerId="LiveId" clId="{B4116140-9EFC-43AF-894D-C16B032DAD7D}" dt="2020-12-06T17:53:06.930" v="9328"/>
          <ac:inkMkLst>
            <pc:docMk/>
            <pc:sldMk cId="926008698" sldId="286"/>
            <ac:inkMk id="114" creationId="{473BE891-B963-4141-A105-F221206681EA}"/>
          </ac:inkMkLst>
        </pc:inkChg>
        <pc:inkChg chg="add del">
          <ac:chgData name="Ahood Rashed" userId="629fa0f8cedd81ac" providerId="LiveId" clId="{B4116140-9EFC-43AF-894D-C16B032DAD7D}" dt="2020-12-06T17:53:06.939" v="9337"/>
          <ac:inkMkLst>
            <pc:docMk/>
            <pc:sldMk cId="926008698" sldId="286"/>
            <ac:inkMk id="115" creationId="{EF92166E-32EF-4C92-A2D2-73E9AB6FD906}"/>
          </ac:inkMkLst>
        </pc:inkChg>
        <pc:inkChg chg="add del mod">
          <ac:chgData name="Ahood Rashed" userId="629fa0f8cedd81ac" providerId="LiveId" clId="{B4116140-9EFC-43AF-894D-C16B032DAD7D}" dt="2020-12-06T17:53:34.432" v="9377"/>
          <ac:inkMkLst>
            <pc:docMk/>
            <pc:sldMk cId="926008698" sldId="286"/>
            <ac:inkMk id="116" creationId="{8830D2C2-79A6-4260-8EA8-E53CEF0EB186}"/>
          </ac:inkMkLst>
        </pc:inkChg>
        <pc:inkChg chg="add del">
          <ac:chgData name="Ahood Rashed" userId="629fa0f8cedd81ac" providerId="LiveId" clId="{B4116140-9EFC-43AF-894D-C16B032DAD7D}" dt="2020-12-06T17:53:06.940" v="9338"/>
          <ac:inkMkLst>
            <pc:docMk/>
            <pc:sldMk cId="926008698" sldId="286"/>
            <ac:inkMk id="117" creationId="{AADCA678-3D27-44D8-8F11-0087423FB19A}"/>
          </ac:inkMkLst>
        </pc:inkChg>
        <pc:inkChg chg="add del">
          <ac:chgData name="Ahood Rashed" userId="629fa0f8cedd81ac" providerId="LiveId" clId="{B4116140-9EFC-43AF-894D-C16B032DAD7D}" dt="2020-12-06T17:53:06.937" v="9335"/>
          <ac:inkMkLst>
            <pc:docMk/>
            <pc:sldMk cId="926008698" sldId="286"/>
            <ac:inkMk id="118" creationId="{192BB572-305B-48CE-B5AE-C229B36A69E9}"/>
          </ac:inkMkLst>
        </pc:inkChg>
        <pc:inkChg chg="add del">
          <ac:chgData name="Ahood Rashed" userId="629fa0f8cedd81ac" providerId="LiveId" clId="{B4116140-9EFC-43AF-894D-C16B032DAD7D}" dt="2020-12-06T17:53:06.942" v="9340"/>
          <ac:inkMkLst>
            <pc:docMk/>
            <pc:sldMk cId="926008698" sldId="286"/>
            <ac:inkMk id="119" creationId="{D59B427D-B13D-461F-94A8-75717BEBED30}"/>
          </ac:inkMkLst>
        </pc:inkChg>
        <pc:inkChg chg="add del">
          <ac:chgData name="Ahood Rashed" userId="629fa0f8cedd81ac" providerId="LiveId" clId="{B4116140-9EFC-43AF-894D-C16B032DAD7D}" dt="2020-12-06T17:53:06.931" v="9329"/>
          <ac:inkMkLst>
            <pc:docMk/>
            <pc:sldMk cId="926008698" sldId="286"/>
            <ac:inkMk id="120" creationId="{B36B0064-D985-4B06-A370-C46DE08ABC4B}"/>
          </ac:inkMkLst>
        </pc:inkChg>
        <pc:inkChg chg="add del">
          <ac:chgData name="Ahood Rashed" userId="629fa0f8cedd81ac" providerId="LiveId" clId="{B4116140-9EFC-43AF-894D-C16B032DAD7D}" dt="2020-12-06T17:53:06.935" v="9333"/>
          <ac:inkMkLst>
            <pc:docMk/>
            <pc:sldMk cId="926008698" sldId="286"/>
            <ac:inkMk id="121" creationId="{D5E4A981-F81E-4E09-B2B7-62644E262126}"/>
          </ac:inkMkLst>
        </pc:inkChg>
        <pc:inkChg chg="add del">
          <ac:chgData name="Ahood Rashed" userId="629fa0f8cedd81ac" providerId="LiveId" clId="{B4116140-9EFC-43AF-894D-C16B032DAD7D}" dt="2020-12-06T17:53:06.932" v="9330"/>
          <ac:inkMkLst>
            <pc:docMk/>
            <pc:sldMk cId="926008698" sldId="286"/>
            <ac:inkMk id="122" creationId="{783A78CF-0B96-428C-B34C-64744290420E}"/>
          </ac:inkMkLst>
        </pc:inkChg>
        <pc:inkChg chg="add del">
          <ac:chgData name="Ahood Rashed" userId="629fa0f8cedd81ac" providerId="LiveId" clId="{B4116140-9EFC-43AF-894D-C16B032DAD7D}" dt="2020-12-06T17:53:06.941" v="9339"/>
          <ac:inkMkLst>
            <pc:docMk/>
            <pc:sldMk cId="926008698" sldId="286"/>
            <ac:inkMk id="123" creationId="{1F8AA954-66D7-4D4B-92B5-9BAA684B0402}"/>
          </ac:inkMkLst>
        </pc:inkChg>
        <pc:inkChg chg="add del">
          <ac:chgData name="Ahood Rashed" userId="629fa0f8cedd81ac" providerId="LiveId" clId="{B4116140-9EFC-43AF-894D-C16B032DAD7D}" dt="2020-12-06T17:53:06.933" v="9331"/>
          <ac:inkMkLst>
            <pc:docMk/>
            <pc:sldMk cId="926008698" sldId="286"/>
            <ac:inkMk id="124" creationId="{EAE186A0-34C9-4ABF-AF7C-C53079540189}"/>
          </ac:inkMkLst>
        </pc:inkChg>
        <pc:inkChg chg="add del">
          <ac:chgData name="Ahood Rashed" userId="629fa0f8cedd81ac" providerId="LiveId" clId="{B4116140-9EFC-43AF-894D-C16B032DAD7D}" dt="2020-12-06T17:53:06.943" v="9341"/>
          <ac:inkMkLst>
            <pc:docMk/>
            <pc:sldMk cId="926008698" sldId="286"/>
            <ac:inkMk id="125" creationId="{E3E02256-5B17-4110-8CE3-1D3A970B9C2F}"/>
          </ac:inkMkLst>
        </pc:inkChg>
        <pc:inkChg chg="add del mod">
          <ac:chgData name="Ahood Rashed" userId="629fa0f8cedd81ac" providerId="LiveId" clId="{B4116140-9EFC-43AF-894D-C16B032DAD7D}" dt="2020-12-06T17:53:18.306" v="9353"/>
          <ac:inkMkLst>
            <pc:docMk/>
            <pc:sldMk cId="926008698" sldId="286"/>
            <ac:inkMk id="126" creationId="{E363BC80-D3A6-4FA7-8864-167F34D509B2}"/>
          </ac:inkMkLst>
        </pc:inkChg>
        <pc:inkChg chg="add del mod">
          <ac:chgData name="Ahood Rashed" userId="629fa0f8cedd81ac" providerId="LiveId" clId="{B4116140-9EFC-43AF-894D-C16B032DAD7D}" dt="2020-12-06T17:53:45.141" v="9385"/>
          <ac:inkMkLst>
            <pc:docMk/>
            <pc:sldMk cId="926008698" sldId="286"/>
            <ac:inkMk id="127" creationId="{2545D5A8-EED1-48F9-A5DA-E8DDF5713973}"/>
          </ac:inkMkLst>
        </pc:inkChg>
        <pc:inkChg chg="add del mod">
          <ac:chgData name="Ahood Rashed" userId="629fa0f8cedd81ac" providerId="LiveId" clId="{B4116140-9EFC-43AF-894D-C16B032DAD7D}" dt="2020-12-06T17:53:18.308" v="9354"/>
          <ac:inkMkLst>
            <pc:docMk/>
            <pc:sldMk cId="926008698" sldId="286"/>
            <ac:inkMk id="128" creationId="{DA734325-24A0-49E1-9E76-B0E149CB5F4C}"/>
          </ac:inkMkLst>
        </pc:inkChg>
        <pc:inkChg chg="add del mod">
          <ac:chgData name="Ahood Rashed" userId="629fa0f8cedd81ac" providerId="LiveId" clId="{B4116140-9EFC-43AF-894D-C16B032DAD7D}" dt="2020-12-06T17:53:18.315" v="9359"/>
          <ac:inkMkLst>
            <pc:docMk/>
            <pc:sldMk cId="926008698" sldId="286"/>
            <ac:inkMk id="129" creationId="{3FE5CEC8-110D-44E4-BF1F-C254BC7F4D4A}"/>
          </ac:inkMkLst>
        </pc:inkChg>
        <pc:inkChg chg="add del">
          <ac:chgData name="Ahood Rashed" userId="629fa0f8cedd81ac" providerId="LiveId" clId="{B4116140-9EFC-43AF-894D-C16B032DAD7D}" dt="2020-12-06T17:53:18.312" v="9356"/>
          <ac:inkMkLst>
            <pc:docMk/>
            <pc:sldMk cId="926008698" sldId="286"/>
            <ac:inkMk id="130" creationId="{698957C6-F8F7-4B92-ADE7-B3C01070AFFD}"/>
          </ac:inkMkLst>
        </pc:inkChg>
        <pc:inkChg chg="add del">
          <ac:chgData name="Ahood Rashed" userId="629fa0f8cedd81ac" providerId="LiveId" clId="{B4116140-9EFC-43AF-894D-C16B032DAD7D}" dt="2020-12-06T17:53:18.313" v="9357"/>
          <ac:inkMkLst>
            <pc:docMk/>
            <pc:sldMk cId="926008698" sldId="286"/>
            <ac:inkMk id="131" creationId="{11945829-B44F-4E61-827C-AAF816527E5F}"/>
          </ac:inkMkLst>
        </pc:inkChg>
        <pc:inkChg chg="add del">
          <ac:chgData name="Ahood Rashed" userId="629fa0f8cedd81ac" providerId="LiveId" clId="{B4116140-9EFC-43AF-894D-C16B032DAD7D}" dt="2020-12-06T17:53:18.314" v="9358"/>
          <ac:inkMkLst>
            <pc:docMk/>
            <pc:sldMk cId="926008698" sldId="286"/>
            <ac:inkMk id="133" creationId="{73F77A69-9A76-402B-9CB5-174281DBFB3F}"/>
          </ac:inkMkLst>
        </pc:inkChg>
        <pc:inkChg chg="add del mod">
          <ac:chgData name="Ahood Rashed" userId="629fa0f8cedd81ac" providerId="LiveId" clId="{B4116140-9EFC-43AF-894D-C16B032DAD7D}" dt="2020-12-06T17:53:34.425" v="9373"/>
          <ac:inkMkLst>
            <pc:docMk/>
            <pc:sldMk cId="926008698" sldId="286"/>
            <ac:inkMk id="134" creationId="{02C96DE7-CEE2-41B5-91A9-D23292BE02C4}"/>
          </ac:inkMkLst>
        </pc:inkChg>
        <pc:inkChg chg="add del mod">
          <ac:chgData name="Ahood Rashed" userId="629fa0f8cedd81ac" providerId="LiveId" clId="{B4116140-9EFC-43AF-894D-C16B032DAD7D}" dt="2020-12-06T17:53:34.424" v="9372"/>
          <ac:inkMkLst>
            <pc:docMk/>
            <pc:sldMk cId="926008698" sldId="286"/>
            <ac:inkMk id="135" creationId="{F8DBE7CB-48B9-42E9-9626-94DF4EFD88D2}"/>
          </ac:inkMkLst>
        </pc:inkChg>
        <pc:inkChg chg="add del mod">
          <ac:chgData name="Ahood Rashed" userId="629fa0f8cedd81ac" providerId="LiveId" clId="{B4116140-9EFC-43AF-894D-C16B032DAD7D}" dt="2020-12-06T17:53:34.426" v="9374"/>
          <ac:inkMkLst>
            <pc:docMk/>
            <pc:sldMk cId="926008698" sldId="286"/>
            <ac:inkMk id="136" creationId="{E0C4CA5D-0DF4-472E-980B-45FAC5082F55}"/>
          </ac:inkMkLst>
        </pc:inkChg>
        <pc:inkChg chg="add del mod">
          <ac:chgData name="Ahood Rashed" userId="629fa0f8cedd81ac" providerId="LiveId" clId="{B4116140-9EFC-43AF-894D-C16B032DAD7D}" dt="2020-12-06T17:53:34.417" v="9369"/>
          <ac:inkMkLst>
            <pc:docMk/>
            <pc:sldMk cId="926008698" sldId="286"/>
            <ac:inkMk id="137" creationId="{85E4017C-DE7B-4D2F-9A55-5D6CFF6A7934}"/>
          </ac:inkMkLst>
        </pc:inkChg>
        <pc:inkChg chg="add del mod">
          <ac:chgData name="Ahood Rashed" userId="629fa0f8cedd81ac" providerId="LiveId" clId="{B4116140-9EFC-43AF-894D-C16B032DAD7D}" dt="2020-12-06T17:53:34.431" v="9376"/>
          <ac:inkMkLst>
            <pc:docMk/>
            <pc:sldMk cId="926008698" sldId="286"/>
            <ac:inkMk id="138" creationId="{814A0FC9-23B8-4CBE-BC3C-19C9FE56F9BB}"/>
          </ac:inkMkLst>
        </pc:inkChg>
        <pc:inkChg chg="add del mod">
          <ac:chgData name="Ahood Rashed" userId="629fa0f8cedd81ac" providerId="LiveId" clId="{B4116140-9EFC-43AF-894D-C16B032DAD7D}" dt="2020-12-06T17:53:34.418" v="9370"/>
          <ac:inkMkLst>
            <pc:docMk/>
            <pc:sldMk cId="926008698" sldId="286"/>
            <ac:inkMk id="139" creationId="{95C2CE1C-C386-4C30-9350-5D4BFE5536BD}"/>
          </ac:inkMkLst>
        </pc:inkChg>
        <pc:inkChg chg="add del mod">
          <ac:chgData name="Ahood Rashed" userId="629fa0f8cedd81ac" providerId="LiveId" clId="{B4116140-9EFC-43AF-894D-C16B032DAD7D}" dt="2020-12-06T17:53:34.422" v="9371"/>
          <ac:inkMkLst>
            <pc:docMk/>
            <pc:sldMk cId="926008698" sldId="286"/>
            <ac:inkMk id="140" creationId="{3CB77B32-2C34-4336-A2C4-EA57C2E9EB7E}"/>
          </ac:inkMkLst>
        </pc:inkChg>
        <pc:inkChg chg="add del mod">
          <ac:chgData name="Ahood Rashed" userId="629fa0f8cedd81ac" providerId="LiveId" clId="{B4116140-9EFC-43AF-894D-C16B032DAD7D}" dt="2020-12-06T17:53:34.429" v="9375"/>
          <ac:inkMkLst>
            <pc:docMk/>
            <pc:sldMk cId="926008698" sldId="286"/>
            <ac:inkMk id="141" creationId="{503BB40D-EFCF-48DD-952A-08722AEF3035}"/>
          </ac:inkMkLst>
        </pc:inkChg>
        <pc:inkChg chg="add del mod">
          <ac:chgData name="Ahood Rashed" userId="629fa0f8cedd81ac" providerId="LiveId" clId="{B4116140-9EFC-43AF-894D-C16B032DAD7D}" dt="2020-12-06T17:53:48.236" v="9390"/>
          <ac:inkMkLst>
            <pc:docMk/>
            <pc:sldMk cId="926008698" sldId="286"/>
            <ac:inkMk id="143" creationId="{42896BF2-6C4C-48F1-B067-8216DB9B50E9}"/>
          </ac:inkMkLst>
        </pc:inkChg>
        <pc:inkChg chg="add del mod">
          <ac:chgData name="Ahood Rashed" userId="629fa0f8cedd81ac" providerId="LiveId" clId="{B4116140-9EFC-43AF-894D-C16B032DAD7D}" dt="2020-12-06T17:53:48.233" v="9388"/>
          <ac:inkMkLst>
            <pc:docMk/>
            <pc:sldMk cId="926008698" sldId="286"/>
            <ac:inkMk id="144" creationId="{8E46538F-CA66-4F3C-9058-671CBDF5F876}"/>
          </ac:inkMkLst>
        </pc:inkChg>
        <pc:inkChg chg="add del mod">
          <ac:chgData name="Ahood Rashed" userId="629fa0f8cedd81ac" providerId="LiveId" clId="{B4116140-9EFC-43AF-894D-C16B032DAD7D}" dt="2020-12-06T17:53:48.237" v="9391"/>
          <ac:inkMkLst>
            <pc:docMk/>
            <pc:sldMk cId="926008698" sldId="286"/>
            <ac:inkMk id="145" creationId="{34EDB8A1-9796-4676-967A-9FDB8754601D}"/>
          </ac:inkMkLst>
        </pc:inkChg>
        <pc:inkChg chg="add del mod">
          <ac:chgData name="Ahood Rashed" userId="629fa0f8cedd81ac" providerId="LiveId" clId="{B4116140-9EFC-43AF-894D-C16B032DAD7D}" dt="2020-12-06T17:53:45.844" v="9386"/>
          <ac:inkMkLst>
            <pc:docMk/>
            <pc:sldMk cId="926008698" sldId="286"/>
            <ac:inkMk id="146" creationId="{33D94788-2B52-4F0F-83F5-CDF17C6BAD20}"/>
          </ac:inkMkLst>
        </pc:inkChg>
        <pc:inkChg chg="add del mod">
          <ac:chgData name="Ahood Rashed" userId="629fa0f8cedd81ac" providerId="LiveId" clId="{B4116140-9EFC-43AF-894D-C16B032DAD7D}" dt="2020-12-06T17:53:48.235" v="9389"/>
          <ac:inkMkLst>
            <pc:docMk/>
            <pc:sldMk cId="926008698" sldId="286"/>
            <ac:inkMk id="147" creationId="{8786207E-6639-4083-A35A-76DB29F705B7}"/>
          </ac:inkMkLst>
        </pc:inkChg>
        <pc:inkChg chg="add del mod">
          <ac:chgData name="Ahood Rashed" userId="629fa0f8cedd81ac" providerId="LiveId" clId="{B4116140-9EFC-43AF-894D-C16B032DAD7D}" dt="2020-12-06T17:53:48.230" v="9387"/>
          <ac:inkMkLst>
            <pc:docMk/>
            <pc:sldMk cId="926008698" sldId="286"/>
            <ac:inkMk id="148" creationId="{9C18955B-C7C7-42D4-8DAB-EB8BAF757D43}"/>
          </ac:inkMkLst>
        </pc:inkChg>
      </pc:sldChg>
      <pc:sldChg chg="add del">
        <pc:chgData name="Ahood Rashed" userId="629fa0f8cedd81ac" providerId="LiveId" clId="{B4116140-9EFC-43AF-894D-C16B032DAD7D}" dt="2020-12-05T08:48:07.502" v="3764" actId="47"/>
        <pc:sldMkLst>
          <pc:docMk/>
          <pc:sldMk cId="2253188135" sldId="287"/>
        </pc:sldMkLst>
      </pc:sldChg>
      <pc:sldChg chg="addSp delSp modSp add mod ord setBg modAnim">
        <pc:chgData name="Ahood Rashed" userId="629fa0f8cedd81ac" providerId="LiveId" clId="{B4116140-9EFC-43AF-894D-C16B032DAD7D}" dt="2020-12-06T17:43:59.509" v="9141" actId="1076"/>
        <pc:sldMkLst>
          <pc:docMk/>
          <pc:sldMk cId="3982783440" sldId="287"/>
        </pc:sldMkLst>
        <pc:spChg chg="add del mod">
          <ac:chgData name="Ahood Rashed" userId="629fa0f8cedd81ac" providerId="LiveId" clId="{B4116140-9EFC-43AF-894D-C16B032DAD7D}" dt="2020-12-05T10:23:38.826" v="4539" actId="11529"/>
          <ac:spMkLst>
            <pc:docMk/>
            <pc:sldMk cId="3982783440" sldId="287"/>
            <ac:spMk id="2" creationId="{A66DA7D1-D798-4F74-AF3B-2686F7B02433}"/>
          </ac:spMkLst>
        </pc:spChg>
        <pc:spChg chg="mod">
          <ac:chgData name="Ahood Rashed" userId="629fa0f8cedd81ac" providerId="LiveId" clId="{B4116140-9EFC-43AF-894D-C16B032DAD7D}" dt="2020-12-06T17:36:57.304" v="9101" actId="207"/>
          <ac:spMkLst>
            <pc:docMk/>
            <pc:sldMk cId="3982783440" sldId="287"/>
            <ac:spMk id="5" creationId="{EE1F4BA4-8518-4E22-9292-22A35AED8D06}"/>
          </ac:spMkLst>
        </pc:spChg>
        <pc:spChg chg="mod">
          <ac:chgData name="Ahood Rashed" userId="629fa0f8cedd81ac" providerId="LiveId" clId="{B4116140-9EFC-43AF-894D-C16B032DAD7D}" dt="2020-12-06T17:36:57.304" v="9101" actId="207"/>
          <ac:spMkLst>
            <pc:docMk/>
            <pc:sldMk cId="3982783440" sldId="287"/>
            <ac:spMk id="6" creationId="{AEAA35E8-1A93-48B0-A0C5-55F5D33C96E2}"/>
          </ac:spMkLst>
        </pc:spChg>
        <pc:spChg chg="mod">
          <ac:chgData name="Ahood Rashed" userId="629fa0f8cedd81ac" providerId="LiveId" clId="{B4116140-9EFC-43AF-894D-C16B032DAD7D}" dt="2020-12-06T17:36:57.304" v="9101" actId="207"/>
          <ac:spMkLst>
            <pc:docMk/>
            <pc:sldMk cId="3982783440" sldId="287"/>
            <ac:spMk id="7" creationId="{F7F92267-6EC0-449A-B4A0-1DDDCDD0C1BC}"/>
          </ac:spMkLst>
        </pc:spChg>
        <pc:spChg chg="add mod modVis">
          <ac:chgData name="Ahood Rashed" userId="629fa0f8cedd81ac" providerId="LiveId" clId="{B4116140-9EFC-43AF-894D-C16B032DAD7D}" dt="2020-12-05T12:04:04.951" v="5606" actId="14429"/>
          <ac:spMkLst>
            <pc:docMk/>
            <pc:sldMk cId="3982783440" sldId="287"/>
            <ac:spMk id="10" creationId="{962A1940-D989-472B-82CF-25C33EC212C5}"/>
          </ac:spMkLst>
        </pc:spChg>
        <pc:spChg chg="mod">
          <ac:chgData name="Ahood Rashed" userId="629fa0f8cedd81ac" providerId="LiveId" clId="{B4116140-9EFC-43AF-894D-C16B032DAD7D}" dt="2020-12-06T17:36:57.304" v="9101" actId="207"/>
          <ac:spMkLst>
            <pc:docMk/>
            <pc:sldMk cId="3982783440" sldId="287"/>
            <ac:spMk id="13" creationId="{8F59C102-4CC2-4D77-87ED-ED9C1E4B1CE6}"/>
          </ac:spMkLst>
        </pc:spChg>
        <pc:spChg chg="mod">
          <ac:chgData name="Ahood Rashed" userId="629fa0f8cedd81ac" providerId="LiveId" clId="{B4116140-9EFC-43AF-894D-C16B032DAD7D}" dt="2020-12-06T17:36:57.304" v="9101" actId="207"/>
          <ac:spMkLst>
            <pc:docMk/>
            <pc:sldMk cId="3982783440" sldId="287"/>
            <ac:spMk id="14" creationId="{BEAFD2C5-E4BD-4288-B41D-BB131FC3942B}"/>
          </ac:spMkLst>
        </pc:spChg>
        <pc:spChg chg="mod">
          <ac:chgData name="Ahood Rashed" userId="629fa0f8cedd81ac" providerId="LiveId" clId="{B4116140-9EFC-43AF-894D-C16B032DAD7D}" dt="2020-12-06T17:36:57.304" v="9101" actId="207"/>
          <ac:spMkLst>
            <pc:docMk/>
            <pc:sldMk cId="3982783440" sldId="287"/>
            <ac:spMk id="15" creationId="{E04CB5C8-DECC-4972-A312-AAB48AF50E25}"/>
          </ac:spMkLst>
        </pc:spChg>
        <pc:spChg chg="mod">
          <ac:chgData name="Ahood Rashed" userId="629fa0f8cedd81ac" providerId="LiveId" clId="{B4116140-9EFC-43AF-894D-C16B032DAD7D}" dt="2020-12-06T17:36:57.304" v="9101" actId="207"/>
          <ac:spMkLst>
            <pc:docMk/>
            <pc:sldMk cId="3982783440" sldId="287"/>
            <ac:spMk id="16" creationId="{9FFB0652-FBD0-4CBC-9D24-D0565227B40D}"/>
          </ac:spMkLst>
        </pc:spChg>
        <pc:spChg chg="add mod modVis">
          <ac:chgData name="Ahood Rashed" userId="629fa0f8cedd81ac" providerId="LiveId" clId="{B4116140-9EFC-43AF-894D-C16B032DAD7D}" dt="2020-12-05T14:26:33.003" v="8028" actId="20577"/>
          <ac:spMkLst>
            <pc:docMk/>
            <pc:sldMk cId="3982783440" sldId="287"/>
            <ac:spMk id="22" creationId="{53C9033E-B943-49DE-AAF5-4CACD3CC584E}"/>
          </ac:spMkLst>
        </pc:spChg>
        <pc:spChg chg="add del">
          <ac:chgData name="Ahood Rashed" userId="629fa0f8cedd81ac" providerId="LiveId" clId="{B4116140-9EFC-43AF-894D-C16B032DAD7D}" dt="2020-12-05T12:01:59.297" v="5586" actId="22"/>
          <ac:spMkLst>
            <pc:docMk/>
            <pc:sldMk cId="3982783440" sldId="287"/>
            <ac:spMk id="26" creationId="{399A6C60-9C2A-49F1-93F4-EC83E0084247}"/>
          </ac:spMkLst>
        </pc:spChg>
        <pc:spChg chg="add del mod">
          <ac:chgData name="Ahood Rashed" userId="629fa0f8cedd81ac" providerId="LiveId" clId="{B4116140-9EFC-43AF-894D-C16B032DAD7D}" dt="2020-12-05T12:03:46.667" v="5602"/>
          <ac:spMkLst>
            <pc:docMk/>
            <pc:sldMk cId="3982783440" sldId="287"/>
            <ac:spMk id="27" creationId="{35DC2C2F-01D0-4548-AE89-8D2ADB7E7DB8}"/>
          </ac:spMkLst>
        </pc:spChg>
        <pc:spChg chg="add del mod">
          <ac:chgData name="Ahood Rashed" userId="629fa0f8cedd81ac" providerId="LiveId" clId="{B4116140-9EFC-43AF-894D-C16B032DAD7D}" dt="2020-12-05T12:03:46.667" v="5602"/>
          <ac:spMkLst>
            <pc:docMk/>
            <pc:sldMk cId="3982783440" sldId="287"/>
            <ac:spMk id="28" creationId="{656AABD0-6159-43B9-8A6B-9A851D12B668}"/>
          </ac:spMkLst>
        </pc:spChg>
        <pc:spChg chg="add del mod">
          <ac:chgData name="Ahood Rashed" userId="629fa0f8cedd81ac" providerId="LiveId" clId="{B4116140-9EFC-43AF-894D-C16B032DAD7D}" dt="2020-12-05T12:03:46.667" v="5602"/>
          <ac:spMkLst>
            <pc:docMk/>
            <pc:sldMk cId="3982783440" sldId="287"/>
            <ac:spMk id="29" creationId="{4F17A77A-931E-4007-88E9-DBC7F62A62EF}"/>
          </ac:spMkLst>
        </pc:spChg>
        <pc:spChg chg="add del mod">
          <ac:chgData name="Ahood Rashed" userId="629fa0f8cedd81ac" providerId="LiveId" clId="{B4116140-9EFC-43AF-894D-C16B032DAD7D}" dt="2020-12-05T12:03:46.667" v="5602"/>
          <ac:spMkLst>
            <pc:docMk/>
            <pc:sldMk cId="3982783440" sldId="287"/>
            <ac:spMk id="30" creationId="{7887644C-CBFF-4C73-BF2C-A554965F2E9F}"/>
          </ac:spMkLst>
        </pc:spChg>
        <pc:spChg chg="add del mod modVis">
          <ac:chgData name="Ahood Rashed" userId="629fa0f8cedd81ac" providerId="LiveId" clId="{B4116140-9EFC-43AF-894D-C16B032DAD7D}" dt="2020-12-05T12:03:46.667" v="5602"/>
          <ac:spMkLst>
            <pc:docMk/>
            <pc:sldMk cId="3982783440" sldId="287"/>
            <ac:spMk id="31" creationId="{83757FA2-F8FB-436D-83CD-0D325E71D5B7}"/>
          </ac:spMkLst>
        </pc:spChg>
        <pc:spChg chg="add mod">
          <ac:chgData name="Ahood Rashed" userId="629fa0f8cedd81ac" providerId="LiveId" clId="{B4116140-9EFC-43AF-894D-C16B032DAD7D}" dt="2020-12-06T17:43:59.509" v="9141" actId="1076"/>
          <ac:spMkLst>
            <pc:docMk/>
            <pc:sldMk cId="3982783440" sldId="287"/>
            <ac:spMk id="32" creationId="{94930DDD-9495-46C1-A71D-C7FE78C5D106}"/>
          </ac:spMkLst>
        </pc:spChg>
        <pc:grpChg chg="del mod">
          <ac:chgData name="Ahood Rashed" userId="629fa0f8cedd81ac" providerId="LiveId" clId="{B4116140-9EFC-43AF-894D-C16B032DAD7D}" dt="2020-12-05T10:32:57.843" v="4550"/>
          <ac:grpSpMkLst>
            <pc:docMk/>
            <pc:sldMk cId="3982783440" sldId="287"/>
            <ac:grpSpMk id="9" creationId="{36045246-A814-442E-91CB-E3CA7A0E50C9}"/>
          </ac:grpSpMkLst>
        </pc:grpChg>
        <pc:grpChg chg="mod modVis">
          <ac:chgData name="Ahood Rashed" userId="629fa0f8cedd81ac" providerId="LiveId" clId="{B4116140-9EFC-43AF-894D-C16B032DAD7D}" dt="2020-12-06T17:36:57.304" v="9101" actId="207"/>
          <ac:grpSpMkLst>
            <pc:docMk/>
            <pc:sldMk cId="3982783440" sldId="287"/>
            <ac:grpSpMk id="17" creationId="{EAA7BCED-3DD5-4CF1-937B-DEB4C8984CB4}"/>
          </ac:grpSpMkLst>
        </pc:grpChg>
        <pc:grpChg chg="del mod">
          <ac:chgData name="Ahood Rashed" userId="629fa0f8cedd81ac" providerId="LiveId" clId="{B4116140-9EFC-43AF-894D-C16B032DAD7D}" dt="2020-12-05T10:33:00.668" v="4556"/>
          <ac:grpSpMkLst>
            <pc:docMk/>
            <pc:sldMk cId="3982783440" sldId="287"/>
            <ac:grpSpMk id="20" creationId="{69686D65-35E2-4975-8822-CE81DF829CFE}"/>
          </ac:grpSpMkLst>
        </pc:grpChg>
        <pc:picChg chg="add del mod modVis">
          <ac:chgData name="Ahood Rashed" userId="629fa0f8cedd81ac" providerId="LiveId" clId="{B4116140-9EFC-43AF-894D-C16B032DAD7D}" dt="2020-12-05T12:04:02.566" v="5604" actId="478"/>
          <ac:picMkLst>
            <pc:docMk/>
            <pc:sldMk cId="3982783440" sldId="287"/>
            <ac:picMk id="24" creationId="{47E91B67-ED43-44A7-81F0-D54EA25460A5}"/>
          </ac:picMkLst>
        </pc:picChg>
        <pc:inkChg chg="add del">
          <ac:chgData name="Ahood Rashed" userId="629fa0f8cedd81ac" providerId="LiveId" clId="{B4116140-9EFC-43AF-894D-C16B032DAD7D}" dt="2020-12-05T10:33:35.382" v="4740"/>
          <ac:inkMkLst>
            <pc:docMk/>
            <pc:sldMk cId="3982783440" sldId="287"/>
            <ac:inkMk id="2" creationId="{272C9144-2DA2-4F2C-8CA0-A9BC7471F69E}"/>
          </ac:inkMkLst>
        </pc:inkChg>
        <pc:inkChg chg="add del mod">
          <ac:chgData name="Ahood Rashed" userId="629fa0f8cedd81ac" providerId="LiveId" clId="{B4116140-9EFC-43AF-894D-C16B032DAD7D}" dt="2020-12-05T10:33:00.669" v="4557"/>
          <ac:inkMkLst>
            <pc:docMk/>
            <pc:sldMk cId="3982783440" sldId="287"/>
            <ac:inkMk id="3" creationId="{36F2FF6A-5F0D-443F-AA28-80DBA1AF796E}"/>
          </ac:inkMkLst>
        </pc:inkChg>
        <pc:inkChg chg="add del mod">
          <ac:chgData name="Ahood Rashed" userId="629fa0f8cedd81ac" providerId="LiveId" clId="{B4116140-9EFC-43AF-894D-C16B032DAD7D}" dt="2020-12-05T10:33:00.668" v="4556"/>
          <ac:inkMkLst>
            <pc:docMk/>
            <pc:sldMk cId="3982783440" sldId="287"/>
            <ac:inkMk id="4" creationId="{F0D1826B-1A82-4CE8-BC95-A3B0BF734C05}"/>
          </ac:inkMkLst>
        </pc:inkChg>
        <pc:inkChg chg="add del mod">
          <ac:chgData name="Ahood Rashed" userId="629fa0f8cedd81ac" providerId="LiveId" clId="{B4116140-9EFC-43AF-894D-C16B032DAD7D}" dt="2020-12-05T10:33:00.660" v="4551"/>
          <ac:inkMkLst>
            <pc:docMk/>
            <pc:sldMk cId="3982783440" sldId="287"/>
            <ac:inkMk id="8" creationId="{FA856B5A-080A-4729-AF9B-408A32D33E81}"/>
          </ac:inkMkLst>
        </pc:inkChg>
        <pc:inkChg chg="add del mod">
          <ac:chgData name="Ahood Rashed" userId="629fa0f8cedd81ac" providerId="LiveId" clId="{B4116140-9EFC-43AF-894D-C16B032DAD7D}" dt="2020-12-05T10:33:00.660" v="4552"/>
          <ac:inkMkLst>
            <pc:docMk/>
            <pc:sldMk cId="3982783440" sldId="287"/>
            <ac:inkMk id="11" creationId="{D98C1ED7-AC90-46A7-93C2-866D7FFEC4E2}"/>
          </ac:inkMkLst>
        </pc:inkChg>
        <pc:inkChg chg="add del mod">
          <ac:chgData name="Ahood Rashed" userId="629fa0f8cedd81ac" providerId="LiveId" clId="{B4116140-9EFC-43AF-894D-C16B032DAD7D}" dt="2020-12-05T10:33:00.660" v="4554"/>
          <ac:inkMkLst>
            <pc:docMk/>
            <pc:sldMk cId="3982783440" sldId="287"/>
            <ac:inkMk id="12" creationId="{D5A3B870-3BE4-400D-9A34-3EC80166495A}"/>
          </ac:inkMkLst>
        </pc:inkChg>
        <pc:inkChg chg="add del mod">
          <ac:chgData name="Ahood Rashed" userId="629fa0f8cedd81ac" providerId="LiveId" clId="{B4116140-9EFC-43AF-894D-C16B032DAD7D}" dt="2020-12-05T10:33:00.660" v="4553"/>
          <ac:inkMkLst>
            <pc:docMk/>
            <pc:sldMk cId="3982783440" sldId="287"/>
            <ac:inkMk id="18" creationId="{DBCD209C-691C-4B0B-A696-E9FECB4D79F1}"/>
          </ac:inkMkLst>
        </pc:inkChg>
        <pc:inkChg chg="add del mod">
          <ac:chgData name="Ahood Rashed" userId="629fa0f8cedd81ac" providerId="LiveId" clId="{B4116140-9EFC-43AF-894D-C16B032DAD7D}" dt="2020-12-05T10:33:00.667" v="4555"/>
          <ac:inkMkLst>
            <pc:docMk/>
            <pc:sldMk cId="3982783440" sldId="287"/>
            <ac:inkMk id="19" creationId="{F4A7E5E0-2A84-4C82-B88C-3CC2CE427C50}"/>
          </ac:inkMkLst>
        </pc:inkChg>
        <pc:inkChg chg="add del">
          <ac:chgData name="Ahood Rashed" userId="629fa0f8cedd81ac" providerId="LiveId" clId="{B4116140-9EFC-43AF-894D-C16B032DAD7D}" dt="2020-12-05T10:34:28.371" v="4844"/>
          <ac:inkMkLst>
            <pc:docMk/>
            <pc:sldMk cId="3982783440" sldId="287"/>
            <ac:inkMk id="21" creationId="{F4F82426-B866-4CB9-8778-5CD89E62CEB9}"/>
          </ac:inkMkLst>
        </pc:inkChg>
      </pc:sldChg>
      <pc:sldChg chg="addSp delSp modSp add mod ord setBg modAnim">
        <pc:chgData name="Ahood Rashed" userId="629fa0f8cedd81ac" providerId="LiveId" clId="{B4116140-9EFC-43AF-894D-C16B032DAD7D}" dt="2020-12-06T17:58:46.335" v="9403" actId="255"/>
        <pc:sldMkLst>
          <pc:docMk/>
          <pc:sldMk cId="798341838" sldId="288"/>
        </pc:sldMkLst>
        <pc:spChg chg="add mod modVis">
          <ac:chgData name="Ahood Rashed" userId="629fa0f8cedd81ac" providerId="LiveId" clId="{B4116140-9EFC-43AF-894D-C16B032DAD7D}" dt="2020-12-05T09:47:27.087" v="4086" actId="207"/>
          <ac:spMkLst>
            <pc:docMk/>
            <pc:sldMk cId="798341838" sldId="288"/>
            <ac:spMk id="10" creationId="{FCDE852F-B1B2-4702-A0BF-45155E933B9B}"/>
          </ac:spMkLst>
        </pc:spChg>
        <pc:spChg chg="add mod modVis">
          <ac:chgData name="Ahood Rashed" userId="629fa0f8cedd81ac" providerId="LiveId" clId="{B4116140-9EFC-43AF-894D-C16B032DAD7D}" dt="2020-12-05T09:33:14.991" v="3974" actId="164"/>
          <ac:spMkLst>
            <pc:docMk/>
            <pc:sldMk cId="798341838" sldId="288"/>
            <ac:spMk id="12" creationId="{6AF1E542-644B-46FB-90CB-941BB2D1FBE1}"/>
          </ac:spMkLst>
        </pc:spChg>
        <pc:spChg chg="add mod modVis">
          <ac:chgData name="Ahood Rashed" userId="629fa0f8cedd81ac" providerId="LiveId" clId="{B4116140-9EFC-43AF-894D-C16B032DAD7D}" dt="2020-12-05T09:33:14.991" v="3974" actId="164"/>
          <ac:spMkLst>
            <pc:docMk/>
            <pc:sldMk cId="798341838" sldId="288"/>
            <ac:spMk id="18" creationId="{AA016CA7-B193-4D87-8159-E9C9FC296636}"/>
          </ac:spMkLst>
        </pc:spChg>
        <pc:spChg chg="add mod modVis">
          <ac:chgData name="Ahood Rashed" userId="629fa0f8cedd81ac" providerId="LiveId" clId="{B4116140-9EFC-43AF-894D-C16B032DAD7D}" dt="2020-12-05T09:33:14.991" v="3974" actId="164"/>
          <ac:spMkLst>
            <pc:docMk/>
            <pc:sldMk cId="798341838" sldId="288"/>
            <ac:spMk id="19" creationId="{7AC57CEF-F1CC-40E7-B236-8A95B4C0913E}"/>
          </ac:spMkLst>
        </pc:spChg>
        <pc:spChg chg="add mod modVis">
          <ac:chgData name="Ahood Rashed" userId="629fa0f8cedd81ac" providerId="LiveId" clId="{B4116140-9EFC-43AF-894D-C16B032DAD7D}" dt="2020-12-05T09:33:14.991" v="3974" actId="164"/>
          <ac:spMkLst>
            <pc:docMk/>
            <pc:sldMk cId="798341838" sldId="288"/>
            <ac:spMk id="20" creationId="{65AEC13A-0902-407A-81C3-9003278A07D1}"/>
          </ac:spMkLst>
        </pc:spChg>
        <pc:spChg chg="add mod modVis">
          <ac:chgData name="Ahood Rashed" userId="629fa0f8cedd81ac" providerId="LiveId" clId="{B4116140-9EFC-43AF-894D-C16B032DAD7D}" dt="2020-12-05T09:44:50.133" v="4055" actId="1076"/>
          <ac:spMkLst>
            <pc:docMk/>
            <pc:sldMk cId="798341838" sldId="288"/>
            <ac:spMk id="22" creationId="{E687FBDA-34CF-490E-9F13-02D86335AFDC}"/>
          </ac:spMkLst>
        </pc:spChg>
        <pc:spChg chg="add mod modVis">
          <ac:chgData name="Ahood Rashed" userId="629fa0f8cedd81ac" providerId="LiveId" clId="{B4116140-9EFC-43AF-894D-C16B032DAD7D}" dt="2020-12-05T09:43:04.909" v="4026" actId="14429"/>
          <ac:spMkLst>
            <pc:docMk/>
            <pc:sldMk cId="798341838" sldId="288"/>
            <ac:spMk id="23" creationId="{520890C5-4361-4180-B32B-69CA726BC7B9}"/>
          </ac:spMkLst>
        </pc:spChg>
        <pc:spChg chg="add mod">
          <ac:chgData name="Ahood Rashed" userId="629fa0f8cedd81ac" providerId="LiveId" clId="{B4116140-9EFC-43AF-894D-C16B032DAD7D}" dt="2020-12-06T17:58:46.335" v="9403" actId="255"/>
          <ac:spMkLst>
            <pc:docMk/>
            <pc:sldMk cId="798341838" sldId="288"/>
            <ac:spMk id="25" creationId="{E9777B29-60F9-46CF-BD54-7E8E46339775}"/>
          </ac:spMkLst>
        </pc:spChg>
        <pc:grpChg chg="add mod modVis">
          <ac:chgData name="Ahood Rashed" userId="629fa0f8cedd81ac" providerId="LiveId" clId="{B4116140-9EFC-43AF-894D-C16B032DAD7D}" dt="2020-12-05T09:44:42.478" v="4054" actId="1076"/>
          <ac:grpSpMkLst>
            <pc:docMk/>
            <pc:sldMk cId="798341838" sldId="288"/>
            <ac:grpSpMk id="2" creationId="{870A0C9B-8256-4263-86D8-6E5ED581A163}"/>
          </ac:grpSpMkLst>
        </pc:grpChg>
        <pc:grpChg chg="add mod modVis">
          <ac:chgData name="Ahood Rashed" userId="629fa0f8cedd81ac" providerId="LiveId" clId="{B4116140-9EFC-43AF-894D-C16B032DAD7D}" dt="2020-12-05T09:46:23.794" v="4075" actId="1076"/>
          <ac:grpSpMkLst>
            <pc:docMk/>
            <pc:sldMk cId="798341838" sldId="288"/>
            <ac:grpSpMk id="3" creationId="{90AED360-17CA-4474-BF15-DC478581A29E}"/>
          </ac:grpSpMkLst>
        </pc:grpChg>
        <pc:grpChg chg="mod modVis">
          <ac:chgData name="Ahood Rashed" userId="629fa0f8cedd81ac" providerId="LiveId" clId="{B4116140-9EFC-43AF-894D-C16B032DAD7D}" dt="2020-12-05T09:44:02.825" v="4044" actId="14429"/>
          <ac:grpSpMkLst>
            <pc:docMk/>
            <pc:sldMk cId="798341838" sldId="288"/>
            <ac:grpSpMk id="17" creationId="{EAA7BCED-3DD5-4CF1-937B-DEB4C8984CB4}"/>
          </ac:grpSpMkLst>
        </pc:grpChg>
        <pc:picChg chg="add mod modVis">
          <ac:chgData name="Ahood Rashed" userId="629fa0f8cedd81ac" providerId="LiveId" clId="{B4116140-9EFC-43AF-894D-C16B032DAD7D}" dt="2020-12-05T09:43:00.396" v="4024" actId="14429"/>
          <ac:picMkLst>
            <pc:docMk/>
            <pc:sldMk cId="798341838" sldId="288"/>
            <ac:picMk id="11" creationId="{CE3EC59D-C190-4A6C-B6DA-468F702B69B3}"/>
          </ac:picMkLst>
        </pc:picChg>
        <pc:picChg chg="add mod modVis">
          <ac:chgData name="Ahood Rashed" userId="629fa0f8cedd81ac" providerId="LiveId" clId="{B4116140-9EFC-43AF-894D-C16B032DAD7D}" dt="2020-12-05T09:45:00.441" v="4057" actId="1076"/>
          <ac:picMkLst>
            <pc:docMk/>
            <pc:sldMk cId="798341838" sldId="288"/>
            <ac:picMk id="24" creationId="{5337F7A8-8B71-4113-B368-44A2F10B9642}"/>
          </ac:picMkLst>
        </pc:picChg>
        <pc:cxnChg chg="add mod">
          <ac:chgData name="Ahood Rashed" userId="629fa0f8cedd81ac" providerId="LiveId" clId="{B4116140-9EFC-43AF-894D-C16B032DAD7D}" dt="2020-12-05T09:46:54.759" v="4082" actId="13822"/>
          <ac:cxnSpMkLst>
            <pc:docMk/>
            <pc:sldMk cId="798341838" sldId="288"/>
            <ac:cxnSpMk id="8" creationId="{D86126FC-9B76-4DF5-B68B-64B4922F9BFB}"/>
          </ac:cxnSpMkLst>
        </pc:cxnChg>
        <pc:cxnChg chg="add del mod modVis">
          <ac:chgData name="Ahood Rashed" userId="629fa0f8cedd81ac" providerId="LiveId" clId="{B4116140-9EFC-43AF-894D-C16B032DAD7D}" dt="2020-12-05T09:45:11.504" v="4059" actId="478"/>
          <ac:cxnSpMkLst>
            <pc:docMk/>
            <pc:sldMk cId="798341838" sldId="288"/>
            <ac:cxnSpMk id="21" creationId="{2F627F45-E669-41DF-99A6-83B5AE16DAD7}"/>
          </ac:cxnSpMkLst>
        </pc:cxnChg>
        <pc:cxnChg chg="add del mod modVis">
          <ac:chgData name="Ahood Rashed" userId="629fa0f8cedd81ac" providerId="LiveId" clId="{B4116140-9EFC-43AF-894D-C16B032DAD7D}" dt="2020-12-05T09:45:19.388" v="4061" actId="478"/>
          <ac:cxnSpMkLst>
            <pc:docMk/>
            <pc:sldMk cId="798341838" sldId="288"/>
            <ac:cxnSpMk id="25" creationId="{AB3CD15C-18DE-42A8-9E61-B4070B36D53E}"/>
          </ac:cxnSpMkLst>
        </pc:cxnChg>
        <pc:cxnChg chg="add del mod">
          <ac:chgData name="Ahood Rashed" userId="629fa0f8cedd81ac" providerId="LiveId" clId="{B4116140-9EFC-43AF-894D-C16B032DAD7D}" dt="2020-12-05T09:46:30.980" v="4078"/>
          <ac:cxnSpMkLst>
            <pc:docMk/>
            <pc:sldMk cId="798341838" sldId="288"/>
            <ac:cxnSpMk id="28" creationId="{B3AE0C7F-5425-4CE2-9838-4BBA54FF48E6}"/>
          </ac:cxnSpMkLst>
        </pc:cxnChg>
        <pc:cxnChg chg="add mod">
          <ac:chgData name="Ahood Rashed" userId="629fa0f8cedd81ac" providerId="LiveId" clId="{B4116140-9EFC-43AF-894D-C16B032DAD7D}" dt="2020-12-05T09:49:44.135" v="4104" actId="14100"/>
          <ac:cxnSpMkLst>
            <pc:docMk/>
            <pc:sldMk cId="798341838" sldId="288"/>
            <ac:cxnSpMk id="32" creationId="{4D8BB483-9875-458E-961D-9CBFC5D5E151}"/>
          </ac:cxnSpMkLst>
        </pc:cxnChg>
        <pc:cxnChg chg="add del mod">
          <ac:chgData name="Ahood Rashed" userId="629fa0f8cedd81ac" providerId="LiveId" clId="{B4116140-9EFC-43AF-894D-C16B032DAD7D}" dt="2020-12-05T09:47:16.233" v="4085"/>
          <ac:cxnSpMkLst>
            <pc:docMk/>
            <pc:sldMk cId="798341838" sldId="288"/>
            <ac:cxnSpMk id="34" creationId="{F6F59BBC-D632-4488-AE3C-9F6B29CEA18D}"/>
          </ac:cxnSpMkLst>
        </pc:cxnChg>
      </pc:sldChg>
      <pc:sldChg chg="add del">
        <pc:chgData name="Ahood Rashed" userId="629fa0f8cedd81ac" providerId="LiveId" clId="{B4116140-9EFC-43AF-894D-C16B032DAD7D}" dt="2020-12-05T08:50:59.761" v="3777" actId="47"/>
        <pc:sldMkLst>
          <pc:docMk/>
          <pc:sldMk cId="3868051510" sldId="289"/>
        </pc:sldMkLst>
      </pc:sldChg>
      <pc:sldChg chg="addSp delSp modSp add mod ord setBg modAnim">
        <pc:chgData name="Ahood Rashed" userId="629fa0f8cedd81ac" providerId="LiveId" clId="{B4116140-9EFC-43AF-894D-C16B032DAD7D}" dt="2020-12-06T17:58:38.925" v="9402" actId="255"/>
        <pc:sldMkLst>
          <pc:docMk/>
          <pc:sldMk cId="3339035156" sldId="290"/>
        </pc:sldMkLst>
        <pc:spChg chg="add mod">
          <ac:chgData name="Ahood Rashed" userId="629fa0f8cedd81ac" providerId="LiveId" clId="{B4116140-9EFC-43AF-894D-C16B032DAD7D}" dt="2020-12-05T09:52:36.241" v="4123" actId="255"/>
          <ac:spMkLst>
            <pc:docMk/>
            <pc:sldMk cId="3339035156" sldId="290"/>
            <ac:spMk id="10" creationId="{594F9303-EC6A-43B9-9833-4DD3D52C3531}"/>
          </ac:spMkLst>
        </pc:spChg>
        <pc:spChg chg="add mod">
          <ac:chgData name="Ahood Rashed" userId="629fa0f8cedd81ac" providerId="LiveId" clId="{B4116140-9EFC-43AF-894D-C16B032DAD7D}" dt="2020-12-05T13:29:05.125" v="6865" actId="113"/>
          <ac:spMkLst>
            <pc:docMk/>
            <pc:sldMk cId="3339035156" sldId="290"/>
            <ac:spMk id="11" creationId="{37719DA5-6BA3-4F28-92B6-3599CCBEBF6A}"/>
          </ac:spMkLst>
        </pc:spChg>
        <pc:spChg chg="add mod">
          <ac:chgData name="Ahood Rashed" userId="629fa0f8cedd81ac" providerId="LiveId" clId="{B4116140-9EFC-43AF-894D-C16B032DAD7D}" dt="2020-12-05T09:51:51.353" v="4119" actId="1076"/>
          <ac:spMkLst>
            <pc:docMk/>
            <pc:sldMk cId="3339035156" sldId="290"/>
            <ac:spMk id="12" creationId="{82AD6F93-74D9-4042-A979-1A633084579C}"/>
          </ac:spMkLst>
        </pc:spChg>
        <pc:spChg chg="add del mod">
          <ac:chgData name="Ahood Rashed" userId="629fa0f8cedd81ac" providerId="LiveId" clId="{B4116140-9EFC-43AF-894D-C16B032DAD7D}" dt="2020-12-06T17:58:38.925" v="9402" actId="255"/>
          <ac:spMkLst>
            <pc:docMk/>
            <pc:sldMk cId="3339035156" sldId="290"/>
            <ac:spMk id="21" creationId="{CC666AF8-E940-478E-9E33-3EE2D1840A26}"/>
          </ac:spMkLst>
        </pc:spChg>
        <pc:grpChg chg="mod modVis">
          <ac:chgData name="Ahood Rashed" userId="629fa0f8cedd81ac" providerId="LiveId" clId="{B4116140-9EFC-43AF-894D-C16B032DAD7D}" dt="2020-12-05T13:44:58.433" v="7807" actId="14429"/>
          <ac:grpSpMkLst>
            <pc:docMk/>
            <pc:sldMk cId="3339035156" sldId="290"/>
            <ac:grpSpMk id="17" creationId="{EAA7BCED-3DD5-4CF1-937B-DEB4C8984CB4}"/>
          </ac:grpSpMkLst>
        </pc:grpChg>
        <pc:picChg chg="add mod">
          <ac:chgData name="Ahood Rashed" userId="629fa0f8cedd81ac" providerId="LiveId" clId="{B4116140-9EFC-43AF-894D-C16B032DAD7D}" dt="2020-12-05T09:50:50.558" v="4113" actId="1076"/>
          <ac:picMkLst>
            <pc:docMk/>
            <pc:sldMk cId="3339035156" sldId="290"/>
            <ac:picMk id="18" creationId="{EBEA3276-88AD-4BC1-9519-EEB0C573DF38}"/>
          </ac:picMkLst>
        </pc:picChg>
        <pc:picChg chg="add mod">
          <ac:chgData name="Ahood Rashed" userId="629fa0f8cedd81ac" providerId="LiveId" clId="{B4116140-9EFC-43AF-894D-C16B032DAD7D}" dt="2020-12-05T09:51:09.226" v="4117" actId="1076"/>
          <ac:picMkLst>
            <pc:docMk/>
            <pc:sldMk cId="3339035156" sldId="290"/>
            <ac:picMk id="19" creationId="{29F7CED7-7BA6-4E57-A6F3-5527D23A3B05}"/>
          </ac:picMkLst>
        </pc:picChg>
        <pc:picChg chg="add mod">
          <ac:chgData name="Ahood Rashed" userId="629fa0f8cedd81ac" providerId="LiveId" clId="{B4116140-9EFC-43AF-894D-C16B032DAD7D}" dt="2020-12-05T09:50:54.556" v="4115" actId="1076"/>
          <ac:picMkLst>
            <pc:docMk/>
            <pc:sldMk cId="3339035156" sldId="290"/>
            <ac:picMk id="20" creationId="{BED8FC73-8272-43D2-BBBC-A5249B9BB6BF}"/>
          </ac:picMkLst>
        </pc:picChg>
        <pc:inkChg chg="add del">
          <ac:chgData name="Ahood Rashed" userId="629fa0f8cedd81ac" providerId="LiveId" clId="{B4116140-9EFC-43AF-894D-C16B032DAD7D}" dt="2020-12-06T16:07:01.596" v="8679" actId="9405"/>
          <ac:inkMkLst>
            <pc:docMk/>
            <pc:sldMk cId="3339035156" sldId="290"/>
            <ac:inkMk id="2" creationId="{2163C27D-89BC-4075-A644-137188922B6E}"/>
          </ac:inkMkLst>
        </pc:inkChg>
      </pc:sldChg>
      <pc:sldChg chg="addSp delSp modSp add mod ord setBg modAnim">
        <pc:chgData name="Ahood Rashed" userId="629fa0f8cedd81ac" providerId="LiveId" clId="{B4116140-9EFC-43AF-894D-C16B032DAD7D}" dt="2020-12-06T17:58:27.592" v="9401" actId="255"/>
        <pc:sldMkLst>
          <pc:docMk/>
          <pc:sldMk cId="285257872" sldId="291"/>
        </pc:sldMkLst>
        <pc:spChg chg="add mod">
          <ac:chgData name="Ahood Rashed" userId="629fa0f8cedd81ac" providerId="LiveId" clId="{B4116140-9EFC-43AF-894D-C16B032DAD7D}" dt="2020-12-06T16:34:49.439" v="8872" actId="20577"/>
          <ac:spMkLst>
            <pc:docMk/>
            <pc:sldMk cId="285257872" sldId="291"/>
            <ac:spMk id="10" creationId="{768DDA47-6FB8-4FD0-916B-0229F5EBD71C}"/>
          </ac:spMkLst>
        </pc:spChg>
        <pc:spChg chg="add del mod">
          <ac:chgData name="Ahood Rashed" userId="629fa0f8cedd81ac" providerId="LiveId" clId="{B4116140-9EFC-43AF-894D-C16B032DAD7D}" dt="2020-12-05T10:06:18.396" v="4271" actId="478"/>
          <ac:spMkLst>
            <pc:docMk/>
            <pc:sldMk cId="285257872" sldId="291"/>
            <ac:spMk id="18" creationId="{403CDDF9-AD1B-4745-B806-F4D95CEFA210}"/>
          </ac:spMkLst>
        </pc:spChg>
        <pc:spChg chg="add mod">
          <ac:chgData name="Ahood Rashed" userId="629fa0f8cedd81ac" providerId="LiveId" clId="{B4116140-9EFC-43AF-894D-C16B032DAD7D}" dt="2020-12-06T17:58:27.592" v="9401" actId="255"/>
          <ac:spMkLst>
            <pc:docMk/>
            <pc:sldMk cId="285257872" sldId="291"/>
            <ac:spMk id="18" creationId="{5D7BED25-A72F-42DE-BE30-55332F60A22E}"/>
          </ac:spMkLst>
        </pc:spChg>
        <pc:spChg chg="add del">
          <ac:chgData name="Ahood Rashed" userId="629fa0f8cedd81ac" providerId="LiveId" clId="{B4116140-9EFC-43AF-894D-C16B032DAD7D}" dt="2020-12-05T09:58:26.755" v="4202" actId="22"/>
          <ac:spMkLst>
            <pc:docMk/>
            <pc:sldMk cId="285257872" sldId="291"/>
            <ac:spMk id="19" creationId="{7A15A130-8275-4D30-8BE1-B24D31983EE4}"/>
          </ac:spMkLst>
        </pc:spChg>
        <pc:grpChg chg="mod modVis">
          <ac:chgData name="Ahood Rashed" userId="629fa0f8cedd81ac" providerId="LiveId" clId="{B4116140-9EFC-43AF-894D-C16B032DAD7D}" dt="2020-12-05T13:45:40.430" v="7816" actId="14429"/>
          <ac:grpSpMkLst>
            <pc:docMk/>
            <pc:sldMk cId="285257872" sldId="291"/>
            <ac:grpSpMk id="17" creationId="{EAA7BCED-3DD5-4CF1-937B-DEB4C8984CB4}"/>
          </ac:grpSpMkLst>
        </pc:grpChg>
        <pc:picChg chg="add mod">
          <ac:chgData name="Ahood Rashed" userId="629fa0f8cedd81ac" providerId="LiveId" clId="{B4116140-9EFC-43AF-894D-C16B032DAD7D}" dt="2020-12-05T09:57:46.339" v="4197" actId="1076"/>
          <ac:picMkLst>
            <pc:docMk/>
            <pc:sldMk cId="285257872" sldId="291"/>
            <ac:picMk id="11" creationId="{0367832D-22FF-4E4A-BFE5-4E4A41D9C638}"/>
          </ac:picMkLst>
        </pc:picChg>
        <pc:picChg chg="add mod">
          <ac:chgData name="Ahood Rashed" userId="629fa0f8cedd81ac" providerId="LiveId" clId="{B4116140-9EFC-43AF-894D-C16B032DAD7D}" dt="2020-12-05T09:57:48.695" v="4198" actId="1076"/>
          <ac:picMkLst>
            <pc:docMk/>
            <pc:sldMk cId="285257872" sldId="291"/>
            <ac:picMk id="12" creationId="{088B4DBA-D4E2-424E-A665-DAE929533806}"/>
          </ac:picMkLst>
        </pc:picChg>
      </pc:sldChg>
      <pc:sldChg chg="add del">
        <pc:chgData name="Ahood Rashed" userId="629fa0f8cedd81ac" providerId="LiveId" clId="{B4116140-9EFC-43AF-894D-C16B032DAD7D}" dt="2020-12-05T08:51:15.790" v="3781" actId="47"/>
        <pc:sldMkLst>
          <pc:docMk/>
          <pc:sldMk cId="1718890144" sldId="291"/>
        </pc:sldMkLst>
      </pc:sldChg>
      <pc:sldChg chg="addSp modSp add mod ord setBg modAnim">
        <pc:chgData name="Ahood Rashed" userId="629fa0f8cedd81ac" providerId="LiveId" clId="{B4116140-9EFC-43AF-894D-C16B032DAD7D}" dt="2020-12-06T17:58:18.917" v="9400" actId="255"/>
        <pc:sldMkLst>
          <pc:docMk/>
          <pc:sldMk cId="237186507" sldId="292"/>
        </pc:sldMkLst>
        <pc:spChg chg="add mod">
          <ac:chgData name="Ahood Rashed" userId="629fa0f8cedd81ac" providerId="LiveId" clId="{B4116140-9EFC-43AF-894D-C16B032DAD7D}" dt="2020-12-05T10:02:55.599" v="4244" actId="255"/>
          <ac:spMkLst>
            <pc:docMk/>
            <pc:sldMk cId="237186507" sldId="292"/>
            <ac:spMk id="10" creationId="{04D883D3-C8BE-470E-AB08-B31BAE99C698}"/>
          </ac:spMkLst>
        </pc:spChg>
        <pc:spChg chg="add mod">
          <ac:chgData name="Ahood Rashed" userId="629fa0f8cedd81ac" providerId="LiveId" clId="{B4116140-9EFC-43AF-894D-C16B032DAD7D}" dt="2020-12-06T17:58:18.917" v="9400" actId="255"/>
          <ac:spMkLst>
            <pc:docMk/>
            <pc:sldMk cId="237186507" sldId="292"/>
            <ac:spMk id="18" creationId="{884CEED5-4905-49F2-8A57-458E82912462}"/>
          </ac:spMkLst>
        </pc:spChg>
        <pc:grpChg chg="mod modVis">
          <ac:chgData name="Ahood Rashed" userId="629fa0f8cedd81ac" providerId="LiveId" clId="{B4116140-9EFC-43AF-894D-C16B032DAD7D}" dt="2020-12-05T13:46:03.408" v="7820" actId="14429"/>
          <ac:grpSpMkLst>
            <pc:docMk/>
            <pc:sldMk cId="237186507" sldId="292"/>
            <ac:grpSpMk id="17" creationId="{EAA7BCED-3DD5-4CF1-937B-DEB4C8984CB4}"/>
          </ac:grpSpMkLst>
        </pc:grpChg>
        <pc:graphicFrameChg chg="add mod modGraphic">
          <ac:chgData name="Ahood Rashed" userId="629fa0f8cedd81ac" providerId="LiveId" clId="{B4116140-9EFC-43AF-894D-C16B032DAD7D}" dt="2020-12-05T10:02:37.233" v="4242" actId="207"/>
          <ac:graphicFrameMkLst>
            <pc:docMk/>
            <pc:sldMk cId="237186507" sldId="292"/>
            <ac:graphicFrameMk id="11" creationId="{640014BF-B6E3-499E-8820-C66277707628}"/>
          </ac:graphicFrameMkLst>
        </pc:graphicFrameChg>
        <pc:picChg chg="add mod">
          <ac:chgData name="Ahood Rashed" userId="629fa0f8cedd81ac" providerId="LiveId" clId="{B4116140-9EFC-43AF-894D-C16B032DAD7D}" dt="2020-12-05T10:01:15.569" v="4234" actId="1076"/>
          <ac:picMkLst>
            <pc:docMk/>
            <pc:sldMk cId="237186507" sldId="292"/>
            <ac:picMk id="12" creationId="{2E82C263-BCE5-4448-907E-B4E88706908F}"/>
          </ac:picMkLst>
        </pc:picChg>
      </pc:sldChg>
      <pc:sldChg chg="addSp delSp modSp add mod ord addAnim delAnim modAnim">
        <pc:chgData name="Ahood Rashed" userId="629fa0f8cedd81ac" providerId="LiveId" clId="{B4116140-9EFC-43AF-894D-C16B032DAD7D}" dt="2020-12-06T17:57:40.101" v="9395" actId="1076"/>
        <pc:sldMkLst>
          <pc:docMk/>
          <pc:sldMk cId="1028679657" sldId="293"/>
        </pc:sldMkLst>
        <pc:spChg chg="mod">
          <ac:chgData name="Ahood Rashed" userId="629fa0f8cedd81ac" providerId="LiveId" clId="{B4116140-9EFC-43AF-894D-C16B032DAD7D}" dt="2020-12-05T14:14:09.774" v="7968" actId="1076"/>
          <ac:spMkLst>
            <pc:docMk/>
            <pc:sldMk cId="1028679657" sldId="293"/>
            <ac:spMk id="22" creationId="{89406B94-E8B9-4C09-AE86-78AFC029D7CE}"/>
          </ac:spMkLst>
        </pc:spChg>
        <pc:spChg chg="add del mod">
          <ac:chgData name="Ahood Rashed" userId="629fa0f8cedd81ac" providerId="LiveId" clId="{B4116140-9EFC-43AF-894D-C16B032DAD7D}" dt="2020-12-05T09:17:37.695" v="3915" actId="255"/>
          <ac:spMkLst>
            <pc:docMk/>
            <pc:sldMk cId="1028679657" sldId="293"/>
            <ac:spMk id="25" creationId="{37CE7046-A314-40B5-9EE7-E00C6CC8F58B}"/>
          </ac:spMkLst>
        </pc:spChg>
        <pc:spChg chg="mod">
          <ac:chgData name="Ahood Rashed" userId="629fa0f8cedd81ac" providerId="LiveId" clId="{B4116140-9EFC-43AF-894D-C16B032DAD7D}" dt="2020-12-06T17:57:40.101" v="9395" actId="1076"/>
          <ac:spMkLst>
            <pc:docMk/>
            <pc:sldMk cId="1028679657" sldId="293"/>
            <ac:spMk id="28" creationId="{F979D51F-C672-4CF0-BA9F-D64E7675BDFC}"/>
          </ac:spMkLst>
        </pc:spChg>
        <pc:picChg chg="mod modVis">
          <ac:chgData name="Ahood Rashed" userId="629fa0f8cedd81ac" providerId="LiveId" clId="{B4116140-9EFC-43AF-894D-C16B032DAD7D}" dt="2020-12-06T14:26:50.146" v="8640" actId="14100"/>
          <ac:picMkLst>
            <pc:docMk/>
            <pc:sldMk cId="1028679657" sldId="293"/>
            <ac:picMk id="27" creationId="{8EF4B172-9D77-4FFC-9017-2BC5C6358EDC}"/>
          </ac:picMkLst>
        </pc:picChg>
      </pc:sldChg>
      <pc:sldChg chg="addSp modSp add del mod ord setBg modAnim">
        <pc:chgData name="Ahood Rashed" userId="629fa0f8cedd81ac" providerId="LiveId" clId="{B4116140-9EFC-43AF-894D-C16B032DAD7D}" dt="2020-12-06T17:58:04.213" v="9398" actId="255"/>
        <pc:sldMkLst>
          <pc:docMk/>
          <pc:sldMk cId="2023754442" sldId="294"/>
        </pc:sldMkLst>
        <pc:spChg chg="add mod">
          <ac:chgData name="Ahood Rashed" userId="629fa0f8cedd81ac" providerId="LiveId" clId="{B4116140-9EFC-43AF-894D-C16B032DAD7D}" dt="2020-12-05T10:04:11.773" v="4255" actId="207"/>
          <ac:spMkLst>
            <pc:docMk/>
            <pc:sldMk cId="2023754442" sldId="294"/>
            <ac:spMk id="11" creationId="{1B56F7E5-478A-4E78-8335-C5F66B0F977F}"/>
          </ac:spMkLst>
        </pc:spChg>
        <pc:spChg chg="add mod">
          <ac:chgData name="Ahood Rashed" userId="629fa0f8cedd81ac" providerId="LiveId" clId="{B4116140-9EFC-43AF-894D-C16B032DAD7D}" dt="2020-12-06T17:58:04.213" v="9398" actId="255"/>
          <ac:spMkLst>
            <pc:docMk/>
            <pc:sldMk cId="2023754442" sldId="294"/>
            <ac:spMk id="12" creationId="{18374F5E-BF7D-4C2E-A490-7B6702CF8234}"/>
          </ac:spMkLst>
        </pc:spChg>
        <pc:picChg chg="add mod">
          <ac:chgData name="Ahood Rashed" userId="629fa0f8cedd81ac" providerId="LiveId" clId="{B4116140-9EFC-43AF-894D-C16B032DAD7D}" dt="2020-12-05T10:03:26.438" v="4247" actId="1076"/>
          <ac:picMkLst>
            <pc:docMk/>
            <pc:sldMk cId="2023754442" sldId="294"/>
            <ac:picMk id="10" creationId="{F74D722E-7F1A-492D-9696-C9076BE1F875}"/>
          </ac:picMkLst>
        </pc:picChg>
      </pc:sldChg>
      <pc:sldChg chg="add del">
        <pc:chgData name="Ahood Rashed" userId="629fa0f8cedd81ac" providerId="LiveId" clId="{B4116140-9EFC-43AF-894D-C16B032DAD7D}" dt="2020-12-05T09:18:46.318" v="3917" actId="47"/>
        <pc:sldMkLst>
          <pc:docMk/>
          <pc:sldMk cId="4256160799" sldId="294"/>
        </pc:sldMkLst>
      </pc:sldChg>
      <pc:sldChg chg="add del">
        <pc:chgData name="Ahood Rashed" userId="629fa0f8cedd81ac" providerId="LiveId" clId="{B4116140-9EFC-43AF-894D-C16B032DAD7D}" dt="2020-12-05T09:19:04.958" v="3922" actId="47"/>
        <pc:sldMkLst>
          <pc:docMk/>
          <pc:sldMk cId="163246656" sldId="295"/>
        </pc:sldMkLst>
      </pc:sldChg>
      <pc:sldChg chg="addSp modSp add mod ord setBg modAnim">
        <pc:chgData name="Ahood Rashed" userId="629fa0f8cedd81ac" providerId="LiveId" clId="{B4116140-9EFC-43AF-894D-C16B032DAD7D}" dt="2020-12-06T17:57:56.811" v="9397" actId="255"/>
        <pc:sldMkLst>
          <pc:docMk/>
          <pc:sldMk cId="2253569631" sldId="295"/>
        </pc:sldMkLst>
        <pc:spChg chg="mod">
          <ac:chgData name="Ahood Rashed" userId="629fa0f8cedd81ac" providerId="LiveId" clId="{B4116140-9EFC-43AF-894D-C16B032DAD7D}" dt="2020-12-05T10:06:58.226" v="4276" actId="255"/>
          <ac:spMkLst>
            <pc:docMk/>
            <pc:sldMk cId="2253569631" sldId="295"/>
            <ac:spMk id="12" creationId="{6D4CC8F3-D2B6-4A02-8B76-F3464FD5165B}"/>
          </ac:spMkLst>
        </pc:spChg>
        <pc:spChg chg="add mod">
          <ac:chgData name="Ahood Rashed" userId="629fa0f8cedd81ac" providerId="LiveId" clId="{B4116140-9EFC-43AF-894D-C16B032DAD7D}" dt="2020-12-05T13:30:22.790" v="6970" actId="403"/>
          <ac:spMkLst>
            <pc:docMk/>
            <pc:sldMk cId="2253569631" sldId="295"/>
            <ac:spMk id="18" creationId="{0B9EB584-E5AB-4E89-B1A4-47788139BAD6}"/>
          </ac:spMkLst>
        </pc:spChg>
        <pc:spChg chg="add mod">
          <ac:chgData name="Ahood Rashed" userId="629fa0f8cedd81ac" providerId="LiveId" clId="{B4116140-9EFC-43AF-894D-C16B032DAD7D}" dt="2020-12-06T17:57:56.811" v="9397" actId="255"/>
          <ac:spMkLst>
            <pc:docMk/>
            <pc:sldMk cId="2253569631" sldId="295"/>
            <ac:spMk id="19" creationId="{AAD69341-19D7-4FAD-9F4B-1DAEF6553E46}"/>
          </ac:spMkLst>
        </pc:spChg>
        <pc:grpChg chg="add mod">
          <ac:chgData name="Ahood Rashed" userId="629fa0f8cedd81ac" providerId="LiveId" clId="{B4116140-9EFC-43AF-894D-C16B032DAD7D}" dt="2020-12-05T10:05:37.229" v="4263" actId="1076"/>
          <ac:grpSpMkLst>
            <pc:docMk/>
            <pc:sldMk cId="2253569631" sldId="295"/>
            <ac:grpSpMk id="10" creationId="{8DD1A626-B94B-43F2-8C9D-6292A0A54402}"/>
          </ac:grpSpMkLst>
        </pc:grpChg>
        <pc:grpChg chg="mod modVis">
          <ac:chgData name="Ahood Rashed" userId="629fa0f8cedd81ac" providerId="LiveId" clId="{B4116140-9EFC-43AF-894D-C16B032DAD7D}" dt="2020-12-05T13:46:49.036" v="7829" actId="14429"/>
          <ac:grpSpMkLst>
            <pc:docMk/>
            <pc:sldMk cId="2253569631" sldId="295"/>
            <ac:grpSpMk id="17" creationId="{EAA7BCED-3DD5-4CF1-937B-DEB4C8984CB4}"/>
          </ac:grpSpMkLst>
        </pc:grpChg>
        <pc:picChg chg="mod">
          <ac:chgData name="Ahood Rashed" userId="629fa0f8cedd81ac" providerId="LiveId" clId="{B4116140-9EFC-43AF-894D-C16B032DAD7D}" dt="2020-12-05T10:06:05.571" v="4269" actId="1076"/>
          <ac:picMkLst>
            <pc:docMk/>
            <pc:sldMk cId="2253569631" sldId="295"/>
            <ac:picMk id="11" creationId="{58D60CAD-0689-4BB8-82E4-AC69F8823AFF}"/>
          </ac:picMkLst>
        </pc:picChg>
      </pc:sldChg>
      <pc:sldChg chg="addSp modSp add mod ord setBg modAnim">
        <pc:chgData name="Ahood Rashed" userId="629fa0f8cedd81ac" providerId="LiveId" clId="{B4116140-9EFC-43AF-894D-C16B032DAD7D}" dt="2020-12-06T17:57:48.616" v="9396" actId="255"/>
        <pc:sldMkLst>
          <pc:docMk/>
          <pc:sldMk cId="1023483210" sldId="296"/>
        </pc:sldMkLst>
        <pc:spChg chg="add mod">
          <ac:chgData name="Ahood Rashed" userId="629fa0f8cedd81ac" providerId="LiveId" clId="{B4116140-9EFC-43AF-894D-C16B032DAD7D}" dt="2020-12-05T10:08:17.334" v="4295" actId="1076"/>
          <ac:spMkLst>
            <pc:docMk/>
            <pc:sldMk cId="1023483210" sldId="296"/>
            <ac:spMk id="10" creationId="{6FF52EDF-8EC0-48BE-892B-97FE61AB8251}"/>
          </ac:spMkLst>
        </pc:spChg>
        <pc:spChg chg="add mod">
          <ac:chgData name="Ahood Rashed" userId="629fa0f8cedd81ac" providerId="LiveId" clId="{B4116140-9EFC-43AF-894D-C16B032DAD7D}" dt="2020-12-05T10:07:58.134" v="4291" actId="1076"/>
          <ac:spMkLst>
            <pc:docMk/>
            <pc:sldMk cId="1023483210" sldId="296"/>
            <ac:spMk id="11" creationId="{9BF50B24-28B0-4BB1-8A5E-A556918AB776}"/>
          </ac:spMkLst>
        </pc:spChg>
        <pc:spChg chg="add mod">
          <ac:chgData name="Ahood Rashed" userId="629fa0f8cedd81ac" providerId="LiveId" clId="{B4116140-9EFC-43AF-894D-C16B032DAD7D}" dt="2020-12-06T17:57:48.616" v="9396" actId="255"/>
          <ac:spMkLst>
            <pc:docMk/>
            <pc:sldMk cId="1023483210" sldId="296"/>
            <ac:spMk id="18" creationId="{791A7C62-D420-4685-97E9-A757FB885FB7}"/>
          </ac:spMkLst>
        </pc:spChg>
        <pc:grpChg chg="mod modVis">
          <ac:chgData name="Ahood Rashed" userId="629fa0f8cedd81ac" providerId="LiveId" clId="{B4116140-9EFC-43AF-894D-C16B032DAD7D}" dt="2020-12-05T13:54:49.918" v="7952" actId="14429"/>
          <ac:grpSpMkLst>
            <pc:docMk/>
            <pc:sldMk cId="1023483210" sldId="296"/>
            <ac:grpSpMk id="17" creationId="{EAA7BCED-3DD5-4CF1-937B-DEB4C8984CB4}"/>
          </ac:grpSpMkLst>
        </pc:grpChg>
        <pc:picChg chg="add mod">
          <ac:chgData name="Ahood Rashed" userId="629fa0f8cedd81ac" providerId="LiveId" clId="{B4116140-9EFC-43AF-894D-C16B032DAD7D}" dt="2020-12-05T10:07:35.607" v="4285" actId="14100"/>
          <ac:picMkLst>
            <pc:docMk/>
            <pc:sldMk cId="1023483210" sldId="296"/>
            <ac:picMk id="12" creationId="{62D0AAD4-7EA3-44D2-9F55-47A166787D84}"/>
          </ac:picMkLst>
        </pc:picChg>
      </pc:sldChg>
      <pc:sldChg chg="add del">
        <pc:chgData name="Ahood Rashed" userId="629fa0f8cedd81ac" providerId="LiveId" clId="{B4116140-9EFC-43AF-894D-C16B032DAD7D}" dt="2020-12-05T10:23:01.240" v="4531" actId="47"/>
        <pc:sldMkLst>
          <pc:docMk/>
          <pc:sldMk cId="389517366" sldId="297"/>
        </pc:sldMkLst>
      </pc:sldChg>
      <pc:sldChg chg="addSp delSp modSp add mod setBg modAnim">
        <pc:chgData name="Ahood Rashed" userId="629fa0f8cedd81ac" providerId="LiveId" clId="{B4116140-9EFC-43AF-894D-C16B032DAD7D}" dt="2020-12-06T17:43:51.232" v="9139" actId="1076"/>
        <pc:sldMkLst>
          <pc:docMk/>
          <pc:sldMk cId="2031756032" sldId="297"/>
        </pc:sldMkLst>
        <pc:spChg chg="del">
          <ac:chgData name="Ahood Rashed" userId="629fa0f8cedd81ac" providerId="LiveId" clId="{B4116140-9EFC-43AF-894D-C16B032DAD7D}" dt="2020-12-05T10:38:05.652" v="4860" actId="478"/>
          <ac:spMkLst>
            <pc:docMk/>
            <pc:sldMk cId="2031756032" sldId="297"/>
            <ac:spMk id="10" creationId="{962A1940-D989-472B-82CF-25C33EC212C5}"/>
          </ac:spMkLst>
        </pc:spChg>
        <pc:spChg chg="add mod">
          <ac:chgData name="Ahood Rashed" userId="629fa0f8cedd81ac" providerId="LiveId" clId="{B4116140-9EFC-43AF-894D-C16B032DAD7D}" dt="2020-12-05T10:39:59.178" v="4880" actId="14100"/>
          <ac:spMkLst>
            <pc:docMk/>
            <pc:sldMk cId="2031756032" sldId="297"/>
            <ac:spMk id="18" creationId="{5CD80153-909B-4330-B45A-8C0DB610322B}"/>
          </ac:spMkLst>
        </pc:spChg>
        <pc:spChg chg="add mod">
          <ac:chgData name="Ahood Rashed" userId="629fa0f8cedd81ac" providerId="LiveId" clId="{B4116140-9EFC-43AF-894D-C16B032DAD7D}" dt="2020-12-05T15:15:00.022" v="8382" actId="1076"/>
          <ac:spMkLst>
            <pc:docMk/>
            <pc:sldMk cId="2031756032" sldId="297"/>
            <ac:spMk id="19" creationId="{89AFE6AE-E092-4348-8BC2-184BC40CAA0C}"/>
          </ac:spMkLst>
        </pc:spChg>
        <pc:spChg chg="add mod">
          <ac:chgData name="Ahood Rashed" userId="629fa0f8cedd81ac" providerId="LiveId" clId="{B4116140-9EFC-43AF-894D-C16B032DAD7D}" dt="2020-12-05T10:38:07.913" v="4861"/>
          <ac:spMkLst>
            <pc:docMk/>
            <pc:sldMk cId="2031756032" sldId="297"/>
            <ac:spMk id="20" creationId="{3E72A3E7-38B9-4D0B-B975-9D4020E0BBE7}"/>
          </ac:spMkLst>
        </pc:spChg>
        <pc:spChg chg="add del mod">
          <ac:chgData name="Ahood Rashed" userId="629fa0f8cedd81ac" providerId="LiveId" clId="{B4116140-9EFC-43AF-894D-C16B032DAD7D}" dt="2020-12-05T10:38:14.386" v="4862" actId="478"/>
          <ac:spMkLst>
            <pc:docMk/>
            <pc:sldMk cId="2031756032" sldId="297"/>
            <ac:spMk id="21" creationId="{3A964BB9-67E7-4B9B-B94D-1B963013C6DF}"/>
          </ac:spMkLst>
        </pc:spChg>
        <pc:spChg chg="add mod">
          <ac:chgData name="Ahood Rashed" userId="629fa0f8cedd81ac" providerId="LiveId" clId="{B4116140-9EFC-43AF-894D-C16B032DAD7D}" dt="2020-12-06T17:43:51.232" v="9139" actId="1076"/>
          <ac:spMkLst>
            <pc:docMk/>
            <pc:sldMk cId="2031756032" sldId="297"/>
            <ac:spMk id="22" creationId="{D12F4CA0-009C-4EE0-8C48-9E2E91C81485}"/>
          </ac:spMkLst>
        </pc:spChg>
        <pc:spChg chg="add del">
          <ac:chgData name="Ahood Rashed" userId="629fa0f8cedd81ac" providerId="LiveId" clId="{B4116140-9EFC-43AF-894D-C16B032DAD7D}" dt="2020-12-05T15:16:11.572" v="8384" actId="22"/>
          <ac:spMkLst>
            <pc:docMk/>
            <pc:sldMk cId="2031756032" sldId="297"/>
            <ac:spMk id="23" creationId="{ECBBAB67-4261-4D50-8CA7-F852A493903F}"/>
          </ac:spMkLst>
        </pc:spChg>
        <pc:grpChg chg="mod modVis">
          <ac:chgData name="Ahood Rashed" userId="629fa0f8cedd81ac" providerId="LiveId" clId="{B4116140-9EFC-43AF-894D-C16B032DAD7D}" dt="2020-12-05T13:54:45.320" v="7951" actId="14429"/>
          <ac:grpSpMkLst>
            <pc:docMk/>
            <pc:sldMk cId="2031756032" sldId="297"/>
            <ac:grpSpMk id="17" creationId="{EAA7BCED-3DD5-4CF1-937B-DEB4C8984CB4}"/>
          </ac:grpSpMkLst>
        </pc:grpChg>
        <pc:graphicFrameChg chg="add mod modGraphic">
          <ac:chgData name="Ahood Rashed" userId="629fa0f8cedd81ac" providerId="LiveId" clId="{B4116140-9EFC-43AF-894D-C16B032DAD7D}" dt="2020-12-05T15:17:36.159" v="8390" actId="1076"/>
          <ac:graphicFrameMkLst>
            <pc:docMk/>
            <pc:sldMk cId="2031756032" sldId="297"/>
            <ac:graphicFrameMk id="3" creationId="{F8E21354-9C97-48D7-A621-80F4047BF06B}"/>
          </ac:graphicFrameMkLst>
        </pc:graphicFrameChg>
        <pc:picChg chg="add mod">
          <ac:chgData name="Ahood Rashed" userId="629fa0f8cedd81ac" providerId="LiveId" clId="{B4116140-9EFC-43AF-894D-C16B032DAD7D}" dt="2020-12-05T10:38:37.407" v="4866" actId="14100"/>
          <ac:picMkLst>
            <pc:docMk/>
            <pc:sldMk cId="2031756032" sldId="297"/>
            <ac:picMk id="11" creationId="{B9E11132-9AC0-406B-BBAB-B04E9E2AC1D5}"/>
          </ac:picMkLst>
        </pc:picChg>
        <pc:picChg chg="add del mod">
          <ac:chgData name="Ahood Rashed" userId="629fa0f8cedd81ac" providerId="LiveId" clId="{B4116140-9EFC-43AF-894D-C16B032DAD7D}" dt="2020-12-05T15:14:18.634" v="8371" actId="478"/>
          <ac:picMkLst>
            <pc:docMk/>
            <pc:sldMk cId="2031756032" sldId="297"/>
            <ac:picMk id="12" creationId="{AA7EB060-443C-44D3-B955-F72A97B59128}"/>
          </ac:picMkLst>
        </pc:picChg>
      </pc:sldChg>
      <pc:sldChg chg="addSp delSp modSp add mod setBg modAnim">
        <pc:chgData name="Ahood Rashed" userId="629fa0f8cedd81ac" providerId="LiveId" clId="{B4116140-9EFC-43AF-894D-C16B032DAD7D}" dt="2020-12-06T17:43:05.681" v="9128" actId="255"/>
        <pc:sldMkLst>
          <pc:docMk/>
          <pc:sldMk cId="418616498" sldId="298"/>
        </pc:sldMkLst>
        <pc:spChg chg="del">
          <ac:chgData name="Ahood Rashed" userId="629fa0f8cedd81ac" providerId="LiveId" clId="{B4116140-9EFC-43AF-894D-C16B032DAD7D}" dt="2020-12-05T10:40:15.284" v="4881" actId="478"/>
          <ac:spMkLst>
            <pc:docMk/>
            <pc:sldMk cId="418616498" sldId="298"/>
            <ac:spMk id="10" creationId="{962A1940-D989-472B-82CF-25C33EC212C5}"/>
          </ac:spMkLst>
        </pc:spChg>
        <pc:spChg chg="add mod">
          <ac:chgData name="Ahood Rashed" userId="629fa0f8cedd81ac" providerId="LiveId" clId="{B4116140-9EFC-43AF-894D-C16B032DAD7D}" dt="2020-12-05T10:42:49.644" v="4899" actId="1076"/>
          <ac:spMkLst>
            <pc:docMk/>
            <pc:sldMk cId="418616498" sldId="298"/>
            <ac:spMk id="11" creationId="{9959C9FE-A82B-44FA-9972-3EAA9A91425F}"/>
          </ac:spMkLst>
        </pc:spChg>
        <pc:spChg chg="add mod">
          <ac:chgData name="Ahood Rashed" userId="629fa0f8cedd81ac" providerId="LiveId" clId="{B4116140-9EFC-43AF-894D-C16B032DAD7D}" dt="2020-12-05T10:43:32.687" v="4907"/>
          <ac:spMkLst>
            <pc:docMk/>
            <pc:sldMk cId="418616498" sldId="298"/>
            <ac:spMk id="18" creationId="{91545719-746E-43EF-8F1F-0C6141E0DC38}"/>
          </ac:spMkLst>
        </pc:spChg>
        <pc:spChg chg="add mod">
          <ac:chgData name="Ahood Rashed" userId="629fa0f8cedd81ac" providerId="LiveId" clId="{B4116140-9EFC-43AF-894D-C16B032DAD7D}" dt="2020-12-05T10:43:03.363" v="4901" actId="20577"/>
          <ac:spMkLst>
            <pc:docMk/>
            <pc:sldMk cId="418616498" sldId="298"/>
            <ac:spMk id="19" creationId="{1AEF0EB6-DBA3-4BF9-916D-954D0BD656D5}"/>
          </ac:spMkLst>
        </pc:spChg>
        <pc:spChg chg="add del mod">
          <ac:chgData name="Ahood Rashed" userId="629fa0f8cedd81ac" providerId="LiveId" clId="{B4116140-9EFC-43AF-894D-C16B032DAD7D}" dt="2020-12-06T17:43:05.681" v="9128" actId="255"/>
          <ac:spMkLst>
            <pc:docMk/>
            <pc:sldMk cId="418616498" sldId="298"/>
            <ac:spMk id="20" creationId="{5917E9A6-510A-4024-8F45-B37D961637BD}"/>
          </ac:spMkLst>
        </pc:spChg>
        <pc:grpChg chg="mod modVis">
          <ac:chgData name="Ahood Rashed" userId="629fa0f8cedd81ac" providerId="LiveId" clId="{B4116140-9EFC-43AF-894D-C16B032DAD7D}" dt="2020-12-05T13:49:48.643" v="7877" actId="14429"/>
          <ac:grpSpMkLst>
            <pc:docMk/>
            <pc:sldMk cId="418616498" sldId="298"/>
            <ac:grpSpMk id="17" creationId="{EAA7BCED-3DD5-4CF1-937B-DEB4C8984CB4}"/>
          </ac:grpSpMkLst>
        </pc:grpChg>
        <pc:picChg chg="add mod">
          <ac:chgData name="Ahood Rashed" userId="629fa0f8cedd81ac" providerId="LiveId" clId="{B4116140-9EFC-43AF-894D-C16B032DAD7D}" dt="2020-12-05T10:41:39.652" v="4889" actId="1076"/>
          <ac:picMkLst>
            <pc:docMk/>
            <pc:sldMk cId="418616498" sldId="298"/>
            <ac:picMk id="12" creationId="{A49BC48B-61AB-4A90-AC23-005560A09EA0}"/>
          </ac:picMkLst>
        </pc:picChg>
      </pc:sldChg>
      <pc:sldChg chg="addSp delSp modSp add mod setBg modAnim">
        <pc:chgData name="Ahood Rashed" userId="629fa0f8cedd81ac" providerId="LiveId" clId="{B4116140-9EFC-43AF-894D-C16B032DAD7D}" dt="2020-12-06T17:42:44.082" v="9127" actId="255"/>
        <pc:sldMkLst>
          <pc:docMk/>
          <pc:sldMk cId="2393050533" sldId="299"/>
        </pc:sldMkLst>
        <pc:spChg chg="del">
          <ac:chgData name="Ahood Rashed" userId="629fa0f8cedd81ac" providerId="LiveId" clId="{B4116140-9EFC-43AF-894D-C16B032DAD7D}" dt="2020-12-05T10:40:28.148" v="4882" actId="478"/>
          <ac:spMkLst>
            <pc:docMk/>
            <pc:sldMk cId="2393050533" sldId="299"/>
            <ac:spMk id="10" creationId="{962A1940-D989-472B-82CF-25C33EC212C5}"/>
          </ac:spMkLst>
        </pc:spChg>
        <pc:spChg chg="add mod">
          <ac:chgData name="Ahood Rashed" userId="629fa0f8cedd81ac" providerId="LiveId" clId="{B4116140-9EFC-43AF-894D-C16B032DAD7D}" dt="2020-12-05T10:47:04.954" v="4934" actId="255"/>
          <ac:spMkLst>
            <pc:docMk/>
            <pc:sldMk cId="2393050533" sldId="299"/>
            <ac:spMk id="11" creationId="{08CE4AD2-33EA-492B-A349-274845816403}"/>
          </ac:spMkLst>
        </pc:spChg>
        <pc:spChg chg="add mod">
          <ac:chgData name="Ahood Rashed" userId="629fa0f8cedd81ac" providerId="LiveId" clId="{B4116140-9EFC-43AF-894D-C16B032DAD7D}" dt="2020-12-05T10:47:20.473" v="4939" actId="255"/>
          <ac:spMkLst>
            <pc:docMk/>
            <pc:sldMk cId="2393050533" sldId="299"/>
            <ac:spMk id="18" creationId="{47BEC3FE-1C1C-4AE8-AD89-A4C974C53E6B}"/>
          </ac:spMkLst>
        </pc:spChg>
        <pc:spChg chg="add mod">
          <ac:chgData name="Ahood Rashed" userId="629fa0f8cedd81ac" providerId="LiveId" clId="{B4116140-9EFC-43AF-894D-C16B032DAD7D}" dt="2020-12-05T10:47:38.573" v="4945" actId="14100"/>
          <ac:spMkLst>
            <pc:docMk/>
            <pc:sldMk cId="2393050533" sldId="299"/>
            <ac:spMk id="19" creationId="{6CFCB576-E18F-49B1-8D72-98AD646DF9D9}"/>
          </ac:spMkLst>
        </pc:spChg>
        <pc:spChg chg="add del mod">
          <ac:chgData name="Ahood Rashed" userId="629fa0f8cedd81ac" providerId="LiveId" clId="{B4116140-9EFC-43AF-894D-C16B032DAD7D}" dt="2020-12-06T17:42:44.082" v="9127" actId="255"/>
          <ac:spMkLst>
            <pc:docMk/>
            <pc:sldMk cId="2393050533" sldId="299"/>
            <ac:spMk id="20" creationId="{C0724B99-098B-4EA0-81C0-E2ED8284A1FB}"/>
          </ac:spMkLst>
        </pc:spChg>
        <pc:grpChg chg="mod modVis">
          <ac:chgData name="Ahood Rashed" userId="629fa0f8cedd81ac" providerId="LiveId" clId="{B4116140-9EFC-43AF-894D-C16B032DAD7D}" dt="2020-12-05T13:54:42.469" v="7950" actId="14429"/>
          <ac:grpSpMkLst>
            <pc:docMk/>
            <pc:sldMk cId="2393050533" sldId="299"/>
            <ac:grpSpMk id="17" creationId="{EAA7BCED-3DD5-4CF1-937B-DEB4C8984CB4}"/>
          </ac:grpSpMkLst>
        </pc:grpChg>
        <pc:picChg chg="add mod">
          <ac:chgData name="Ahood Rashed" userId="629fa0f8cedd81ac" providerId="LiveId" clId="{B4116140-9EFC-43AF-894D-C16B032DAD7D}" dt="2020-12-05T10:47:29.180" v="4942" actId="14100"/>
          <ac:picMkLst>
            <pc:docMk/>
            <pc:sldMk cId="2393050533" sldId="299"/>
            <ac:picMk id="12" creationId="{678CF94D-C345-4FB7-BDC5-54797326CEF2}"/>
          </ac:picMkLst>
        </pc:picChg>
      </pc:sldChg>
      <pc:sldChg chg="addSp delSp modSp add mod setBg modAnim">
        <pc:chgData name="Ahood Rashed" userId="629fa0f8cedd81ac" providerId="LiveId" clId="{B4116140-9EFC-43AF-894D-C16B032DAD7D}" dt="2020-12-06T17:42:34.945" v="9126" actId="255"/>
        <pc:sldMkLst>
          <pc:docMk/>
          <pc:sldMk cId="366728563" sldId="300"/>
        </pc:sldMkLst>
        <pc:spChg chg="del">
          <ac:chgData name="Ahood Rashed" userId="629fa0f8cedd81ac" providerId="LiveId" clId="{B4116140-9EFC-43AF-894D-C16B032DAD7D}" dt="2020-12-05T10:40:32.109" v="4883" actId="478"/>
          <ac:spMkLst>
            <pc:docMk/>
            <pc:sldMk cId="366728563" sldId="300"/>
            <ac:spMk id="10" creationId="{962A1940-D989-472B-82CF-25C33EC212C5}"/>
          </ac:spMkLst>
        </pc:spChg>
        <pc:spChg chg="add mod">
          <ac:chgData name="Ahood Rashed" userId="629fa0f8cedd81ac" providerId="LiveId" clId="{B4116140-9EFC-43AF-894D-C16B032DAD7D}" dt="2020-12-05T15:12:48.003" v="8367" actId="1076"/>
          <ac:spMkLst>
            <pc:docMk/>
            <pc:sldMk cId="366728563" sldId="300"/>
            <ac:spMk id="11" creationId="{C7B257E0-471C-4209-9312-C464C987C5D8}"/>
          </ac:spMkLst>
        </pc:spChg>
        <pc:spChg chg="add mod">
          <ac:chgData name="Ahood Rashed" userId="629fa0f8cedd81ac" providerId="LiveId" clId="{B4116140-9EFC-43AF-894D-C16B032DAD7D}" dt="2020-12-05T15:13:11.588" v="8370" actId="207"/>
          <ac:spMkLst>
            <pc:docMk/>
            <pc:sldMk cId="366728563" sldId="300"/>
            <ac:spMk id="18" creationId="{C59A537E-9915-4745-969F-B9846D484CDF}"/>
          </ac:spMkLst>
        </pc:spChg>
        <pc:spChg chg="add mod">
          <ac:chgData name="Ahood Rashed" userId="629fa0f8cedd81ac" providerId="LiveId" clId="{B4116140-9EFC-43AF-894D-C16B032DAD7D}" dt="2020-12-05T15:12:45.854" v="8366" actId="1076"/>
          <ac:spMkLst>
            <pc:docMk/>
            <pc:sldMk cId="366728563" sldId="300"/>
            <ac:spMk id="19" creationId="{D61129CC-64AA-496C-8731-FB6CEDC009BD}"/>
          </ac:spMkLst>
        </pc:spChg>
        <pc:spChg chg="add del mod">
          <ac:chgData name="Ahood Rashed" userId="629fa0f8cedd81ac" providerId="LiveId" clId="{B4116140-9EFC-43AF-894D-C16B032DAD7D}" dt="2020-12-05T10:44:33.850" v="4912" actId="478"/>
          <ac:spMkLst>
            <pc:docMk/>
            <pc:sldMk cId="366728563" sldId="300"/>
            <ac:spMk id="20" creationId="{077964D9-FF81-43D0-98DD-62CF0E6B4600}"/>
          </ac:spMkLst>
        </pc:spChg>
        <pc:spChg chg="add mod">
          <ac:chgData name="Ahood Rashed" userId="629fa0f8cedd81ac" providerId="LiveId" clId="{B4116140-9EFC-43AF-894D-C16B032DAD7D}" dt="2020-12-06T17:42:34.945" v="9126" actId="255"/>
          <ac:spMkLst>
            <pc:docMk/>
            <pc:sldMk cId="366728563" sldId="300"/>
            <ac:spMk id="21" creationId="{1F0C580E-94F4-4036-943F-3BC458E2DC9F}"/>
          </ac:spMkLst>
        </pc:spChg>
        <pc:grpChg chg="mod modVis">
          <ac:chgData name="Ahood Rashed" userId="629fa0f8cedd81ac" providerId="LiveId" clId="{B4116140-9EFC-43AF-894D-C16B032DAD7D}" dt="2020-12-06T16:29:46.390" v="8866" actId="14100"/>
          <ac:grpSpMkLst>
            <pc:docMk/>
            <pc:sldMk cId="366728563" sldId="300"/>
            <ac:grpSpMk id="17" creationId="{EAA7BCED-3DD5-4CF1-937B-DEB4C8984CB4}"/>
          </ac:grpSpMkLst>
        </pc:grpChg>
        <pc:graphicFrameChg chg="add mod modGraphic">
          <ac:chgData name="Ahood Rashed" userId="629fa0f8cedd81ac" providerId="LiveId" clId="{B4116140-9EFC-43AF-894D-C16B032DAD7D}" dt="2020-12-05T15:12:54.444" v="8368" actId="1076"/>
          <ac:graphicFrameMkLst>
            <pc:docMk/>
            <pc:sldMk cId="366728563" sldId="300"/>
            <ac:graphicFrameMk id="22" creationId="{2CDDAB89-C0DE-4110-BD65-68915BA6B594}"/>
          </ac:graphicFrameMkLst>
        </pc:graphicFrameChg>
        <pc:picChg chg="add mod">
          <ac:chgData name="Ahood Rashed" userId="629fa0f8cedd81ac" providerId="LiveId" clId="{B4116140-9EFC-43AF-894D-C16B032DAD7D}" dt="2020-12-05T15:12:23.493" v="8362" actId="1076"/>
          <ac:picMkLst>
            <pc:docMk/>
            <pc:sldMk cId="366728563" sldId="300"/>
            <ac:picMk id="12" creationId="{DCD24CB4-A886-4FD8-95C5-558C7EC59860}"/>
          </ac:picMkLst>
        </pc:picChg>
      </pc:sldChg>
      <pc:sldChg chg="addSp delSp modSp new mod modTransition setBg">
        <pc:chgData name="Ahood Rashed" userId="629fa0f8cedd81ac" providerId="LiveId" clId="{B4116140-9EFC-43AF-894D-C16B032DAD7D}" dt="2020-12-06T17:42:17.520" v="9125" actId="255"/>
        <pc:sldMkLst>
          <pc:docMk/>
          <pc:sldMk cId="2709124525" sldId="301"/>
        </pc:sldMkLst>
        <pc:spChg chg="add mod">
          <ac:chgData name="Ahood Rashed" userId="629fa0f8cedd81ac" providerId="LiveId" clId="{B4116140-9EFC-43AF-894D-C16B032DAD7D}" dt="2020-12-05T11:41:05.399" v="5549" actId="207"/>
          <ac:spMkLst>
            <pc:docMk/>
            <pc:sldMk cId="2709124525" sldId="301"/>
            <ac:spMk id="2" creationId="{9EBB3150-A132-4FFD-BA6F-1A3C87B028AC}"/>
          </ac:spMkLst>
        </pc:spChg>
        <pc:spChg chg="add mod">
          <ac:chgData name="Ahood Rashed" userId="629fa0f8cedd81ac" providerId="LiveId" clId="{B4116140-9EFC-43AF-894D-C16B032DAD7D}" dt="2020-12-05T12:24:26.754" v="5728" actId="1076"/>
          <ac:spMkLst>
            <pc:docMk/>
            <pc:sldMk cId="2709124525" sldId="301"/>
            <ac:spMk id="3" creationId="{FCAE6D15-6FD9-4BA6-A753-49DC59122CE6}"/>
          </ac:spMkLst>
        </pc:spChg>
        <pc:spChg chg="add del mod">
          <ac:chgData name="Ahood Rashed" userId="629fa0f8cedd81ac" providerId="LiveId" clId="{B4116140-9EFC-43AF-894D-C16B032DAD7D}" dt="2020-12-05T12:23:19.425" v="5705" actId="11529"/>
          <ac:spMkLst>
            <pc:docMk/>
            <pc:sldMk cId="2709124525" sldId="301"/>
            <ac:spMk id="7" creationId="{78BF79AC-4015-4A3B-8D5D-280768D9253B}"/>
          </ac:spMkLst>
        </pc:spChg>
        <pc:spChg chg="add del mod">
          <ac:chgData name="Ahood Rashed" userId="629fa0f8cedd81ac" providerId="LiveId" clId="{B4116140-9EFC-43AF-894D-C16B032DAD7D}" dt="2020-12-05T12:26:31.954" v="5769" actId="478"/>
          <ac:spMkLst>
            <pc:docMk/>
            <pc:sldMk cId="2709124525" sldId="301"/>
            <ac:spMk id="8" creationId="{15ADB0B2-504B-4FC4-9EE1-6D0A55EB7630}"/>
          </ac:spMkLst>
        </pc:spChg>
        <pc:spChg chg="add del mod">
          <ac:chgData name="Ahood Rashed" userId="629fa0f8cedd81ac" providerId="LiveId" clId="{B4116140-9EFC-43AF-894D-C16B032DAD7D}" dt="2020-12-05T12:26:26.972" v="5766"/>
          <ac:spMkLst>
            <pc:docMk/>
            <pc:sldMk cId="2709124525" sldId="301"/>
            <ac:spMk id="9" creationId="{BFE8B248-2363-42DE-B493-B90F691123ED}"/>
          </ac:spMkLst>
        </pc:spChg>
        <pc:spChg chg="add mod">
          <ac:chgData name="Ahood Rashed" userId="629fa0f8cedd81ac" providerId="LiveId" clId="{B4116140-9EFC-43AF-894D-C16B032DAD7D}" dt="2020-12-06T17:42:17.520" v="9125" actId="255"/>
          <ac:spMkLst>
            <pc:docMk/>
            <pc:sldMk cId="2709124525" sldId="301"/>
            <ac:spMk id="10" creationId="{8901125D-FE10-478D-BDE0-0977A69E0CB8}"/>
          </ac:spMkLst>
        </pc:spChg>
        <pc:picChg chg="add mod ord">
          <ac:chgData name="Ahood Rashed" userId="629fa0f8cedd81ac" providerId="LiveId" clId="{B4116140-9EFC-43AF-894D-C16B032DAD7D}" dt="2020-12-05T11:09:18.230" v="5373" actId="1076"/>
          <ac:picMkLst>
            <pc:docMk/>
            <pc:sldMk cId="2709124525" sldId="301"/>
            <ac:picMk id="4" creationId="{A5C3C73E-6C15-4834-946C-EBAFFB121B1C}"/>
          </ac:picMkLst>
        </pc:picChg>
        <pc:picChg chg="add mod ord">
          <ac:chgData name="Ahood Rashed" userId="629fa0f8cedd81ac" providerId="LiveId" clId="{B4116140-9EFC-43AF-894D-C16B032DAD7D}" dt="2020-12-05T12:26:25.041" v="5764" actId="1076"/>
          <ac:picMkLst>
            <pc:docMk/>
            <pc:sldMk cId="2709124525" sldId="301"/>
            <ac:picMk id="5" creationId="{31EBD638-53BB-4A85-B15E-FCAAAC0CEF63}"/>
          </ac:picMkLst>
        </pc:picChg>
        <pc:picChg chg="add mod">
          <ac:chgData name="Ahood Rashed" userId="629fa0f8cedd81ac" providerId="LiveId" clId="{B4116140-9EFC-43AF-894D-C16B032DAD7D}" dt="2020-12-05T12:24:47.775" v="5734" actId="1076"/>
          <ac:picMkLst>
            <pc:docMk/>
            <pc:sldMk cId="2709124525" sldId="301"/>
            <ac:picMk id="6" creationId="{3E86B600-CEB9-4B1D-B624-B2598E12F14B}"/>
          </ac:picMkLst>
        </pc:picChg>
      </pc:sldChg>
      <pc:sldChg chg="addSp delSp modSp add mod modTransition setBg addAnim delAnim modAnim">
        <pc:chgData name="Ahood Rashed" userId="629fa0f8cedd81ac" providerId="LiveId" clId="{B4116140-9EFC-43AF-894D-C16B032DAD7D}" dt="2020-12-06T17:42:09.005" v="9124" actId="255"/>
        <pc:sldMkLst>
          <pc:docMk/>
          <pc:sldMk cId="598685440" sldId="302"/>
        </pc:sldMkLst>
        <pc:spChg chg="del">
          <ac:chgData name="Ahood Rashed" userId="629fa0f8cedd81ac" providerId="LiveId" clId="{B4116140-9EFC-43AF-894D-C16B032DAD7D}" dt="2020-12-05T11:10:22.696" v="5383" actId="478"/>
          <ac:spMkLst>
            <pc:docMk/>
            <pc:sldMk cId="598685440" sldId="302"/>
            <ac:spMk id="2" creationId="{9EBB3150-A132-4FFD-BA6F-1A3C87B028AC}"/>
          </ac:spMkLst>
        </pc:spChg>
        <pc:spChg chg="del">
          <ac:chgData name="Ahood Rashed" userId="629fa0f8cedd81ac" providerId="LiveId" clId="{B4116140-9EFC-43AF-894D-C16B032DAD7D}" dt="2020-12-05T11:10:19.573" v="5382" actId="478"/>
          <ac:spMkLst>
            <pc:docMk/>
            <pc:sldMk cId="598685440" sldId="302"/>
            <ac:spMk id="3" creationId="{FCAE6D15-6FD9-4BA6-A753-49DC59122CE6}"/>
          </ac:spMkLst>
        </pc:spChg>
        <pc:spChg chg="add del mod">
          <ac:chgData name="Ahood Rashed" userId="629fa0f8cedd81ac" providerId="LiveId" clId="{B4116140-9EFC-43AF-894D-C16B032DAD7D}" dt="2020-12-05T11:10:12.054" v="5379"/>
          <ac:spMkLst>
            <pc:docMk/>
            <pc:sldMk cId="598685440" sldId="302"/>
            <ac:spMk id="7" creationId="{006F76B5-6254-4FB0-B680-256F93E24770}"/>
          </ac:spMkLst>
        </pc:spChg>
        <pc:spChg chg="add del mod">
          <ac:chgData name="Ahood Rashed" userId="629fa0f8cedd81ac" providerId="LiveId" clId="{B4116140-9EFC-43AF-894D-C16B032DAD7D}" dt="2020-12-05T11:10:12.054" v="5379"/>
          <ac:spMkLst>
            <pc:docMk/>
            <pc:sldMk cId="598685440" sldId="302"/>
            <ac:spMk id="8" creationId="{DD996AA5-BBC9-49E2-AE2F-980C5C1A7F6C}"/>
          </ac:spMkLst>
        </pc:spChg>
        <pc:spChg chg="add del mod modVis">
          <ac:chgData name="Ahood Rashed" userId="629fa0f8cedd81ac" providerId="LiveId" clId="{B4116140-9EFC-43AF-894D-C16B032DAD7D}" dt="2020-12-05T11:37:06.877" v="5533" actId="478"/>
          <ac:spMkLst>
            <pc:docMk/>
            <pc:sldMk cId="598685440" sldId="302"/>
            <ac:spMk id="12" creationId="{8AB432C8-5483-4FCA-B23E-DEC35AED3F63}"/>
          </ac:spMkLst>
        </pc:spChg>
        <pc:spChg chg="add del mod">
          <ac:chgData name="Ahood Rashed" userId="629fa0f8cedd81ac" providerId="LiveId" clId="{B4116140-9EFC-43AF-894D-C16B032DAD7D}" dt="2020-12-05T11:35:46.107" v="5521"/>
          <ac:spMkLst>
            <pc:docMk/>
            <pc:sldMk cId="598685440" sldId="302"/>
            <ac:spMk id="15" creationId="{2C00F059-115A-4BA9-BBD0-E84F4509AE73}"/>
          </ac:spMkLst>
        </pc:spChg>
        <pc:spChg chg="add del mod">
          <ac:chgData name="Ahood Rashed" userId="629fa0f8cedd81ac" providerId="LiveId" clId="{B4116140-9EFC-43AF-894D-C16B032DAD7D}" dt="2020-12-05T11:35:46.107" v="5521"/>
          <ac:spMkLst>
            <pc:docMk/>
            <pc:sldMk cId="598685440" sldId="302"/>
            <ac:spMk id="16" creationId="{5B37D925-A5CB-4C5F-A5A9-AD250960C391}"/>
          </ac:spMkLst>
        </pc:spChg>
        <pc:spChg chg="add del mod">
          <ac:chgData name="Ahood Rashed" userId="629fa0f8cedd81ac" providerId="LiveId" clId="{B4116140-9EFC-43AF-894D-C16B032DAD7D}" dt="2020-12-05T11:35:46.107" v="5521"/>
          <ac:spMkLst>
            <pc:docMk/>
            <pc:sldMk cId="598685440" sldId="302"/>
            <ac:spMk id="17" creationId="{EB5606F0-3A71-47E2-8890-40D240EE71A0}"/>
          </ac:spMkLst>
        </pc:spChg>
        <pc:spChg chg="add del mod">
          <ac:chgData name="Ahood Rashed" userId="629fa0f8cedd81ac" providerId="LiveId" clId="{B4116140-9EFC-43AF-894D-C16B032DAD7D}" dt="2020-12-05T11:35:46.107" v="5521"/>
          <ac:spMkLst>
            <pc:docMk/>
            <pc:sldMk cId="598685440" sldId="302"/>
            <ac:spMk id="18" creationId="{5C9BBE04-2A4C-410E-A892-197D7616DC53}"/>
          </ac:spMkLst>
        </pc:spChg>
        <pc:spChg chg="add mod">
          <ac:chgData name="Ahood Rashed" userId="629fa0f8cedd81ac" providerId="LiveId" clId="{B4116140-9EFC-43AF-894D-C16B032DAD7D}" dt="2020-12-05T14:32:40.850" v="8053" actId="207"/>
          <ac:spMkLst>
            <pc:docMk/>
            <pc:sldMk cId="598685440" sldId="302"/>
            <ac:spMk id="19" creationId="{A04A5CF6-BA26-4E02-BFC8-4A0555BE05B4}"/>
          </ac:spMkLst>
        </pc:spChg>
        <pc:spChg chg="add mod">
          <ac:chgData name="Ahood Rashed" userId="629fa0f8cedd81ac" providerId="LiveId" clId="{B4116140-9EFC-43AF-894D-C16B032DAD7D}" dt="2020-12-05T14:32:41.325" v="8054" actId="207"/>
          <ac:spMkLst>
            <pc:docMk/>
            <pc:sldMk cId="598685440" sldId="302"/>
            <ac:spMk id="20" creationId="{E8C94841-326F-4E65-8101-5B43A799734A}"/>
          </ac:spMkLst>
        </pc:spChg>
        <pc:spChg chg="add mod">
          <ac:chgData name="Ahood Rashed" userId="629fa0f8cedd81ac" providerId="LiveId" clId="{B4116140-9EFC-43AF-894D-C16B032DAD7D}" dt="2020-12-05T14:32:42.201" v="8055" actId="207"/>
          <ac:spMkLst>
            <pc:docMk/>
            <pc:sldMk cId="598685440" sldId="302"/>
            <ac:spMk id="21" creationId="{4BA4FF3B-4F6A-4F4E-8011-4F49BCFF48D1}"/>
          </ac:spMkLst>
        </pc:spChg>
        <pc:spChg chg="add del mod">
          <ac:chgData name="Ahood Rashed" userId="629fa0f8cedd81ac" providerId="LiveId" clId="{B4116140-9EFC-43AF-894D-C16B032DAD7D}" dt="2020-12-05T11:38:13.012" v="5547" actId="478"/>
          <ac:spMkLst>
            <pc:docMk/>
            <pc:sldMk cId="598685440" sldId="302"/>
            <ac:spMk id="22" creationId="{B1C16CD4-E154-4166-AB63-20304A412378}"/>
          </ac:spMkLst>
        </pc:spChg>
        <pc:spChg chg="add del mod">
          <ac:chgData name="Ahood Rashed" userId="629fa0f8cedd81ac" providerId="LiveId" clId="{B4116140-9EFC-43AF-894D-C16B032DAD7D}" dt="2020-12-06T17:42:09.005" v="9124" actId="255"/>
          <ac:spMkLst>
            <pc:docMk/>
            <pc:sldMk cId="598685440" sldId="302"/>
            <ac:spMk id="23" creationId="{80246A6C-B515-496B-950E-51E803443A56}"/>
          </ac:spMkLst>
        </pc:spChg>
        <pc:picChg chg="del">
          <ac:chgData name="Ahood Rashed" userId="629fa0f8cedd81ac" providerId="LiveId" clId="{B4116140-9EFC-43AF-894D-C16B032DAD7D}" dt="2020-12-05T11:10:07.617" v="5377" actId="478"/>
          <ac:picMkLst>
            <pc:docMk/>
            <pc:sldMk cId="598685440" sldId="302"/>
            <ac:picMk id="4" creationId="{A5C3C73E-6C15-4834-946C-EBAFFB121B1C}"/>
          </ac:picMkLst>
        </pc:picChg>
        <pc:picChg chg="del">
          <ac:chgData name="Ahood Rashed" userId="629fa0f8cedd81ac" providerId="LiveId" clId="{B4116140-9EFC-43AF-894D-C16B032DAD7D}" dt="2020-12-05T11:10:13.722" v="5380" actId="478"/>
          <ac:picMkLst>
            <pc:docMk/>
            <pc:sldMk cId="598685440" sldId="302"/>
            <ac:picMk id="5" creationId="{31EBD638-53BB-4A85-B15E-FCAAAC0CEF63}"/>
          </ac:picMkLst>
        </pc:picChg>
        <pc:picChg chg="del">
          <ac:chgData name="Ahood Rashed" userId="629fa0f8cedd81ac" providerId="LiveId" clId="{B4116140-9EFC-43AF-894D-C16B032DAD7D}" dt="2020-12-05T11:10:16.518" v="5381" actId="478"/>
          <ac:picMkLst>
            <pc:docMk/>
            <pc:sldMk cId="598685440" sldId="302"/>
            <ac:picMk id="6" creationId="{3E86B600-CEB9-4B1D-B624-B2598E12F14B}"/>
          </ac:picMkLst>
        </pc:picChg>
        <pc:picChg chg="add del mod">
          <ac:chgData name="Ahood Rashed" userId="629fa0f8cedd81ac" providerId="LiveId" clId="{B4116140-9EFC-43AF-894D-C16B032DAD7D}" dt="2020-12-05T11:10:12.054" v="5379"/>
          <ac:picMkLst>
            <pc:docMk/>
            <pc:sldMk cId="598685440" sldId="302"/>
            <ac:picMk id="9" creationId="{EA953D20-2F88-413D-8A95-4F8053F4F933}"/>
          </ac:picMkLst>
        </pc:picChg>
        <pc:picChg chg="add del mod">
          <ac:chgData name="Ahood Rashed" userId="629fa0f8cedd81ac" providerId="LiveId" clId="{B4116140-9EFC-43AF-894D-C16B032DAD7D}" dt="2020-12-05T11:10:12.054" v="5379"/>
          <ac:picMkLst>
            <pc:docMk/>
            <pc:sldMk cId="598685440" sldId="302"/>
            <ac:picMk id="10" creationId="{C589FB86-EE36-4AC7-B190-5C5A7D4852F6}"/>
          </ac:picMkLst>
        </pc:picChg>
        <pc:picChg chg="add del mod">
          <ac:chgData name="Ahood Rashed" userId="629fa0f8cedd81ac" providerId="LiveId" clId="{B4116140-9EFC-43AF-894D-C16B032DAD7D}" dt="2020-12-05T11:10:12.054" v="5379"/>
          <ac:picMkLst>
            <pc:docMk/>
            <pc:sldMk cId="598685440" sldId="302"/>
            <ac:picMk id="11" creationId="{C11B4E78-60D1-4106-9886-A0601F0FC66B}"/>
          </ac:picMkLst>
        </pc:picChg>
        <pc:picChg chg="add mod modVis">
          <ac:chgData name="Ahood Rashed" userId="629fa0f8cedd81ac" providerId="LiveId" clId="{B4116140-9EFC-43AF-894D-C16B032DAD7D}" dt="2020-12-06T14:27:36.767" v="8646" actId="14100"/>
          <ac:picMkLst>
            <pc:docMk/>
            <pc:sldMk cId="598685440" sldId="302"/>
            <ac:picMk id="14" creationId="{CDAE123A-14F9-4419-8207-E9CA6688F599}"/>
          </ac:picMkLst>
        </pc:picChg>
      </pc:sldChg>
      <pc:sldChg chg="new del">
        <pc:chgData name="Ahood Rashed" userId="629fa0f8cedd81ac" providerId="LiveId" clId="{B4116140-9EFC-43AF-894D-C16B032DAD7D}" dt="2020-12-05T11:12:23.175" v="5389" actId="47"/>
        <pc:sldMkLst>
          <pc:docMk/>
          <pc:sldMk cId="1026123210" sldId="303"/>
        </pc:sldMkLst>
      </pc:sldChg>
      <pc:sldChg chg="addSp delSp modSp add mod modTransition setBg">
        <pc:chgData name="Ahood Rashed" userId="629fa0f8cedd81ac" providerId="LiveId" clId="{B4116140-9EFC-43AF-894D-C16B032DAD7D}" dt="2020-12-06T17:41:59.318" v="9123" actId="255"/>
        <pc:sldMkLst>
          <pc:docMk/>
          <pc:sldMk cId="3319259763" sldId="303"/>
        </pc:sldMkLst>
        <pc:spChg chg="add mod">
          <ac:chgData name="Ahood Rashed" userId="629fa0f8cedd81ac" providerId="LiveId" clId="{B4116140-9EFC-43AF-894D-C16B032DAD7D}" dt="2020-12-05T11:15:23.270" v="5404" actId="255"/>
          <ac:spMkLst>
            <pc:docMk/>
            <pc:sldMk cId="3319259763" sldId="303"/>
            <ac:spMk id="3" creationId="{EF265950-4175-4B9F-BC33-10985FA94154}"/>
          </ac:spMkLst>
        </pc:spChg>
        <pc:spChg chg="mod">
          <ac:chgData name="Ahood Rashed" userId="629fa0f8cedd81ac" providerId="LiveId" clId="{B4116140-9EFC-43AF-894D-C16B032DAD7D}" dt="2020-12-06T16:13:03.149" v="8736" actId="14100"/>
          <ac:spMkLst>
            <pc:docMk/>
            <pc:sldMk cId="3319259763" sldId="303"/>
            <ac:spMk id="6" creationId="{2996184B-2FE8-4033-8E58-D0AF37DCFCB6}"/>
          </ac:spMkLst>
        </pc:spChg>
        <pc:spChg chg="mod">
          <ac:chgData name="Ahood Rashed" userId="629fa0f8cedd81ac" providerId="LiveId" clId="{B4116140-9EFC-43AF-894D-C16B032DAD7D}" dt="2020-12-06T16:13:03.149" v="8736" actId="14100"/>
          <ac:spMkLst>
            <pc:docMk/>
            <pc:sldMk cId="3319259763" sldId="303"/>
            <ac:spMk id="7" creationId="{08934EEC-C5C5-4907-A475-BA016C0C0B8B}"/>
          </ac:spMkLst>
        </pc:spChg>
        <pc:spChg chg="mod">
          <ac:chgData name="Ahood Rashed" userId="629fa0f8cedd81ac" providerId="LiveId" clId="{B4116140-9EFC-43AF-894D-C16B032DAD7D}" dt="2020-12-06T16:13:03.149" v="8736" actId="14100"/>
          <ac:spMkLst>
            <pc:docMk/>
            <pc:sldMk cId="3319259763" sldId="303"/>
            <ac:spMk id="8" creationId="{6824BDA6-D11A-4A70-996D-69A960934F8F}"/>
          </ac:spMkLst>
        </pc:spChg>
        <pc:spChg chg="mod">
          <ac:chgData name="Ahood Rashed" userId="629fa0f8cedd81ac" providerId="LiveId" clId="{B4116140-9EFC-43AF-894D-C16B032DAD7D}" dt="2020-12-06T16:13:03.149" v="8736" actId="14100"/>
          <ac:spMkLst>
            <pc:docMk/>
            <pc:sldMk cId="3319259763" sldId="303"/>
            <ac:spMk id="10" creationId="{7FE05ABE-0670-4367-9464-48EF5FE18A83}"/>
          </ac:spMkLst>
        </pc:spChg>
        <pc:spChg chg="del">
          <ac:chgData name="Ahood Rashed" userId="629fa0f8cedd81ac" providerId="LiveId" clId="{B4116140-9EFC-43AF-894D-C16B032DAD7D}" dt="2020-12-05T11:12:30.691" v="5391" actId="478"/>
          <ac:spMkLst>
            <pc:docMk/>
            <pc:sldMk cId="3319259763" sldId="303"/>
            <ac:spMk id="12" creationId="{8AB432C8-5483-4FCA-B23E-DEC35AED3F63}"/>
          </ac:spMkLst>
        </pc:spChg>
        <pc:spChg chg="mod">
          <ac:chgData name="Ahood Rashed" userId="629fa0f8cedd81ac" providerId="LiveId" clId="{B4116140-9EFC-43AF-894D-C16B032DAD7D}" dt="2020-12-06T16:13:03.149" v="8736" actId="14100"/>
          <ac:spMkLst>
            <pc:docMk/>
            <pc:sldMk cId="3319259763" sldId="303"/>
            <ac:spMk id="13" creationId="{DCA64831-C899-4960-BECF-5900836254F1}"/>
          </ac:spMkLst>
        </pc:spChg>
        <pc:spChg chg="mod">
          <ac:chgData name="Ahood Rashed" userId="629fa0f8cedd81ac" providerId="LiveId" clId="{B4116140-9EFC-43AF-894D-C16B032DAD7D}" dt="2020-12-06T16:13:03.149" v="8736" actId="14100"/>
          <ac:spMkLst>
            <pc:docMk/>
            <pc:sldMk cId="3319259763" sldId="303"/>
            <ac:spMk id="15" creationId="{42B434BB-BD59-46FD-9B07-C3D1F661CB56}"/>
          </ac:spMkLst>
        </pc:spChg>
        <pc:spChg chg="add mod">
          <ac:chgData name="Ahood Rashed" userId="629fa0f8cedd81ac" providerId="LiveId" clId="{B4116140-9EFC-43AF-894D-C16B032DAD7D}" dt="2020-12-05T11:16:03.664" v="5409" actId="255"/>
          <ac:spMkLst>
            <pc:docMk/>
            <pc:sldMk cId="3319259763" sldId="303"/>
            <ac:spMk id="16" creationId="{D22E5176-1C27-4B4F-9C36-75754554A7DB}"/>
          </ac:spMkLst>
        </pc:spChg>
        <pc:spChg chg="add mod">
          <ac:chgData name="Ahood Rashed" userId="629fa0f8cedd81ac" providerId="LiveId" clId="{B4116140-9EFC-43AF-894D-C16B032DAD7D}" dt="2020-12-06T17:41:59.318" v="9123" actId="255"/>
          <ac:spMkLst>
            <pc:docMk/>
            <pc:sldMk cId="3319259763" sldId="303"/>
            <ac:spMk id="17" creationId="{1B3967D4-9685-4A3A-9D7F-BB22AC19AD00}"/>
          </ac:spMkLst>
        </pc:spChg>
        <pc:grpChg chg="add mod">
          <ac:chgData name="Ahood Rashed" userId="629fa0f8cedd81ac" providerId="LiveId" clId="{B4116140-9EFC-43AF-894D-C16B032DAD7D}" dt="2020-12-06T16:13:03.149" v="8736" actId="14100"/>
          <ac:grpSpMkLst>
            <pc:docMk/>
            <pc:sldMk cId="3319259763" sldId="303"/>
            <ac:grpSpMk id="4" creationId="{8834ACA9-62A0-4A03-B619-343027B2C349}"/>
          </ac:grpSpMkLst>
        </pc:grpChg>
        <pc:picChg chg="mod">
          <ac:chgData name="Ahood Rashed" userId="629fa0f8cedd81ac" providerId="LiveId" clId="{B4116140-9EFC-43AF-894D-C16B032DAD7D}" dt="2020-12-06T16:13:03.149" v="8736" actId="14100"/>
          <ac:picMkLst>
            <pc:docMk/>
            <pc:sldMk cId="3319259763" sldId="303"/>
            <ac:picMk id="5" creationId="{43717B4A-3939-4894-9DC6-CAABA9201386}"/>
          </ac:picMkLst>
        </pc:picChg>
        <pc:picChg chg="mod">
          <ac:chgData name="Ahood Rashed" userId="629fa0f8cedd81ac" providerId="LiveId" clId="{B4116140-9EFC-43AF-894D-C16B032DAD7D}" dt="2020-12-06T16:13:03.149" v="8736" actId="14100"/>
          <ac:picMkLst>
            <pc:docMk/>
            <pc:sldMk cId="3319259763" sldId="303"/>
            <ac:picMk id="9" creationId="{BB41919E-9461-4956-9009-3DB56A64B0CC}"/>
          </ac:picMkLst>
        </pc:picChg>
        <pc:picChg chg="mod">
          <ac:chgData name="Ahood Rashed" userId="629fa0f8cedd81ac" providerId="LiveId" clId="{B4116140-9EFC-43AF-894D-C16B032DAD7D}" dt="2020-12-06T16:13:03.149" v="8736" actId="14100"/>
          <ac:picMkLst>
            <pc:docMk/>
            <pc:sldMk cId="3319259763" sldId="303"/>
            <ac:picMk id="11" creationId="{901B3501-4D97-4D55-8A92-92F2AAF126C4}"/>
          </ac:picMkLst>
        </pc:picChg>
        <pc:picChg chg="mod">
          <ac:chgData name="Ahood Rashed" userId="629fa0f8cedd81ac" providerId="LiveId" clId="{B4116140-9EFC-43AF-894D-C16B032DAD7D}" dt="2020-12-06T16:13:03.149" v="8736" actId="14100"/>
          <ac:picMkLst>
            <pc:docMk/>
            <pc:sldMk cId="3319259763" sldId="303"/>
            <ac:picMk id="14" creationId="{4FBE4EE2-C2FA-4BE0-A8D8-55DB6B645055}"/>
          </ac:picMkLst>
        </pc:picChg>
      </pc:sldChg>
      <pc:sldChg chg="addSp delSp modSp add mod ord modTransition setBg">
        <pc:chgData name="Ahood Rashed" userId="629fa0f8cedd81ac" providerId="LiveId" clId="{B4116140-9EFC-43AF-894D-C16B032DAD7D}" dt="2020-12-06T17:41:41.035" v="9122" actId="255"/>
        <pc:sldMkLst>
          <pc:docMk/>
          <pc:sldMk cId="3812072993" sldId="304"/>
        </pc:sldMkLst>
        <pc:spChg chg="add del mod">
          <ac:chgData name="Ahood Rashed" userId="629fa0f8cedd81ac" providerId="LiveId" clId="{B4116140-9EFC-43AF-894D-C16B032DAD7D}" dt="2020-12-05T11:17:50.162" v="5417"/>
          <ac:spMkLst>
            <pc:docMk/>
            <pc:sldMk cId="3812072993" sldId="304"/>
            <ac:spMk id="4" creationId="{37CE1F2C-41E8-41F0-B5D5-DAC323ADDE71}"/>
          </ac:spMkLst>
        </pc:spChg>
        <pc:spChg chg="add del mod">
          <ac:chgData name="Ahood Rashed" userId="629fa0f8cedd81ac" providerId="LiveId" clId="{B4116140-9EFC-43AF-894D-C16B032DAD7D}" dt="2020-12-05T11:17:50.162" v="5417"/>
          <ac:spMkLst>
            <pc:docMk/>
            <pc:sldMk cId="3812072993" sldId="304"/>
            <ac:spMk id="5" creationId="{51AE986D-3A8D-49C9-BC71-E84F97B9FB9E}"/>
          </ac:spMkLst>
        </pc:spChg>
        <pc:spChg chg="add del mod">
          <ac:chgData name="Ahood Rashed" userId="629fa0f8cedd81ac" providerId="LiveId" clId="{B4116140-9EFC-43AF-894D-C16B032DAD7D}" dt="2020-12-05T11:17:50.162" v="5417"/>
          <ac:spMkLst>
            <pc:docMk/>
            <pc:sldMk cId="3812072993" sldId="304"/>
            <ac:spMk id="6" creationId="{701A3C96-D80F-42D2-9381-96B5C05C95BE}"/>
          </ac:spMkLst>
        </pc:spChg>
        <pc:spChg chg="add del mod">
          <ac:chgData name="Ahood Rashed" userId="629fa0f8cedd81ac" providerId="LiveId" clId="{B4116140-9EFC-43AF-894D-C16B032DAD7D}" dt="2020-12-05T11:17:50.162" v="5417"/>
          <ac:spMkLst>
            <pc:docMk/>
            <pc:sldMk cId="3812072993" sldId="304"/>
            <ac:spMk id="7" creationId="{315BA386-ADE2-4CA0-81E8-60EF5AEF7117}"/>
          </ac:spMkLst>
        </pc:spChg>
        <pc:spChg chg="add del mod">
          <ac:chgData name="Ahood Rashed" userId="629fa0f8cedd81ac" providerId="LiveId" clId="{B4116140-9EFC-43AF-894D-C16B032DAD7D}" dt="2020-12-05T11:17:50.162" v="5417"/>
          <ac:spMkLst>
            <pc:docMk/>
            <pc:sldMk cId="3812072993" sldId="304"/>
            <ac:spMk id="8" creationId="{DA236135-7E00-4110-8E58-32B938841E53}"/>
          </ac:spMkLst>
        </pc:spChg>
        <pc:spChg chg="add del mod">
          <ac:chgData name="Ahood Rashed" userId="629fa0f8cedd81ac" providerId="LiveId" clId="{B4116140-9EFC-43AF-894D-C16B032DAD7D}" dt="2020-12-05T11:17:50.162" v="5417"/>
          <ac:spMkLst>
            <pc:docMk/>
            <pc:sldMk cId="3812072993" sldId="304"/>
            <ac:spMk id="9" creationId="{9C841596-D486-4E3E-9389-2F7337825E07}"/>
          </ac:spMkLst>
        </pc:spChg>
        <pc:spChg chg="add del mod">
          <ac:chgData name="Ahood Rashed" userId="629fa0f8cedd81ac" providerId="LiveId" clId="{B4116140-9EFC-43AF-894D-C16B032DAD7D}" dt="2020-12-05T11:17:49.529" v="5416"/>
          <ac:spMkLst>
            <pc:docMk/>
            <pc:sldMk cId="3812072993" sldId="304"/>
            <ac:spMk id="11" creationId="{C3B224F5-DD4A-4CE7-9BED-0F6F48EBB514}"/>
          </ac:spMkLst>
        </pc:spChg>
        <pc:spChg chg="del">
          <ac:chgData name="Ahood Rashed" userId="629fa0f8cedd81ac" providerId="LiveId" clId="{B4116140-9EFC-43AF-894D-C16B032DAD7D}" dt="2020-12-05T11:17:39.268" v="5413" actId="478"/>
          <ac:spMkLst>
            <pc:docMk/>
            <pc:sldMk cId="3812072993" sldId="304"/>
            <ac:spMk id="12" creationId="{8AB432C8-5483-4FCA-B23E-DEC35AED3F63}"/>
          </ac:spMkLst>
        </pc:spChg>
        <pc:spChg chg="add del mod">
          <ac:chgData name="Ahood Rashed" userId="629fa0f8cedd81ac" providerId="LiveId" clId="{B4116140-9EFC-43AF-894D-C16B032DAD7D}" dt="2020-12-05T11:17:49.529" v="5416"/>
          <ac:spMkLst>
            <pc:docMk/>
            <pc:sldMk cId="3812072993" sldId="304"/>
            <ac:spMk id="13" creationId="{CA96A700-3DDB-4FF4-8DDC-8ED24270B96B}"/>
          </ac:spMkLst>
        </pc:spChg>
        <pc:spChg chg="add del mod">
          <ac:chgData name="Ahood Rashed" userId="629fa0f8cedd81ac" providerId="LiveId" clId="{B4116140-9EFC-43AF-894D-C16B032DAD7D}" dt="2020-12-05T11:17:49.529" v="5416"/>
          <ac:spMkLst>
            <pc:docMk/>
            <pc:sldMk cId="3812072993" sldId="304"/>
            <ac:spMk id="14" creationId="{95E9DD1B-50DC-49A2-AA0A-BD846865BC97}"/>
          </ac:spMkLst>
        </pc:spChg>
        <pc:spChg chg="add del mod">
          <ac:chgData name="Ahood Rashed" userId="629fa0f8cedd81ac" providerId="LiveId" clId="{B4116140-9EFC-43AF-894D-C16B032DAD7D}" dt="2020-12-05T11:17:49.529" v="5416"/>
          <ac:spMkLst>
            <pc:docMk/>
            <pc:sldMk cId="3812072993" sldId="304"/>
            <ac:spMk id="15" creationId="{2B1A5D21-1CB1-4D11-BB76-8807D85D4A8D}"/>
          </ac:spMkLst>
        </pc:spChg>
        <pc:spChg chg="add del mod">
          <ac:chgData name="Ahood Rashed" userId="629fa0f8cedd81ac" providerId="LiveId" clId="{B4116140-9EFC-43AF-894D-C16B032DAD7D}" dt="2020-12-05T11:17:49.529" v="5416"/>
          <ac:spMkLst>
            <pc:docMk/>
            <pc:sldMk cId="3812072993" sldId="304"/>
            <ac:spMk id="16" creationId="{DBF5019A-975D-4F65-B948-302033235F94}"/>
          </ac:spMkLst>
        </pc:spChg>
        <pc:spChg chg="add del mod">
          <ac:chgData name="Ahood Rashed" userId="629fa0f8cedd81ac" providerId="LiveId" clId="{B4116140-9EFC-43AF-894D-C16B032DAD7D}" dt="2020-12-05T11:17:49.529" v="5416"/>
          <ac:spMkLst>
            <pc:docMk/>
            <pc:sldMk cId="3812072993" sldId="304"/>
            <ac:spMk id="17" creationId="{FCB9EF1A-EA79-4BF2-81CF-0BD0F9478A5F}"/>
          </ac:spMkLst>
        </pc:spChg>
        <pc:spChg chg="add mod modVis">
          <ac:chgData name="Ahood Rashed" userId="629fa0f8cedd81ac" providerId="LiveId" clId="{B4116140-9EFC-43AF-894D-C16B032DAD7D}" dt="2020-12-05T11:32:27.552" v="5505" actId="1076"/>
          <ac:spMkLst>
            <pc:docMk/>
            <pc:sldMk cId="3812072993" sldId="304"/>
            <ac:spMk id="19" creationId="{64B75C89-C374-49A5-A6ED-AD4D6FCC8F43}"/>
          </ac:spMkLst>
        </pc:spChg>
        <pc:spChg chg="add mod modVis">
          <ac:chgData name="Ahood Rashed" userId="629fa0f8cedd81ac" providerId="LiveId" clId="{B4116140-9EFC-43AF-894D-C16B032DAD7D}" dt="2020-12-05T11:32:31.012" v="5507" actId="255"/>
          <ac:spMkLst>
            <pc:docMk/>
            <pc:sldMk cId="3812072993" sldId="304"/>
            <ac:spMk id="20" creationId="{619C8D52-2F24-4E77-B8F1-33EAF7005AD8}"/>
          </ac:spMkLst>
        </pc:spChg>
        <pc:spChg chg="add mod modVis">
          <ac:chgData name="Ahood Rashed" userId="629fa0f8cedd81ac" providerId="LiveId" clId="{B4116140-9EFC-43AF-894D-C16B032DAD7D}" dt="2020-12-06T16:13:36.447" v="8746" actId="1076"/>
          <ac:spMkLst>
            <pc:docMk/>
            <pc:sldMk cId="3812072993" sldId="304"/>
            <ac:spMk id="21" creationId="{CEDBC520-635B-404C-B828-36F7F12BE004}"/>
          </ac:spMkLst>
        </pc:spChg>
        <pc:spChg chg="add del mod">
          <ac:chgData name="Ahood Rashed" userId="629fa0f8cedd81ac" providerId="LiveId" clId="{B4116140-9EFC-43AF-894D-C16B032DAD7D}" dt="2020-12-05T11:24:23.108" v="5467" actId="478"/>
          <ac:spMkLst>
            <pc:docMk/>
            <pc:sldMk cId="3812072993" sldId="304"/>
            <ac:spMk id="22" creationId="{80466528-9C0C-46C5-BA11-E3B9D4E63024}"/>
          </ac:spMkLst>
        </pc:spChg>
        <pc:spChg chg="add mod">
          <ac:chgData name="Ahood Rashed" userId="629fa0f8cedd81ac" providerId="LiveId" clId="{B4116140-9EFC-43AF-894D-C16B032DAD7D}" dt="2020-12-06T16:13:36.447" v="8746" actId="1076"/>
          <ac:spMkLst>
            <pc:docMk/>
            <pc:sldMk cId="3812072993" sldId="304"/>
            <ac:spMk id="23" creationId="{D848934B-B9AE-45DB-B314-202D1C0FA6BA}"/>
          </ac:spMkLst>
        </pc:spChg>
        <pc:spChg chg="add mod">
          <ac:chgData name="Ahood Rashed" userId="629fa0f8cedd81ac" providerId="LiveId" clId="{B4116140-9EFC-43AF-894D-C16B032DAD7D}" dt="2020-12-06T16:13:36.447" v="8746" actId="1076"/>
          <ac:spMkLst>
            <pc:docMk/>
            <pc:sldMk cId="3812072993" sldId="304"/>
            <ac:spMk id="24" creationId="{D244FEA3-0291-4BCE-951C-034E191DE8D0}"/>
          </ac:spMkLst>
        </pc:spChg>
        <pc:spChg chg="add mod">
          <ac:chgData name="Ahood Rashed" userId="629fa0f8cedd81ac" providerId="LiveId" clId="{B4116140-9EFC-43AF-894D-C16B032DAD7D}" dt="2020-12-06T16:13:36.447" v="8746" actId="1076"/>
          <ac:spMkLst>
            <pc:docMk/>
            <pc:sldMk cId="3812072993" sldId="304"/>
            <ac:spMk id="25" creationId="{5FE76679-F76D-4D74-B62C-273E1A341749}"/>
          </ac:spMkLst>
        </pc:spChg>
        <pc:spChg chg="add mod">
          <ac:chgData name="Ahood Rashed" userId="629fa0f8cedd81ac" providerId="LiveId" clId="{B4116140-9EFC-43AF-894D-C16B032DAD7D}" dt="2020-12-06T17:41:41.035" v="9122" actId="255"/>
          <ac:spMkLst>
            <pc:docMk/>
            <pc:sldMk cId="3812072993" sldId="304"/>
            <ac:spMk id="26" creationId="{6B4FE95D-EC04-4F9F-91D7-09E2CDAE78A3}"/>
          </ac:spMkLst>
        </pc:spChg>
        <pc:grpChg chg="add mod">
          <ac:chgData name="Ahood Rashed" userId="629fa0f8cedd81ac" providerId="LiveId" clId="{B4116140-9EFC-43AF-894D-C16B032DAD7D}" dt="2020-12-06T16:13:36.447" v="8746" actId="1076"/>
          <ac:grpSpMkLst>
            <pc:docMk/>
            <pc:sldMk cId="3812072993" sldId="304"/>
            <ac:grpSpMk id="2" creationId="{24D0B8E7-99DD-42A6-B857-2B4D0336F136}"/>
          </ac:grpSpMkLst>
        </pc:grpChg>
        <pc:picChg chg="add del mod">
          <ac:chgData name="Ahood Rashed" userId="629fa0f8cedd81ac" providerId="LiveId" clId="{B4116140-9EFC-43AF-894D-C16B032DAD7D}" dt="2020-12-05T11:17:50.162" v="5417"/>
          <ac:picMkLst>
            <pc:docMk/>
            <pc:sldMk cId="3812072993" sldId="304"/>
            <ac:picMk id="3" creationId="{22D81D5F-E38B-4682-AF23-270C6DC85C82}"/>
          </ac:picMkLst>
        </pc:picChg>
        <pc:picChg chg="add del mod">
          <ac:chgData name="Ahood Rashed" userId="629fa0f8cedd81ac" providerId="LiveId" clId="{B4116140-9EFC-43AF-894D-C16B032DAD7D}" dt="2020-12-05T11:17:49.529" v="5416"/>
          <ac:picMkLst>
            <pc:docMk/>
            <pc:sldMk cId="3812072993" sldId="304"/>
            <ac:picMk id="10" creationId="{B76C2575-6C21-4C0E-9FF2-879CF46F5412}"/>
          </ac:picMkLst>
        </pc:picChg>
        <pc:picChg chg="add mod">
          <ac:chgData name="Ahood Rashed" userId="629fa0f8cedd81ac" providerId="LiveId" clId="{B4116140-9EFC-43AF-894D-C16B032DAD7D}" dt="2020-12-06T16:13:36.447" v="8746" actId="1076"/>
          <ac:picMkLst>
            <pc:docMk/>
            <pc:sldMk cId="3812072993" sldId="304"/>
            <ac:picMk id="18" creationId="{5F29A4FB-BD4F-4A92-990A-AF05F08F52EE}"/>
          </ac:picMkLst>
        </pc:picChg>
      </pc:sldChg>
      <pc:sldChg chg="addSp modSp add mod modTransition setBg">
        <pc:chgData name="Ahood Rashed" userId="629fa0f8cedd81ac" providerId="LiveId" clId="{B4116140-9EFC-43AF-894D-C16B032DAD7D}" dt="2020-12-06T17:41:33.252" v="9121" actId="255"/>
        <pc:sldMkLst>
          <pc:docMk/>
          <pc:sldMk cId="2488075309" sldId="305"/>
        </pc:sldMkLst>
        <pc:spChg chg="add mod">
          <ac:chgData name="Ahood Rashed" userId="629fa0f8cedd81ac" providerId="LiveId" clId="{B4116140-9EFC-43AF-894D-C16B032DAD7D}" dt="2020-12-05T11:22:01.365" v="5443" actId="255"/>
          <ac:spMkLst>
            <pc:docMk/>
            <pc:sldMk cId="2488075309" sldId="305"/>
            <ac:spMk id="2" creationId="{8A170B1F-A956-4786-A5D5-908AD57B63D3}"/>
          </ac:spMkLst>
        </pc:spChg>
        <pc:spChg chg="add mod">
          <ac:chgData name="Ahood Rashed" userId="629fa0f8cedd81ac" providerId="LiveId" clId="{B4116140-9EFC-43AF-894D-C16B032DAD7D}" dt="2020-12-05T11:23:00.307" v="5457" actId="1076"/>
          <ac:spMkLst>
            <pc:docMk/>
            <pc:sldMk cId="2488075309" sldId="305"/>
            <ac:spMk id="3" creationId="{C1A8CC36-174B-452B-9B20-7B7852B2D304}"/>
          </ac:spMkLst>
        </pc:spChg>
        <pc:spChg chg="add mod">
          <ac:chgData name="Ahood Rashed" userId="629fa0f8cedd81ac" providerId="LiveId" clId="{B4116140-9EFC-43AF-894D-C16B032DAD7D}" dt="2020-12-06T17:41:33.252" v="9121" actId="255"/>
          <ac:spMkLst>
            <pc:docMk/>
            <pc:sldMk cId="2488075309" sldId="305"/>
            <ac:spMk id="5" creationId="{E52BD2DB-2DEA-466E-8E72-BBABC91E214F}"/>
          </ac:spMkLst>
        </pc:spChg>
        <pc:picChg chg="add mod">
          <ac:chgData name="Ahood Rashed" userId="629fa0f8cedd81ac" providerId="LiveId" clId="{B4116140-9EFC-43AF-894D-C16B032DAD7D}" dt="2020-12-05T11:22:17.732" v="5449" actId="1076"/>
          <ac:picMkLst>
            <pc:docMk/>
            <pc:sldMk cId="2488075309" sldId="305"/>
            <ac:picMk id="4" creationId="{864F2D6C-2B59-4717-8994-EC2287A28404}"/>
          </ac:picMkLst>
        </pc:picChg>
      </pc:sldChg>
      <pc:sldChg chg="addSp delSp modSp add mod modTransition setBg">
        <pc:chgData name="Ahood Rashed" userId="629fa0f8cedd81ac" providerId="LiveId" clId="{B4116140-9EFC-43AF-894D-C16B032DAD7D}" dt="2020-12-06T17:41:12.803" v="9119" actId="255"/>
        <pc:sldMkLst>
          <pc:docMk/>
          <pc:sldMk cId="198823778" sldId="306"/>
        </pc:sldMkLst>
        <pc:spChg chg="del">
          <ac:chgData name="Ahood Rashed" userId="629fa0f8cedd81ac" providerId="LiveId" clId="{B4116140-9EFC-43AF-894D-C16B032DAD7D}" dt="2020-12-05T11:18:55.086" v="5424" actId="478"/>
          <ac:spMkLst>
            <pc:docMk/>
            <pc:sldMk cId="198823778" sldId="306"/>
            <ac:spMk id="2" creationId="{8A170B1F-A956-4786-A5D5-908AD57B63D3}"/>
          </ac:spMkLst>
        </pc:spChg>
        <pc:spChg chg="del">
          <ac:chgData name="Ahood Rashed" userId="629fa0f8cedd81ac" providerId="LiveId" clId="{B4116140-9EFC-43AF-894D-C16B032DAD7D}" dt="2020-12-05T11:18:52.538" v="5423" actId="478"/>
          <ac:spMkLst>
            <pc:docMk/>
            <pc:sldMk cId="198823778" sldId="306"/>
            <ac:spMk id="3" creationId="{C1A8CC36-174B-452B-9B20-7B7852B2D304}"/>
          </ac:spMkLst>
        </pc:spChg>
        <pc:spChg chg="add mod">
          <ac:chgData name="Ahood Rashed" userId="629fa0f8cedd81ac" providerId="LiveId" clId="{B4116140-9EFC-43AF-894D-C16B032DAD7D}" dt="2020-12-05T11:21:40.998" v="5440" actId="120"/>
          <ac:spMkLst>
            <pc:docMk/>
            <pc:sldMk cId="198823778" sldId="306"/>
            <ac:spMk id="5" creationId="{BE193CF0-AC46-4BAE-9CF8-9F08E9BF70B2}"/>
          </ac:spMkLst>
        </pc:spChg>
        <pc:spChg chg="mod">
          <ac:chgData name="Ahood Rashed" userId="629fa0f8cedd81ac" providerId="LiveId" clId="{B4116140-9EFC-43AF-894D-C16B032DAD7D}" dt="2020-12-05T13:54:19.457" v="7948" actId="207"/>
          <ac:spMkLst>
            <pc:docMk/>
            <pc:sldMk cId="198823778" sldId="306"/>
            <ac:spMk id="8" creationId="{24AD5843-7923-47F8-8676-A548C4F739C2}"/>
          </ac:spMkLst>
        </pc:spChg>
        <pc:spChg chg="mod">
          <ac:chgData name="Ahood Rashed" userId="629fa0f8cedd81ac" providerId="LiveId" clId="{B4116140-9EFC-43AF-894D-C16B032DAD7D}" dt="2020-12-05T11:20:29.256" v="5427" actId="1582"/>
          <ac:spMkLst>
            <pc:docMk/>
            <pc:sldMk cId="198823778" sldId="306"/>
            <ac:spMk id="9" creationId="{7135BF34-76E0-42A0-A843-06825C20F825}"/>
          </ac:spMkLst>
        </pc:spChg>
        <pc:spChg chg="mod">
          <ac:chgData name="Ahood Rashed" userId="629fa0f8cedd81ac" providerId="LiveId" clId="{B4116140-9EFC-43AF-894D-C16B032DAD7D}" dt="2020-12-05T11:20:29.256" v="5427" actId="1582"/>
          <ac:spMkLst>
            <pc:docMk/>
            <pc:sldMk cId="198823778" sldId="306"/>
            <ac:spMk id="10" creationId="{3A16D8E9-2DA7-44FE-B86B-15EE1F4D81DF}"/>
          </ac:spMkLst>
        </pc:spChg>
        <pc:spChg chg="mod">
          <ac:chgData name="Ahood Rashed" userId="629fa0f8cedd81ac" providerId="LiveId" clId="{B4116140-9EFC-43AF-894D-C16B032DAD7D}" dt="2020-12-05T11:20:29.256" v="5427" actId="1582"/>
          <ac:spMkLst>
            <pc:docMk/>
            <pc:sldMk cId="198823778" sldId="306"/>
            <ac:spMk id="11" creationId="{261EF6BE-957D-47F5-A9B2-EA97C63971AB}"/>
          </ac:spMkLst>
        </pc:spChg>
        <pc:spChg chg="mod">
          <ac:chgData name="Ahood Rashed" userId="629fa0f8cedd81ac" providerId="LiveId" clId="{B4116140-9EFC-43AF-894D-C16B032DAD7D}" dt="2020-12-05T11:20:29.256" v="5427" actId="1582"/>
          <ac:spMkLst>
            <pc:docMk/>
            <pc:sldMk cId="198823778" sldId="306"/>
            <ac:spMk id="12" creationId="{B8EF24FB-BC58-4E85-B4DD-72780505CD87}"/>
          </ac:spMkLst>
        </pc:spChg>
        <pc:spChg chg="add mod">
          <ac:chgData name="Ahood Rashed" userId="629fa0f8cedd81ac" providerId="LiveId" clId="{B4116140-9EFC-43AF-894D-C16B032DAD7D}" dt="2020-12-06T17:41:12.803" v="9119" actId="255"/>
          <ac:spMkLst>
            <pc:docMk/>
            <pc:sldMk cId="198823778" sldId="306"/>
            <ac:spMk id="13" creationId="{0329A3C5-BDB4-4B7B-8AC7-826C21AC0681}"/>
          </ac:spMkLst>
        </pc:spChg>
        <pc:grpChg chg="add mod">
          <ac:chgData name="Ahood Rashed" userId="629fa0f8cedd81ac" providerId="LiveId" clId="{B4116140-9EFC-43AF-894D-C16B032DAD7D}" dt="2020-12-05T11:44:22.764" v="5569" actId="1076"/>
          <ac:grpSpMkLst>
            <pc:docMk/>
            <pc:sldMk cId="198823778" sldId="306"/>
            <ac:grpSpMk id="6" creationId="{7A277538-E39B-48AA-8BBF-9AD8EB0C1E07}"/>
          </ac:grpSpMkLst>
        </pc:grpChg>
        <pc:picChg chg="del">
          <ac:chgData name="Ahood Rashed" userId="629fa0f8cedd81ac" providerId="LiveId" clId="{B4116140-9EFC-43AF-894D-C16B032DAD7D}" dt="2020-12-05T11:18:50.289" v="5422" actId="478"/>
          <ac:picMkLst>
            <pc:docMk/>
            <pc:sldMk cId="198823778" sldId="306"/>
            <ac:picMk id="4" creationId="{864F2D6C-2B59-4717-8994-EC2287A28404}"/>
          </ac:picMkLst>
        </pc:picChg>
        <pc:picChg chg="mod">
          <ac:chgData name="Ahood Rashed" userId="629fa0f8cedd81ac" providerId="LiveId" clId="{B4116140-9EFC-43AF-894D-C16B032DAD7D}" dt="2020-12-05T11:20:29.256" v="5427" actId="1582"/>
          <ac:picMkLst>
            <pc:docMk/>
            <pc:sldMk cId="198823778" sldId="306"/>
            <ac:picMk id="7" creationId="{B5D32E11-E920-4E5D-8F90-9ED12A07B3F7}"/>
          </ac:picMkLst>
        </pc:picChg>
      </pc:sldChg>
      <pc:sldChg chg="add del setBg">
        <pc:chgData name="Ahood Rashed" userId="629fa0f8cedd81ac" providerId="LiveId" clId="{B4116140-9EFC-43AF-894D-C16B032DAD7D}" dt="2020-12-05T12:02:27.660" v="5588"/>
        <pc:sldMkLst>
          <pc:docMk/>
          <pc:sldMk cId="84396394" sldId="307"/>
        </pc:sldMkLst>
      </pc:sldChg>
      <pc:sldChg chg="addSp delSp modSp add del mod ord addAnim delAnim modAnim">
        <pc:chgData name="Ahood Rashed" userId="629fa0f8cedd81ac" providerId="LiveId" clId="{B4116140-9EFC-43AF-894D-C16B032DAD7D}" dt="2020-12-05T14:22:02.088" v="7997" actId="47"/>
        <pc:sldMkLst>
          <pc:docMk/>
          <pc:sldMk cId="145302339" sldId="307"/>
        </pc:sldMkLst>
        <pc:spChg chg="add del mod modVis">
          <ac:chgData name="Ahood Rashed" userId="629fa0f8cedd81ac" providerId="LiveId" clId="{B4116140-9EFC-43AF-894D-C16B032DAD7D}" dt="2020-12-05T14:21:58.407" v="7996" actId="21"/>
          <ac:spMkLst>
            <pc:docMk/>
            <pc:sldMk cId="145302339" sldId="307"/>
            <ac:spMk id="8" creationId="{77D2259B-DD6B-4FCD-AF4C-725948C28C1B}"/>
          </ac:spMkLst>
        </pc:spChg>
        <pc:spChg chg="mod">
          <ac:chgData name="Ahood Rashed" userId="629fa0f8cedd81ac" providerId="LiveId" clId="{B4116140-9EFC-43AF-894D-C16B032DAD7D}" dt="2020-12-05T12:33:07.778" v="5784" actId="1076"/>
          <ac:spMkLst>
            <pc:docMk/>
            <pc:sldMk cId="145302339" sldId="307"/>
            <ac:spMk id="21" creationId="{75C7F423-2DDB-45F3-BCC1-8AD19CF772F6}"/>
          </ac:spMkLst>
        </pc:spChg>
        <pc:spChg chg="mod">
          <ac:chgData name="Ahood Rashed" userId="629fa0f8cedd81ac" providerId="LiveId" clId="{B4116140-9EFC-43AF-894D-C16B032DAD7D}" dt="2020-12-05T12:33:07.778" v="5784" actId="1076"/>
          <ac:spMkLst>
            <pc:docMk/>
            <pc:sldMk cId="145302339" sldId="307"/>
            <ac:spMk id="22" creationId="{89406B94-E8B9-4C09-AE86-78AFC029D7CE}"/>
          </ac:spMkLst>
        </pc:spChg>
        <pc:spChg chg="mod">
          <ac:chgData name="Ahood Rashed" userId="629fa0f8cedd81ac" providerId="LiveId" clId="{B4116140-9EFC-43AF-894D-C16B032DAD7D}" dt="2020-12-05T12:33:07.778" v="5784" actId="1076"/>
          <ac:spMkLst>
            <pc:docMk/>
            <pc:sldMk cId="145302339" sldId="307"/>
            <ac:spMk id="23" creationId="{685707EE-19F2-4D4C-B515-4D0606355234}"/>
          </ac:spMkLst>
        </pc:spChg>
        <pc:spChg chg="mod modVis">
          <ac:chgData name="Ahood Rashed" userId="629fa0f8cedd81ac" providerId="LiveId" clId="{B4116140-9EFC-43AF-894D-C16B032DAD7D}" dt="2020-12-05T12:33:08.737" v="5785" actId="14430"/>
          <ac:spMkLst>
            <pc:docMk/>
            <pc:sldMk cId="145302339" sldId="307"/>
            <ac:spMk id="28" creationId="{F979D51F-C672-4CF0-BA9F-D64E7675BDFC}"/>
          </ac:spMkLst>
        </pc:spChg>
        <pc:picChg chg="mod modVis">
          <ac:chgData name="Ahood Rashed" userId="629fa0f8cedd81ac" providerId="LiveId" clId="{B4116140-9EFC-43AF-894D-C16B032DAD7D}" dt="2020-12-05T12:35:03.446" v="5795" actId="14100"/>
          <ac:picMkLst>
            <pc:docMk/>
            <pc:sldMk cId="145302339" sldId="307"/>
            <ac:picMk id="3" creationId="{B0DFCFB2-9467-4068-95C4-8D5D065FCA04}"/>
          </ac:picMkLst>
        </pc:picChg>
        <pc:picChg chg="add del mod">
          <ac:chgData name="Ahood Rashed" userId="629fa0f8cedd81ac" providerId="LiveId" clId="{B4116140-9EFC-43AF-894D-C16B032DAD7D}" dt="2020-12-05T12:13:11.313" v="5655" actId="931"/>
          <ac:picMkLst>
            <pc:docMk/>
            <pc:sldMk cId="145302339" sldId="307"/>
            <ac:picMk id="4" creationId="{71A339D5-D7BD-41CF-A16A-E977501C6C63}"/>
          </ac:picMkLst>
        </pc:picChg>
      </pc:sldChg>
      <pc:sldChg chg="modSp add mod ord">
        <pc:chgData name="Ahood Rashed" userId="629fa0f8cedd81ac" providerId="LiveId" clId="{B4116140-9EFC-43AF-894D-C16B032DAD7D}" dt="2020-12-06T17:59:42.514" v="9411" actId="255"/>
        <pc:sldMkLst>
          <pc:docMk/>
          <pc:sldMk cId="579162387" sldId="308"/>
        </pc:sldMkLst>
        <pc:spChg chg="mod">
          <ac:chgData name="Ahood Rashed" userId="629fa0f8cedd81ac" providerId="LiveId" clId="{B4116140-9EFC-43AF-894D-C16B032DAD7D}" dt="2020-12-06T16:01:17.201" v="8648" actId="1076"/>
          <ac:spMkLst>
            <pc:docMk/>
            <pc:sldMk cId="579162387" sldId="308"/>
            <ac:spMk id="21" creationId="{11586BB1-C362-46FE-A1E4-4259BD7EEAE5}"/>
          </ac:spMkLst>
        </pc:spChg>
        <pc:spChg chg="mod">
          <ac:chgData name="Ahood Rashed" userId="629fa0f8cedd81ac" providerId="LiveId" clId="{B4116140-9EFC-43AF-894D-C16B032DAD7D}" dt="2020-12-06T17:59:42.514" v="9411" actId="255"/>
          <ac:spMkLst>
            <pc:docMk/>
            <pc:sldMk cId="579162387" sldId="308"/>
            <ac:spMk id="22" creationId="{60311DAD-4E44-40D3-B896-C4F0E6873CD9}"/>
          </ac:spMkLst>
        </pc:spChg>
      </pc:sldChg>
      <pc:sldChg chg="addSp delSp modSp add mod ord delAnim modAnim">
        <pc:chgData name="Ahood Rashed" userId="629fa0f8cedd81ac" providerId="LiveId" clId="{B4116140-9EFC-43AF-894D-C16B032DAD7D}" dt="2020-12-06T17:41:24.367" v="9120" actId="255"/>
        <pc:sldMkLst>
          <pc:docMk/>
          <pc:sldMk cId="2480094970" sldId="309"/>
        </pc:sldMkLst>
        <pc:spChg chg="add mod">
          <ac:chgData name="Ahood Rashed" userId="629fa0f8cedd81ac" providerId="LiveId" clId="{B4116140-9EFC-43AF-894D-C16B032DAD7D}" dt="2020-12-05T14:24:42.189" v="8018" actId="404"/>
          <ac:spMkLst>
            <pc:docMk/>
            <pc:sldMk cId="2480094970" sldId="309"/>
            <ac:spMk id="7" creationId="{A4404179-6D9A-473A-8385-AC80C20E20F5}"/>
          </ac:spMkLst>
        </pc:spChg>
        <pc:spChg chg="del mod">
          <ac:chgData name="Ahood Rashed" userId="629fa0f8cedd81ac" providerId="LiveId" clId="{B4116140-9EFC-43AF-894D-C16B032DAD7D}" dt="2020-12-05T14:22:12.980" v="7999" actId="478"/>
          <ac:spMkLst>
            <pc:docMk/>
            <pc:sldMk cId="2480094970" sldId="309"/>
            <ac:spMk id="21" creationId="{11586BB1-C362-46FE-A1E4-4259BD7EEAE5}"/>
          </ac:spMkLst>
        </pc:spChg>
        <pc:spChg chg="mod">
          <ac:chgData name="Ahood Rashed" userId="629fa0f8cedd81ac" providerId="LiveId" clId="{B4116140-9EFC-43AF-894D-C16B032DAD7D}" dt="2020-12-06T17:41:24.367" v="9120" actId="255"/>
          <ac:spMkLst>
            <pc:docMk/>
            <pc:sldMk cId="2480094970" sldId="309"/>
            <ac:spMk id="22" creationId="{60311DAD-4E44-40D3-B896-C4F0E6873CD9}"/>
          </ac:spMkLst>
        </pc:spChg>
      </pc:sldChg>
      <pc:sldChg chg="addSp delSp modSp add mod ord delAnim modAnim">
        <pc:chgData name="Ahood Rashed" userId="629fa0f8cedd81ac" providerId="LiveId" clId="{B4116140-9EFC-43AF-894D-C16B032DAD7D}" dt="2020-12-06T17:44:07.992" v="9143" actId="1076"/>
        <pc:sldMkLst>
          <pc:docMk/>
          <pc:sldMk cId="1625605664" sldId="310"/>
        </pc:sldMkLst>
        <pc:spChg chg="add mod">
          <ac:chgData name="Ahood Rashed" userId="629fa0f8cedd81ac" providerId="LiveId" clId="{B4116140-9EFC-43AF-894D-C16B032DAD7D}" dt="2020-12-06T17:44:07.992" v="9143" actId="1076"/>
          <ac:spMkLst>
            <pc:docMk/>
            <pc:sldMk cId="1625605664" sldId="310"/>
            <ac:spMk id="7" creationId="{C5C4A0B8-13E3-45A8-A0AB-638DBAF11792}"/>
          </ac:spMkLst>
        </pc:spChg>
        <pc:spChg chg="mod">
          <ac:chgData name="Ahood Rashed" userId="629fa0f8cedd81ac" providerId="LiveId" clId="{B4116140-9EFC-43AF-894D-C16B032DAD7D}" dt="2020-12-05T14:32:55.241" v="8057" actId="207"/>
          <ac:spMkLst>
            <pc:docMk/>
            <pc:sldMk cId="1625605664" sldId="310"/>
            <ac:spMk id="19" creationId="{A04A5CF6-BA26-4E02-BFC8-4A0555BE05B4}"/>
          </ac:spMkLst>
        </pc:spChg>
        <pc:spChg chg="mod">
          <ac:chgData name="Ahood Rashed" userId="629fa0f8cedd81ac" providerId="LiveId" clId="{B4116140-9EFC-43AF-894D-C16B032DAD7D}" dt="2020-12-05T14:33:04.233" v="8060" actId="207"/>
          <ac:spMkLst>
            <pc:docMk/>
            <pc:sldMk cId="1625605664" sldId="310"/>
            <ac:spMk id="20" creationId="{E8C94841-326F-4E65-8101-5B43A799734A}"/>
          </ac:spMkLst>
        </pc:spChg>
        <pc:spChg chg="mod">
          <ac:chgData name="Ahood Rashed" userId="629fa0f8cedd81ac" providerId="LiveId" clId="{B4116140-9EFC-43AF-894D-C16B032DAD7D}" dt="2020-12-05T14:32:59.272" v="8059" actId="207"/>
          <ac:spMkLst>
            <pc:docMk/>
            <pc:sldMk cId="1625605664" sldId="310"/>
            <ac:spMk id="21" creationId="{4BA4FF3B-4F6A-4F4E-8011-4F49BCFF48D1}"/>
          </ac:spMkLst>
        </pc:spChg>
        <pc:spChg chg="del mod">
          <ac:chgData name="Ahood Rashed" userId="629fa0f8cedd81ac" providerId="LiveId" clId="{B4116140-9EFC-43AF-894D-C16B032DAD7D}" dt="2020-12-05T14:26:05.100" v="8026"/>
          <ac:spMkLst>
            <pc:docMk/>
            <pc:sldMk cId="1625605664" sldId="310"/>
            <ac:spMk id="22" creationId="{B1C16CD4-E154-4166-AB63-20304A412378}"/>
          </ac:spMkLst>
        </pc:spChg>
        <pc:picChg chg="mod">
          <ac:chgData name="Ahood Rashed" userId="629fa0f8cedd81ac" providerId="LiveId" clId="{B4116140-9EFC-43AF-894D-C16B032DAD7D}" dt="2020-12-06T14:27:15.765" v="8643" actId="14100"/>
          <ac:picMkLst>
            <pc:docMk/>
            <pc:sldMk cId="1625605664" sldId="310"/>
            <ac:picMk id="14" creationId="{CDAE123A-14F9-4419-8207-E9CA6688F599}"/>
          </ac:picMkLst>
        </pc:picChg>
      </pc:sldChg>
      <pc:sldChg chg="add del">
        <pc:chgData name="Ahood Rashed" userId="629fa0f8cedd81ac" providerId="LiveId" clId="{B4116140-9EFC-43AF-894D-C16B032DAD7D}" dt="2020-12-05T14:25:17.072" v="8020"/>
        <pc:sldMkLst>
          <pc:docMk/>
          <pc:sldMk cId="1969277597" sldId="310"/>
        </pc:sldMkLst>
      </pc:sldChg>
      <pc:sldChg chg="addSp delSp modSp add mod modAnim">
        <pc:chgData name="Ahood Rashed" userId="629fa0f8cedd81ac" providerId="LiveId" clId="{B4116140-9EFC-43AF-894D-C16B032DAD7D}" dt="2020-12-06T17:43:36.486" v="9135" actId="1076"/>
        <pc:sldMkLst>
          <pc:docMk/>
          <pc:sldMk cId="2415973944" sldId="311"/>
        </pc:sldMkLst>
        <pc:spChg chg="del">
          <ac:chgData name="Ahood Rashed" userId="629fa0f8cedd81ac" providerId="LiveId" clId="{B4116140-9EFC-43AF-894D-C16B032DAD7D}" dt="2020-12-05T15:19:56.705" v="8393" actId="478"/>
          <ac:spMkLst>
            <pc:docMk/>
            <pc:sldMk cId="2415973944" sldId="311"/>
            <ac:spMk id="18" creationId="{5CD80153-909B-4330-B45A-8C0DB610322B}"/>
          </ac:spMkLst>
        </pc:spChg>
        <pc:spChg chg="del">
          <ac:chgData name="Ahood Rashed" userId="629fa0f8cedd81ac" providerId="LiveId" clId="{B4116140-9EFC-43AF-894D-C16B032DAD7D}" dt="2020-12-05T15:20:02.345" v="8394" actId="478"/>
          <ac:spMkLst>
            <pc:docMk/>
            <pc:sldMk cId="2415973944" sldId="311"/>
            <ac:spMk id="19" creationId="{89AFE6AE-E092-4348-8BC2-184BC40CAA0C}"/>
          </ac:spMkLst>
        </pc:spChg>
        <pc:spChg chg="mod modVis">
          <ac:chgData name="Ahood Rashed" userId="629fa0f8cedd81ac" providerId="LiveId" clId="{B4116140-9EFC-43AF-894D-C16B032DAD7D}" dt="2020-12-05T15:21:46.338" v="8418" actId="14429"/>
          <ac:spMkLst>
            <pc:docMk/>
            <pc:sldMk cId="2415973944" sldId="311"/>
            <ac:spMk id="20" creationId="{3E72A3E7-38B9-4D0B-B975-9D4020E0BBE7}"/>
          </ac:spMkLst>
        </pc:spChg>
        <pc:spChg chg="add mod modVis">
          <ac:chgData name="Ahood Rashed" userId="629fa0f8cedd81ac" providerId="LiveId" clId="{B4116140-9EFC-43AF-894D-C16B032DAD7D}" dt="2020-12-05T15:21:44.779" v="8415" actId="14429"/>
          <ac:spMkLst>
            <pc:docMk/>
            <pc:sldMk cId="2415973944" sldId="311"/>
            <ac:spMk id="21" creationId="{58A7AEF4-F1D5-4380-9A31-29E797F00BD8}"/>
          </ac:spMkLst>
        </pc:spChg>
        <pc:spChg chg="mod modVis">
          <ac:chgData name="Ahood Rashed" userId="629fa0f8cedd81ac" providerId="LiveId" clId="{B4116140-9EFC-43AF-894D-C16B032DAD7D}" dt="2020-12-06T17:43:36.486" v="9135" actId="1076"/>
          <ac:spMkLst>
            <pc:docMk/>
            <pc:sldMk cId="2415973944" sldId="311"/>
            <ac:spMk id="22" creationId="{D12F4CA0-009C-4EE0-8C48-9E2E91C81485}"/>
          </ac:spMkLst>
        </pc:spChg>
        <pc:spChg chg="add mod modVis">
          <ac:chgData name="Ahood Rashed" userId="629fa0f8cedd81ac" providerId="LiveId" clId="{B4116140-9EFC-43AF-894D-C16B032DAD7D}" dt="2020-12-05T15:25:19.113" v="8472" actId="403"/>
          <ac:spMkLst>
            <pc:docMk/>
            <pc:sldMk cId="2415973944" sldId="311"/>
            <ac:spMk id="24" creationId="{1EBD5748-C99F-4775-8DC7-6937FFC60C45}"/>
          </ac:spMkLst>
        </pc:spChg>
        <pc:spChg chg="add mod modVis">
          <ac:chgData name="Ahood Rashed" userId="629fa0f8cedd81ac" providerId="LiveId" clId="{B4116140-9EFC-43AF-894D-C16B032DAD7D}" dt="2020-12-05T15:21:48.456" v="8421" actId="14429"/>
          <ac:spMkLst>
            <pc:docMk/>
            <pc:sldMk cId="2415973944" sldId="311"/>
            <ac:spMk id="26" creationId="{3AFD5D0E-B30A-4FD6-9F7E-6E1E29B36319}"/>
          </ac:spMkLst>
        </pc:spChg>
        <pc:grpChg chg="mod modVis">
          <ac:chgData name="Ahood Rashed" userId="629fa0f8cedd81ac" providerId="LiveId" clId="{B4116140-9EFC-43AF-894D-C16B032DAD7D}" dt="2020-12-05T15:21:45.859" v="8417" actId="14429"/>
          <ac:grpSpMkLst>
            <pc:docMk/>
            <pc:sldMk cId="2415973944" sldId="311"/>
            <ac:grpSpMk id="17" creationId="{EAA7BCED-3DD5-4CF1-937B-DEB4C8984CB4}"/>
          </ac:grpSpMkLst>
        </pc:grpChg>
        <pc:graphicFrameChg chg="add del mod">
          <ac:chgData name="Ahood Rashed" userId="629fa0f8cedd81ac" providerId="LiveId" clId="{B4116140-9EFC-43AF-894D-C16B032DAD7D}" dt="2020-12-05T15:23:13.741" v="8442"/>
          <ac:graphicFrameMkLst>
            <pc:docMk/>
            <pc:sldMk cId="2415973944" sldId="311"/>
            <ac:graphicFrameMk id="2" creationId="{8135ED95-05E9-4771-8A1E-5281551560BD}"/>
          </ac:graphicFrameMkLst>
        </pc:graphicFrameChg>
        <pc:graphicFrameChg chg="del">
          <ac:chgData name="Ahood Rashed" userId="629fa0f8cedd81ac" providerId="LiveId" clId="{B4116140-9EFC-43AF-894D-C16B032DAD7D}" dt="2020-12-05T15:20:18.845" v="8395" actId="478"/>
          <ac:graphicFrameMkLst>
            <pc:docMk/>
            <pc:sldMk cId="2415973944" sldId="311"/>
            <ac:graphicFrameMk id="3" creationId="{F8E21354-9C97-48D7-A621-80F4047BF06B}"/>
          </ac:graphicFrameMkLst>
        </pc:graphicFrameChg>
        <pc:graphicFrameChg chg="add mod modVis modGraphic">
          <ac:chgData name="Ahood Rashed" userId="629fa0f8cedd81ac" providerId="LiveId" clId="{B4116140-9EFC-43AF-894D-C16B032DAD7D}" dt="2020-12-05T15:28:02.381" v="8502" actId="403"/>
          <ac:graphicFrameMkLst>
            <pc:docMk/>
            <pc:sldMk cId="2415973944" sldId="311"/>
            <ac:graphicFrameMk id="25" creationId="{B2526DCF-1A3D-41BD-8DAD-B8AD7635E308}"/>
          </ac:graphicFrameMkLst>
        </pc:graphicFrameChg>
        <pc:graphicFrameChg chg="add mod modGraphic">
          <ac:chgData name="Ahood Rashed" userId="629fa0f8cedd81ac" providerId="LiveId" clId="{B4116140-9EFC-43AF-894D-C16B032DAD7D}" dt="2020-12-05T15:27:55.270" v="8497" actId="403"/>
          <ac:graphicFrameMkLst>
            <pc:docMk/>
            <pc:sldMk cId="2415973944" sldId="311"/>
            <ac:graphicFrameMk id="28" creationId="{E3621A1C-9973-431C-B4DD-313210DF8320}"/>
          </ac:graphicFrameMkLst>
        </pc:graphicFrameChg>
        <pc:picChg chg="del">
          <ac:chgData name="Ahood Rashed" userId="629fa0f8cedd81ac" providerId="LiveId" clId="{B4116140-9EFC-43AF-894D-C16B032DAD7D}" dt="2020-12-05T15:19:53.051" v="8392" actId="478"/>
          <ac:picMkLst>
            <pc:docMk/>
            <pc:sldMk cId="2415973944" sldId="311"/>
            <ac:picMk id="11" creationId="{B9E11132-9AC0-406B-BBAB-B04E9E2AC1D5}"/>
          </ac:picMkLst>
        </pc:picChg>
        <pc:picChg chg="add mod modVis">
          <ac:chgData name="Ahood Rashed" userId="629fa0f8cedd81ac" providerId="LiveId" clId="{B4116140-9EFC-43AF-894D-C16B032DAD7D}" dt="2020-12-05T15:24:54.741" v="8464" actId="14100"/>
          <ac:picMkLst>
            <pc:docMk/>
            <pc:sldMk cId="2415973944" sldId="311"/>
            <ac:picMk id="23" creationId="{AA19B4A4-6D69-49CC-9341-5B1EE5CB0348}"/>
          </ac:picMkLst>
        </pc:picChg>
        <pc:cxnChg chg="add mod modVis">
          <ac:chgData name="Ahood Rashed" userId="629fa0f8cedd81ac" providerId="LiveId" clId="{B4116140-9EFC-43AF-894D-C16B032DAD7D}" dt="2020-12-05T15:21:47.984" v="8420" actId="14429"/>
          <ac:cxnSpMkLst>
            <pc:docMk/>
            <pc:sldMk cId="2415973944" sldId="311"/>
            <ac:cxnSpMk id="27" creationId="{6D177B23-4E1F-4810-BE37-8021F8777B37}"/>
          </ac:cxnSpMkLst>
        </pc:cxnChg>
      </pc:sldChg>
      <pc:sldChg chg="delSp modSp add mod ord">
        <pc:chgData name="Ahood Rashed" userId="629fa0f8cedd81ac" providerId="LiveId" clId="{B4116140-9EFC-43AF-894D-C16B032DAD7D}" dt="2020-12-06T16:14:24.530" v="8753" actId="1076"/>
        <pc:sldMkLst>
          <pc:docMk/>
          <pc:sldMk cId="649108030" sldId="312"/>
        </pc:sldMkLst>
        <pc:spChg chg="mod">
          <ac:chgData name="Ahood Rashed" userId="629fa0f8cedd81ac" providerId="LiveId" clId="{B4116140-9EFC-43AF-894D-C16B032DAD7D}" dt="2020-12-06T16:14:24.530" v="8753" actId="1076"/>
          <ac:spMkLst>
            <pc:docMk/>
            <pc:sldMk cId="649108030" sldId="312"/>
            <ac:spMk id="54" creationId="{AB5EE3FA-CE36-4AFA-8286-CD7821D18497}"/>
          </ac:spMkLst>
        </pc:spChg>
        <pc:spChg chg="del">
          <ac:chgData name="Ahood Rashed" userId="629fa0f8cedd81ac" providerId="LiveId" clId="{B4116140-9EFC-43AF-894D-C16B032DAD7D}" dt="2020-12-05T15:32:55.124" v="8531" actId="478"/>
          <ac:spMkLst>
            <pc:docMk/>
            <pc:sldMk cId="649108030" sldId="312"/>
            <ac:spMk id="56" creationId="{81C583B3-0283-424B-AF7C-7020D79B777A}"/>
          </ac:spMkLst>
        </pc:spChg>
        <pc:spChg chg="del">
          <ac:chgData name="Ahood Rashed" userId="629fa0f8cedd81ac" providerId="LiveId" clId="{B4116140-9EFC-43AF-894D-C16B032DAD7D}" dt="2020-12-05T15:32:48.222" v="8530" actId="478"/>
          <ac:spMkLst>
            <pc:docMk/>
            <pc:sldMk cId="649108030" sldId="312"/>
            <ac:spMk id="58" creationId="{C9105C86-13E0-4F66-BC4C-DD66AF6070D6}"/>
          </ac:spMkLst>
        </pc:spChg>
        <pc:spChg chg="del">
          <ac:chgData name="Ahood Rashed" userId="629fa0f8cedd81ac" providerId="LiveId" clId="{B4116140-9EFC-43AF-894D-C16B032DAD7D}" dt="2020-12-05T15:33:06.228" v="8533" actId="478"/>
          <ac:spMkLst>
            <pc:docMk/>
            <pc:sldMk cId="649108030" sldId="312"/>
            <ac:spMk id="60" creationId="{581E790E-55C8-42B2-816A-0709307659AC}"/>
          </ac:spMkLst>
        </pc:spChg>
        <pc:picChg chg="del">
          <ac:chgData name="Ahood Rashed" userId="629fa0f8cedd81ac" providerId="LiveId" clId="{B4116140-9EFC-43AF-894D-C16B032DAD7D}" dt="2020-12-05T15:33:00.333" v="8532" actId="478"/>
          <ac:picMkLst>
            <pc:docMk/>
            <pc:sldMk cId="649108030" sldId="312"/>
            <ac:picMk id="55" creationId="{2C7B63F1-A83E-410E-BF7B-B10C1F3FB810}"/>
          </ac:picMkLst>
        </pc:picChg>
      </pc:sldChg>
    </pc:docChg>
  </pc:docChgLst>
  <pc:docChgLst>
    <pc:chgData name="raghad R" userId="01af3ab91c0cc1ed" providerId="LiveId" clId="{987170A1-CA13-47FE-A807-E3C9D4421482}"/>
    <pc:docChg chg="undo custSel addSld modSld sldOrd">
      <pc:chgData name="raghad R" userId="01af3ab91c0cc1ed" providerId="LiveId" clId="{987170A1-CA13-47FE-A807-E3C9D4421482}" dt="2021-10-09T17:53:12.221" v="415" actId="5793"/>
      <pc:docMkLst>
        <pc:docMk/>
      </pc:docMkLst>
      <pc:sldChg chg="modSp">
        <pc:chgData name="raghad R" userId="01af3ab91c0cc1ed" providerId="LiveId" clId="{987170A1-CA13-47FE-A807-E3C9D4421482}" dt="2021-10-09T17:27:58.286" v="298"/>
        <pc:sldMkLst>
          <pc:docMk/>
          <pc:sldMk cId="39678947" sldId="257"/>
        </pc:sldMkLst>
        <pc:spChg chg="mod">
          <ac:chgData name="raghad R" userId="01af3ab91c0cc1ed" providerId="LiveId" clId="{987170A1-CA13-47FE-A807-E3C9D4421482}" dt="2021-10-09T17:27:58.286" v="298"/>
          <ac:spMkLst>
            <pc:docMk/>
            <pc:sldMk cId="39678947" sldId="257"/>
            <ac:spMk id="25" creationId="{37CE7046-A314-40B5-9EE7-E00C6CC8F58B}"/>
          </ac:spMkLst>
        </pc:spChg>
      </pc:sldChg>
      <pc:sldChg chg="addSp delSp modSp mod addAnim delAnim">
        <pc:chgData name="raghad R" userId="01af3ab91c0cc1ed" providerId="LiveId" clId="{987170A1-CA13-47FE-A807-E3C9D4421482}" dt="2021-10-09T17:27:22.676" v="297" actId="14100"/>
        <pc:sldMkLst>
          <pc:docMk/>
          <pc:sldMk cId="1681154057" sldId="264"/>
        </pc:sldMkLst>
        <pc:spChg chg="add del">
          <ac:chgData name="raghad R" userId="01af3ab91c0cc1ed" providerId="LiveId" clId="{987170A1-CA13-47FE-A807-E3C9D4421482}" dt="2021-10-09T16:47:53.247" v="94" actId="478"/>
          <ac:spMkLst>
            <pc:docMk/>
            <pc:sldMk cId="1681154057" sldId="264"/>
            <ac:spMk id="2" creationId="{3D1F8AF2-409E-4697-ADC3-6BD985224D70}"/>
          </ac:spMkLst>
        </pc:spChg>
        <pc:spChg chg="mod">
          <ac:chgData name="raghad R" userId="01af3ab91c0cc1ed" providerId="LiveId" clId="{987170A1-CA13-47FE-A807-E3C9D4421482}" dt="2021-10-09T17:08:38.072" v="240" actId="1076"/>
          <ac:spMkLst>
            <pc:docMk/>
            <pc:sldMk cId="1681154057" sldId="264"/>
            <ac:spMk id="4" creationId="{7BF20EBD-7610-484E-9D44-F1366691BC34}"/>
          </ac:spMkLst>
        </pc:spChg>
        <pc:spChg chg="add del mod">
          <ac:chgData name="raghad R" userId="01af3ab91c0cc1ed" providerId="LiveId" clId="{987170A1-CA13-47FE-A807-E3C9D4421482}" dt="2021-10-09T17:04:36.048" v="130" actId="478"/>
          <ac:spMkLst>
            <pc:docMk/>
            <pc:sldMk cId="1681154057" sldId="264"/>
            <ac:spMk id="9" creationId="{FA74075B-8453-443B-8F27-B35A01FF0266}"/>
          </ac:spMkLst>
        </pc:spChg>
        <pc:spChg chg="add mod">
          <ac:chgData name="raghad R" userId="01af3ab91c0cc1ed" providerId="LiveId" clId="{987170A1-CA13-47FE-A807-E3C9D4421482}" dt="2021-10-09T17:05:38.041" v="164" actId="207"/>
          <ac:spMkLst>
            <pc:docMk/>
            <pc:sldMk cId="1681154057" sldId="264"/>
            <ac:spMk id="10" creationId="{CF4E8231-6C31-43E6-8857-33DD38FCAB9C}"/>
          </ac:spMkLst>
        </pc:spChg>
        <pc:spChg chg="add mod">
          <ac:chgData name="raghad R" userId="01af3ab91c0cc1ed" providerId="LiveId" clId="{987170A1-CA13-47FE-A807-E3C9D4421482}" dt="2021-10-09T17:19:32.341" v="262" actId="1076"/>
          <ac:spMkLst>
            <pc:docMk/>
            <pc:sldMk cId="1681154057" sldId="264"/>
            <ac:spMk id="11" creationId="{3C5C1A4D-3E69-474E-9EC2-7AF132D5893B}"/>
          </ac:spMkLst>
        </pc:spChg>
        <pc:spChg chg="add del mod">
          <ac:chgData name="raghad R" userId="01af3ab91c0cc1ed" providerId="LiveId" clId="{987170A1-CA13-47FE-A807-E3C9D4421482}" dt="2021-10-09T17:04:09.811" v="127" actId="478"/>
          <ac:spMkLst>
            <pc:docMk/>
            <pc:sldMk cId="1681154057" sldId="264"/>
            <ac:spMk id="18" creationId="{A855BC07-E739-4E19-9BB2-337BCD021DF3}"/>
          </ac:spMkLst>
        </pc:spChg>
        <pc:spChg chg="add mod">
          <ac:chgData name="raghad R" userId="01af3ab91c0cc1ed" providerId="LiveId" clId="{987170A1-CA13-47FE-A807-E3C9D4421482}" dt="2021-10-09T17:06:21.079" v="169" actId="207"/>
          <ac:spMkLst>
            <pc:docMk/>
            <pc:sldMk cId="1681154057" sldId="264"/>
            <ac:spMk id="21" creationId="{1CA87BEF-2106-48D3-B0FE-E230A4E71E19}"/>
          </ac:spMkLst>
        </pc:spChg>
        <pc:spChg chg="mod">
          <ac:chgData name="raghad R" userId="01af3ab91c0cc1ed" providerId="LiveId" clId="{987170A1-CA13-47FE-A807-E3C9D4421482}" dt="2021-10-09T17:21:19.407" v="266" actId="14826"/>
          <ac:spMkLst>
            <pc:docMk/>
            <pc:sldMk cId="1681154057" sldId="264"/>
            <ac:spMk id="24" creationId="{F4E7D93C-1EBA-4C5D-B978-CE827D4EB55F}"/>
          </ac:spMkLst>
        </pc:spChg>
        <pc:spChg chg="add mod">
          <ac:chgData name="raghad R" userId="01af3ab91c0cc1ed" providerId="LiveId" clId="{987170A1-CA13-47FE-A807-E3C9D4421482}" dt="2021-10-09T17:27:14.882" v="296" actId="14100"/>
          <ac:spMkLst>
            <pc:docMk/>
            <pc:sldMk cId="1681154057" sldId="264"/>
            <ac:spMk id="25" creationId="{C7118978-0E42-493F-A728-59E77728B9EC}"/>
          </ac:spMkLst>
        </pc:spChg>
        <pc:spChg chg="add mod">
          <ac:chgData name="raghad R" userId="01af3ab91c0cc1ed" providerId="LiveId" clId="{987170A1-CA13-47FE-A807-E3C9D4421482}" dt="2021-10-09T17:25:47.862" v="282" actId="1076"/>
          <ac:spMkLst>
            <pc:docMk/>
            <pc:sldMk cId="1681154057" sldId="264"/>
            <ac:spMk id="26" creationId="{14EEE231-3D31-44CE-ACE6-C5A087DF5BFC}"/>
          </ac:spMkLst>
        </pc:spChg>
        <pc:spChg chg="mod">
          <ac:chgData name="raghad R" userId="01af3ab91c0cc1ed" providerId="LiveId" clId="{987170A1-CA13-47FE-A807-E3C9D4421482}" dt="2021-10-09T17:27:08.337" v="295" actId="1076"/>
          <ac:spMkLst>
            <pc:docMk/>
            <pc:sldMk cId="1681154057" sldId="264"/>
            <ac:spMk id="29" creationId="{FFA17F5A-EA0E-4681-863E-D9A25FE258F3}"/>
          </ac:spMkLst>
        </pc:spChg>
        <pc:spChg chg="del mod">
          <ac:chgData name="raghad R" userId="01af3ab91c0cc1ed" providerId="LiveId" clId="{987170A1-CA13-47FE-A807-E3C9D4421482}" dt="2021-10-09T17:02:49.878" v="116" actId="478"/>
          <ac:spMkLst>
            <pc:docMk/>
            <pc:sldMk cId="1681154057" sldId="264"/>
            <ac:spMk id="37" creationId="{68C74A3E-D9AB-471E-9906-9224A367891C}"/>
          </ac:spMkLst>
        </pc:spChg>
        <pc:grpChg chg="add del mod">
          <ac:chgData name="raghad R" userId="01af3ab91c0cc1ed" providerId="LiveId" clId="{987170A1-CA13-47FE-A807-E3C9D4421482}" dt="2021-10-09T17:25:35.444" v="279" actId="14100"/>
          <ac:grpSpMkLst>
            <pc:docMk/>
            <pc:sldMk cId="1681154057" sldId="264"/>
            <ac:grpSpMk id="32" creationId="{401908CF-4B13-4089-A64C-34E7A86B9417}"/>
          </ac:grpSpMkLst>
        </pc:grpChg>
        <pc:grpChg chg="add del">
          <ac:chgData name="raghad R" userId="01af3ab91c0cc1ed" providerId="LiveId" clId="{987170A1-CA13-47FE-A807-E3C9D4421482}" dt="2021-10-09T17:07:36.201" v="232" actId="478"/>
          <ac:grpSpMkLst>
            <pc:docMk/>
            <pc:sldMk cId="1681154057" sldId="264"/>
            <ac:grpSpMk id="33" creationId="{CEEC8231-C55C-45E3-BF14-6BBE7DBB2BCB}"/>
          </ac:grpSpMkLst>
        </pc:grpChg>
        <pc:grpChg chg="add del mod">
          <ac:chgData name="raghad R" userId="01af3ab91c0cc1ed" providerId="LiveId" clId="{987170A1-CA13-47FE-A807-E3C9D4421482}" dt="2021-10-09T17:02:57.607" v="118" actId="14100"/>
          <ac:grpSpMkLst>
            <pc:docMk/>
            <pc:sldMk cId="1681154057" sldId="264"/>
            <ac:grpSpMk id="34" creationId="{8420D35D-C914-48DE-90ED-F547BF0EE926}"/>
          </ac:grpSpMkLst>
        </pc:grpChg>
        <pc:picChg chg="mod modCrop">
          <ac:chgData name="raghad R" userId="01af3ab91c0cc1ed" providerId="LiveId" clId="{987170A1-CA13-47FE-A807-E3C9D4421482}" dt="2021-10-09T17:03:31.099" v="121" actId="732"/>
          <ac:picMkLst>
            <pc:docMk/>
            <pc:sldMk cId="1681154057" sldId="264"/>
            <ac:picMk id="3" creationId="{16665A71-C709-429B-8852-121AB527F3A5}"/>
          </ac:picMkLst>
        </pc:picChg>
        <pc:picChg chg="add del mod">
          <ac:chgData name="raghad R" userId="01af3ab91c0cc1ed" providerId="LiveId" clId="{987170A1-CA13-47FE-A807-E3C9D4421482}" dt="2021-10-09T17:07:34.403" v="231" actId="478"/>
          <ac:picMkLst>
            <pc:docMk/>
            <pc:sldMk cId="1681154057" sldId="264"/>
            <ac:picMk id="6" creationId="{1943CF7B-5699-4BDD-8CFE-0E769BED3162}"/>
          </ac:picMkLst>
        </pc:picChg>
        <pc:picChg chg="add del">
          <ac:chgData name="raghad R" userId="01af3ab91c0cc1ed" providerId="LiveId" clId="{987170A1-CA13-47FE-A807-E3C9D4421482}" dt="2021-10-09T17:03:48.645" v="123" actId="22"/>
          <ac:picMkLst>
            <pc:docMk/>
            <pc:sldMk cId="1681154057" sldId="264"/>
            <ac:picMk id="7" creationId="{034573F4-26F0-4061-87F6-8899F3C899DF}"/>
          </ac:picMkLst>
        </pc:picChg>
        <pc:picChg chg="mod modCrop">
          <ac:chgData name="raghad R" userId="01af3ab91c0cc1ed" providerId="LiveId" clId="{987170A1-CA13-47FE-A807-E3C9D4421482}" dt="2021-10-09T17:27:22.676" v="297" actId="14100"/>
          <ac:picMkLst>
            <pc:docMk/>
            <pc:sldMk cId="1681154057" sldId="264"/>
            <ac:picMk id="23" creationId="{B18E1801-8B32-4604-AC4C-9EF2BD71C6BD}"/>
          </ac:picMkLst>
        </pc:picChg>
      </pc:sldChg>
      <pc:sldChg chg="modSp mod">
        <pc:chgData name="raghad R" userId="01af3ab91c0cc1ed" providerId="LiveId" clId="{987170A1-CA13-47FE-A807-E3C9D4421482}" dt="2021-10-09T17:00:34.014" v="96" actId="14100"/>
        <pc:sldMkLst>
          <pc:docMk/>
          <pc:sldMk cId="3130678862" sldId="266"/>
        </pc:sldMkLst>
        <pc:spChg chg="mod">
          <ac:chgData name="raghad R" userId="01af3ab91c0cc1ed" providerId="LiveId" clId="{987170A1-CA13-47FE-A807-E3C9D4421482}" dt="2021-10-09T16:46:33.806" v="81" actId="207"/>
          <ac:spMkLst>
            <pc:docMk/>
            <pc:sldMk cId="3130678862" sldId="266"/>
            <ac:spMk id="2" creationId="{9C858926-CAB7-4FFA-A5B9-6F401616F2A4}"/>
          </ac:spMkLst>
        </pc:spChg>
        <pc:picChg chg="mod">
          <ac:chgData name="raghad R" userId="01af3ab91c0cc1ed" providerId="LiveId" clId="{987170A1-CA13-47FE-A807-E3C9D4421482}" dt="2021-10-09T17:00:34.014" v="96" actId="14100"/>
          <ac:picMkLst>
            <pc:docMk/>
            <pc:sldMk cId="3130678862" sldId="266"/>
            <ac:picMk id="13" creationId="{A0984EBD-F3A8-4105-9209-530F3592853D}"/>
          </ac:picMkLst>
        </pc:picChg>
      </pc:sldChg>
      <pc:sldChg chg="addSp delSp modSp mod ord">
        <pc:chgData name="raghad R" userId="01af3ab91c0cc1ed" providerId="LiveId" clId="{987170A1-CA13-47FE-A807-E3C9D4421482}" dt="2021-10-09T16:45:27.447" v="70" actId="1076"/>
        <pc:sldMkLst>
          <pc:docMk/>
          <pc:sldMk cId="3982783440" sldId="287"/>
        </pc:sldMkLst>
        <pc:spChg chg="add mod">
          <ac:chgData name="raghad R" userId="01af3ab91c0cc1ed" providerId="LiveId" clId="{987170A1-CA13-47FE-A807-E3C9D4421482}" dt="2021-10-09T16:45:27.447" v="70" actId="1076"/>
          <ac:spMkLst>
            <pc:docMk/>
            <pc:sldMk cId="3982783440" sldId="287"/>
            <ac:spMk id="22" creationId="{2FD8B646-D175-44AD-B6E8-AE2C471DFE40}"/>
          </ac:spMkLst>
        </pc:spChg>
        <pc:spChg chg="del">
          <ac:chgData name="raghad R" userId="01af3ab91c0cc1ed" providerId="LiveId" clId="{987170A1-CA13-47FE-A807-E3C9D4421482}" dt="2021-10-09T16:38:08.114" v="2" actId="478"/>
          <ac:spMkLst>
            <pc:docMk/>
            <pc:sldMk cId="3982783440" sldId="287"/>
            <ac:spMk id="23" creationId="{51A5A745-520F-4C6F-ACC4-888B9748CFBF}"/>
          </ac:spMkLst>
        </pc:spChg>
        <pc:spChg chg="del">
          <ac:chgData name="raghad R" userId="01af3ab91c0cc1ed" providerId="LiveId" clId="{987170A1-CA13-47FE-A807-E3C9D4421482}" dt="2021-10-09T16:45:17.062" v="67" actId="478"/>
          <ac:spMkLst>
            <pc:docMk/>
            <pc:sldMk cId="3982783440" sldId="287"/>
            <ac:spMk id="24" creationId="{BC5C5B13-DB84-4EEC-8274-11D175394746}"/>
          </ac:spMkLst>
        </pc:spChg>
        <pc:spChg chg="add mod">
          <ac:chgData name="raghad R" userId="01af3ab91c0cc1ed" providerId="LiveId" clId="{987170A1-CA13-47FE-A807-E3C9D4421482}" dt="2021-10-09T16:45:24.120" v="69" actId="1076"/>
          <ac:spMkLst>
            <pc:docMk/>
            <pc:sldMk cId="3982783440" sldId="287"/>
            <ac:spMk id="25" creationId="{F7CAAE86-3544-49D6-BAC8-2A4362E8DC52}"/>
          </ac:spMkLst>
        </pc:spChg>
      </pc:sldChg>
      <pc:sldChg chg="addSp delSp modSp mod">
        <pc:chgData name="raghad R" userId="01af3ab91c0cc1ed" providerId="LiveId" clId="{987170A1-CA13-47FE-A807-E3C9D4421482}" dt="2021-10-09T16:46:55.323" v="86" actId="1076"/>
        <pc:sldMkLst>
          <pc:docMk/>
          <pc:sldMk cId="4141157129" sldId="313"/>
        </pc:sldMkLst>
        <pc:spChg chg="del mod">
          <ac:chgData name="raghad R" userId="01af3ab91c0cc1ed" providerId="LiveId" clId="{987170A1-CA13-47FE-A807-E3C9D4421482}" dt="2021-10-09T16:46:51.127" v="84" actId="478"/>
          <ac:spMkLst>
            <pc:docMk/>
            <pc:sldMk cId="4141157129" sldId="313"/>
            <ac:spMk id="2" creationId="{9C858926-CAB7-4FFA-A5B9-6F401616F2A4}"/>
          </ac:spMkLst>
        </pc:spChg>
        <pc:spChg chg="add mod">
          <ac:chgData name="raghad R" userId="01af3ab91c0cc1ed" providerId="LiveId" clId="{987170A1-CA13-47FE-A807-E3C9D4421482}" dt="2021-10-09T16:46:55.323" v="86" actId="1076"/>
          <ac:spMkLst>
            <pc:docMk/>
            <pc:sldMk cId="4141157129" sldId="313"/>
            <ac:spMk id="5" creationId="{85A5B4A1-CC87-4D76-8484-A3B6CBEEEBC1}"/>
          </ac:spMkLst>
        </pc:spChg>
        <pc:picChg chg="mod">
          <ac:chgData name="raghad R" userId="01af3ab91c0cc1ed" providerId="LiveId" clId="{987170A1-CA13-47FE-A807-E3C9D4421482}" dt="2021-10-09T16:46:45.209" v="82" actId="1076"/>
          <ac:picMkLst>
            <pc:docMk/>
            <pc:sldMk cId="4141157129" sldId="313"/>
            <ac:picMk id="4" creationId="{FC6ED584-82DE-482E-9A4F-0CC5A990871B}"/>
          </ac:picMkLst>
        </pc:picChg>
      </pc:sldChg>
      <pc:sldChg chg="addSp delSp modSp mod">
        <pc:chgData name="raghad R" userId="01af3ab91c0cc1ed" providerId="LiveId" clId="{987170A1-CA13-47FE-A807-E3C9D4421482}" dt="2021-10-09T17:53:12.221" v="415" actId="5793"/>
        <pc:sldMkLst>
          <pc:docMk/>
          <pc:sldMk cId="688294328" sldId="314"/>
        </pc:sldMkLst>
        <pc:spChg chg="del">
          <ac:chgData name="raghad R" userId="01af3ab91c0cc1ed" providerId="LiveId" clId="{987170A1-CA13-47FE-A807-E3C9D4421482}" dt="2021-10-09T16:47:01.238" v="87" actId="478"/>
          <ac:spMkLst>
            <pc:docMk/>
            <pc:sldMk cId="688294328" sldId="314"/>
            <ac:spMk id="2" creationId="{9C858926-CAB7-4FFA-A5B9-6F401616F2A4}"/>
          </ac:spMkLst>
        </pc:spChg>
        <pc:spChg chg="add mod">
          <ac:chgData name="raghad R" userId="01af3ab91c0cc1ed" providerId="LiveId" clId="{987170A1-CA13-47FE-A807-E3C9D4421482}" dt="2021-10-09T17:53:12.221" v="415" actId="5793"/>
          <ac:spMkLst>
            <pc:docMk/>
            <pc:sldMk cId="688294328" sldId="314"/>
            <ac:spMk id="2" creationId="{EA59ED5F-2D90-4CB0-829D-522CB9ADB1FB}"/>
          </ac:spMkLst>
        </pc:spChg>
        <pc:spChg chg="add mod">
          <ac:chgData name="raghad R" userId="01af3ab91c0cc1ed" providerId="LiveId" clId="{987170A1-CA13-47FE-A807-E3C9D4421482}" dt="2021-10-09T16:47:02.214" v="88"/>
          <ac:spMkLst>
            <pc:docMk/>
            <pc:sldMk cId="688294328" sldId="314"/>
            <ac:spMk id="4" creationId="{AD75198E-F6D9-4246-BF00-5B10D696E9EC}"/>
          </ac:spMkLst>
        </pc:spChg>
      </pc:sldChg>
      <pc:sldChg chg="addSp delSp mod">
        <pc:chgData name="raghad R" userId="01af3ab91c0cc1ed" providerId="LiveId" clId="{987170A1-CA13-47FE-A807-E3C9D4421482}" dt="2021-10-09T17:03:56.617" v="125" actId="22"/>
        <pc:sldMkLst>
          <pc:docMk/>
          <pc:sldMk cId="2055827528" sldId="315"/>
        </pc:sldMkLst>
        <pc:picChg chg="add del">
          <ac:chgData name="raghad R" userId="01af3ab91c0cc1ed" providerId="LiveId" clId="{987170A1-CA13-47FE-A807-E3C9D4421482}" dt="2021-10-09T17:03:56.617" v="125" actId="22"/>
          <ac:picMkLst>
            <pc:docMk/>
            <pc:sldMk cId="2055827528" sldId="315"/>
            <ac:picMk id="3" creationId="{53513A6E-E746-4776-A465-DAD0E69731F0}"/>
          </ac:picMkLst>
        </pc:picChg>
      </pc:sldChg>
      <pc:sldChg chg="modSp add mod ord">
        <pc:chgData name="raghad R" userId="01af3ab91c0cc1ed" providerId="LiveId" clId="{987170A1-CA13-47FE-A807-E3C9D4421482}" dt="2021-10-09T17:37:21.681" v="403"/>
        <pc:sldMkLst>
          <pc:docMk/>
          <pc:sldMk cId="558141709" sldId="316"/>
        </pc:sldMkLst>
        <pc:spChg chg="mod">
          <ac:chgData name="raghad R" userId="01af3ab91c0cc1ed" providerId="LiveId" clId="{987170A1-CA13-47FE-A807-E3C9D4421482}" dt="2021-10-09T17:28:30.538" v="317" actId="313"/>
          <ac:spMkLst>
            <pc:docMk/>
            <pc:sldMk cId="558141709" sldId="316"/>
            <ac:spMk id="22" creationId="{2FD8B646-D175-44AD-B6E8-AE2C471DFE40}"/>
          </ac:spMkLst>
        </pc:spChg>
        <pc:spChg chg="mod">
          <ac:chgData name="raghad R" userId="01af3ab91c0cc1ed" providerId="LiveId" clId="{987170A1-CA13-47FE-A807-E3C9D4421482}" dt="2021-10-09T17:37:12.880" v="401" actId="13926"/>
          <ac:spMkLst>
            <pc:docMk/>
            <pc:sldMk cId="558141709" sldId="316"/>
            <ac:spMk id="25" creationId="{F7CAAE86-3544-49D6-BAC8-2A4362E8DC52}"/>
          </ac:spMkLst>
        </pc:spChg>
      </pc:sldChg>
    </pc:docChg>
  </pc:docChgLst>
  <pc:docChgLst>
    <pc:chgData name="raghad R" userId="01af3ab91c0cc1ed" providerId="LiveId" clId="{2E72E706-9EA3-4683-B89C-9D4A6876E79A}"/>
    <pc:docChg chg="custSel modSld sldOrd">
      <pc:chgData name="raghad R" userId="01af3ab91c0cc1ed" providerId="LiveId" clId="{2E72E706-9EA3-4683-B89C-9D4A6876E79A}" dt="2021-10-09T19:12:48.004" v="8" actId="14100"/>
      <pc:docMkLst>
        <pc:docMk/>
      </pc:docMkLst>
      <pc:sldChg chg="modSp mod">
        <pc:chgData name="raghad R" userId="01af3ab91c0cc1ed" providerId="LiveId" clId="{2E72E706-9EA3-4683-B89C-9D4A6876E79A}" dt="2021-10-09T19:12:48.004" v="8" actId="14100"/>
        <pc:sldMkLst>
          <pc:docMk/>
          <pc:sldMk cId="39678947" sldId="257"/>
        </pc:sldMkLst>
        <pc:picChg chg="mod">
          <ac:chgData name="raghad R" userId="01af3ab91c0cc1ed" providerId="LiveId" clId="{2E72E706-9EA3-4683-B89C-9D4A6876E79A}" dt="2021-10-09T19:12:48.004" v="8" actId="14100"/>
          <ac:picMkLst>
            <pc:docMk/>
            <pc:sldMk cId="39678947" sldId="257"/>
            <ac:picMk id="27" creationId="{8EF4B172-9D77-4FFC-9017-2BC5C6358EDC}"/>
          </ac:picMkLst>
        </pc:picChg>
      </pc:sldChg>
      <pc:sldChg chg="addSp delSp modSp mod ord">
        <pc:chgData name="raghad R" userId="01af3ab91c0cc1ed" providerId="LiveId" clId="{2E72E706-9EA3-4683-B89C-9D4A6876E79A}" dt="2021-10-09T19:12:10.357" v="5" actId="1076"/>
        <pc:sldMkLst>
          <pc:docMk/>
          <pc:sldMk cId="688294328" sldId="314"/>
        </pc:sldMkLst>
        <pc:spChg chg="del">
          <ac:chgData name="raghad R" userId="01af3ab91c0cc1ed" providerId="LiveId" clId="{2E72E706-9EA3-4683-B89C-9D4A6876E79A}" dt="2021-10-09T19:11:43.077" v="2" actId="478"/>
          <ac:spMkLst>
            <pc:docMk/>
            <pc:sldMk cId="688294328" sldId="314"/>
            <ac:spMk id="2" creationId="{EA59ED5F-2D90-4CB0-829D-522CB9ADB1FB}"/>
          </ac:spMkLst>
        </pc:spChg>
        <pc:picChg chg="add mod">
          <ac:chgData name="raghad R" userId="01af3ab91c0cc1ed" providerId="LiveId" clId="{2E72E706-9EA3-4683-B89C-9D4A6876E79A}" dt="2021-10-09T19:12:10.357" v="5" actId="1076"/>
          <ac:picMkLst>
            <pc:docMk/>
            <pc:sldMk cId="688294328" sldId="314"/>
            <ac:picMk id="5" creationId="{91F9F461-DE0F-4C62-8D44-4CACCBFD61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2EB6BEF-5AD4-4F1B-A9A9-29298374B0E3}" type="datetimeFigureOut">
              <a:rPr lang="ar-SA" smtClean="0"/>
              <a:t>03/03/1443</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dirty="0"/>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8AFEA8E-159A-446B-9344-3C48C4F8550E}" type="slidenum">
              <a:rPr lang="ar-SA" smtClean="0"/>
              <a:t>‹#›</a:t>
            </a:fld>
            <a:endParaRPr lang="ar-SA" dirty="0"/>
          </a:p>
        </p:txBody>
      </p:sp>
    </p:spTree>
    <p:extLst>
      <p:ext uri="{BB962C8B-B14F-4D97-AF65-F5344CB8AC3E}">
        <p14:creationId xmlns:p14="http://schemas.microsoft.com/office/powerpoint/2010/main" val="80181671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5"/>
          </p:nvPr>
        </p:nvSpPr>
        <p:spPr/>
        <p:txBody>
          <a:bodyPr/>
          <a:lstStyle/>
          <a:p>
            <a:fld id="{E8AFEA8E-159A-446B-9344-3C48C4F8550E}" type="slidenum">
              <a:rPr lang="ar-SA" smtClean="0"/>
              <a:t>8</a:t>
            </a:fld>
            <a:endParaRPr lang="ar-SA"/>
          </a:p>
        </p:txBody>
      </p:sp>
    </p:spTree>
    <p:extLst>
      <p:ext uri="{BB962C8B-B14F-4D97-AF65-F5344CB8AC3E}">
        <p14:creationId xmlns:p14="http://schemas.microsoft.com/office/powerpoint/2010/main" val="327721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FD01E22-B135-4446-BEBC-C7A0391106BE}"/>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37A7CC5B-59CB-4CCE-B80F-E0668EA17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183B817F-E5A5-4DEC-B399-BBEF0E39E29B}"/>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5" name="عنصر نائب للتذييل 4">
            <a:extLst>
              <a:ext uri="{FF2B5EF4-FFF2-40B4-BE49-F238E27FC236}">
                <a16:creationId xmlns:a16="http://schemas.microsoft.com/office/drawing/2014/main" id="{A17C6B82-281E-433D-B98E-B87FD5459468}"/>
              </a:ext>
            </a:extLst>
          </p:cNvPr>
          <p:cNvSpPr>
            <a:spLocks noGrp="1"/>
          </p:cNvSpPr>
          <p:nvPr>
            <p:ph type="ftr" sz="quarter" idx="11"/>
          </p:nvPr>
        </p:nvSpPr>
        <p:spPr/>
        <p:txBody>
          <a:bodyPr/>
          <a:lstStyle/>
          <a:p>
            <a:endParaRPr lang="ar-SA" dirty="0"/>
          </a:p>
        </p:txBody>
      </p:sp>
      <p:sp>
        <p:nvSpPr>
          <p:cNvPr id="6" name="عنصر نائب لرقم الشريحة 5">
            <a:extLst>
              <a:ext uri="{FF2B5EF4-FFF2-40B4-BE49-F238E27FC236}">
                <a16:creationId xmlns:a16="http://schemas.microsoft.com/office/drawing/2014/main" id="{76813A1A-1C01-4DA2-AE73-325D3D8222FF}"/>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165900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92F427A-3188-4A60-8AF8-49CD8843CD94}"/>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EE81AC1D-C7FF-4010-898A-AEF0AAF4252E}"/>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D5709908-4E58-4381-9AC5-8A42A83AF077}"/>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5" name="عنصر نائب للتذييل 4">
            <a:extLst>
              <a:ext uri="{FF2B5EF4-FFF2-40B4-BE49-F238E27FC236}">
                <a16:creationId xmlns:a16="http://schemas.microsoft.com/office/drawing/2014/main" id="{D3816A9B-84BE-4734-A6AF-D923F1511285}"/>
              </a:ext>
            </a:extLst>
          </p:cNvPr>
          <p:cNvSpPr>
            <a:spLocks noGrp="1"/>
          </p:cNvSpPr>
          <p:nvPr>
            <p:ph type="ftr" sz="quarter" idx="11"/>
          </p:nvPr>
        </p:nvSpPr>
        <p:spPr/>
        <p:txBody>
          <a:bodyPr/>
          <a:lstStyle/>
          <a:p>
            <a:endParaRPr lang="ar-SA" dirty="0"/>
          </a:p>
        </p:txBody>
      </p:sp>
      <p:sp>
        <p:nvSpPr>
          <p:cNvPr id="6" name="عنصر نائب لرقم الشريحة 5">
            <a:extLst>
              <a:ext uri="{FF2B5EF4-FFF2-40B4-BE49-F238E27FC236}">
                <a16:creationId xmlns:a16="http://schemas.microsoft.com/office/drawing/2014/main" id="{036D5AC2-0816-4569-B06E-D330485CB316}"/>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287185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8451F8CF-CC30-4EA9-9D96-DF51D7565182}"/>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A6960FC4-5F78-4E80-A4E6-F1F913D3D491}"/>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7F85A0FF-10FD-4A23-8492-52D4299A3C4B}"/>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5" name="عنصر نائب للتذييل 4">
            <a:extLst>
              <a:ext uri="{FF2B5EF4-FFF2-40B4-BE49-F238E27FC236}">
                <a16:creationId xmlns:a16="http://schemas.microsoft.com/office/drawing/2014/main" id="{C078AE69-6B22-492F-8C88-9571CF094932}"/>
              </a:ext>
            </a:extLst>
          </p:cNvPr>
          <p:cNvSpPr>
            <a:spLocks noGrp="1"/>
          </p:cNvSpPr>
          <p:nvPr>
            <p:ph type="ftr" sz="quarter" idx="11"/>
          </p:nvPr>
        </p:nvSpPr>
        <p:spPr/>
        <p:txBody>
          <a:bodyPr/>
          <a:lstStyle/>
          <a:p>
            <a:endParaRPr lang="ar-SA" dirty="0"/>
          </a:p>
        </p:txBody>
      </p:sp>
      <p:sp>
        <p:nvSpPr>
          <p:cNvPr id="6" name="عنصر نائب لرقم الشريحة 5">
            <a:extLst>
              <a:ext uri="{FF2B5EF4-FFF2-40B4-BE49-F238E27FC236}">
                <a16:creationId xmlns:a16="http://schemas.microsoft.com/office/drawing/2014/main" id="{48F622CE-ADF5-4160-9AF5-D4B1103FB447}"/>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2853260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B2A13CC-C869-4DDC-849C-0542105A1A39}"/>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42347609-DF60-4F9C-9F34-CE701A9C5D72}"/>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F4F86E45-5AF2-4B4F-A78E-D11C33536E1F}"/>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5" name="عنصر نائب للتذييل 4">
            <a:extLst>
              <a:ext uri="{FF2B5EF4-FFF2-40B4-BE49-F238E27FC236}">
                <a16:creationId xmlns:a16="http://schemas.microsoft.com/office/drawing/2014/main" id="{DAFBA6BE-F63A-432F-AD7F-167DEEE95ECD}"/>
              </a:ext>
            </a:extLst>
          </p:cNvPr>
          <p:cNvSpPr>
            <a:spLocks noGrp="1"/>
          </p:cNvSpPr>
          <p:nvPr>
            <p:ph type="ftr" sz="quarter" idx="11"/>
          </p:nvPr>
        </p:nvSpPr>
        <p:spPr/>
        <p:txBody>
          <a:bodyPr/>
          <a:lstStyle/>
          <a:p>
            <a:endParaRPr lang="ar-SA" dirty="0"/>
          </a:p>
        </p:txBody>
      </p:sp>
      <p:sp>
        <p:nvSpPr>
          <p:cNvPr id="6" name="عنصر نائب لرقم الشريحة 5">
            <a:extLst>
              <a:ext uri="{FF2B5EF4-FFF2-40B4-BE49-F238E27FC236}">
                <a16:creationId xmlns:a16="http://schemas.microsoft.com/office/drawing/2014/main" id="{00424687-C7EA-46CC-8468-E01A6C3EABCB}"/>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153773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2CED25-6371-400A-8C00-138AB3BCC7B3}"/>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7CFDB8A5-7207-4AFE-895F-17F701BAB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5ACFFA33-C158-4D70-81E4-BCE41B68B7A5}"/>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5" name="عنصر نائب للتذييل 4">
            <a:extLst>
              <a:ext uri="{FF2B5EF4-FFF2-40B4-BE49-F238E27FC236}">
                <a16:creationId xmlns:a16="http://schemas.microsoft.com/office/drawing/2014/main" id="{1DC8E80B-2B8F-4948-8D27-BA6D8720AAE0}"/>
              </a:ext>
            </a:extLst>
          </p:cNvPr>
          <p:cNvSpPr>
            <a:spLocks noGrp="1"/>
          </p:cNvSpPr>
          <p:nvPr>
            <p:ph type="ftr" sz="quarter" idx="11"/>
          </p:nvPr>
        </p:nvSpPr>
        <p:spPr/>
        <p:txBody>
          <a:bodyPr/>
          <a:lstStyle/>
          <a:p>
            <a:endParaRPr lang="ar-SA" dirty="0"/>
          </a:p>
        </p:txBody>
      </p:sp>
      <p:sp>
        <p:nvSpPr>
          <p:cNvPr id="6" name="عنصر نائب لرقم الشريحة 5">
            <a:extLst>
              <a:ext uri="{FF2B5EF4-FFF2-40B4-BE49-F238E27FC236}">
                <a16:creationId xmlns:a16="http://schemas.microsoft.com/office/drawing/2014/main" id="{27783E0B-CEAE-4E5D-90B8-B2D4074107BF}"/>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335110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0EE465D-49BE-45D7-830C-BAB1F00F294C}"/>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0F4C7401-E69A-44B0-B28D-4A1A39F6190D}"/>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4E29D51D-C9D6-47EA-84C0-C9FE1DFF957F}"/>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67567CFB-4933-418E-9C69-AC131E890842}"/>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6" name="عنصر نائب للتذييل 5">
            <a:extLst>
              <a:ext uri="{FF2B5EF4-FFF2-40B4-BE49-F238E27FC236}">
                <a16:creationId xmlns:a16="http://schemas.microsoft.com/office/drawing/2014/main" id="{35E946D6-C8C1-4C1B-9E74-5A497D0FE067}"/>
              </a:ext>
            </a:extLst>
          </p:cNvPr>
          <p:cNvSpPr>
            <a:spLocks noGrp="1"/>
          </p:cNvSpPr>
          <p:nvPr>
            <p:ph type="ftr" sz="quarter" idx="11"/>
          </p:nvPr>
        </p:nvSpPr>
        <p:spPr/>
        <p:txBody>
          <a:bodyPr/>
          <a:lstStyle/>
          <a:p>
            <a:endParaRPr lang="ar-SA" dirty="0"/>
          </a:p>
        </p:txBody>
      </p:sp>
      <p:sp>
        <p:nvSpPr>
          <p:cNvPr id="7" name="عنصر نائب لرقم الشريحة 6">
            <a:extLst>
              <a:ext uri="{FF2B5EF4-FFF2-40B4-BE49-F238E27FC236}">
                <a16:creationId xmlns:a16="http://schemas.microsoft.com/office/drawing/2014/main" id="{1157FFE9-6670-4DD9-80F4-73A3B01A7C41}"/>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157426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90B0AA-3297-4ED5-9F32-4B2F354012AD}"/>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6218BEA5-CD10-4FFE-BC94-E1BA01A90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3B83F0E8-E79C-49D6-8BDE-CE4247DE20B8}"/>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DFBA162B-33BB-4AB8-9062-68A5D6D69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AFD0DD12-DCD6-493D-BB08-DF3D2A6CA4CD}"/>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0A0528EC-BBB1-4C4F-8FF9-9D2999E3D6AB}"/>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8" name="عنصر نائب للتذييل 7">
            <a:extLst>
              <a:ext uri="{FF2B5EF4-FFF2-40B4-BE49-F238E27FC236}">
                <a16:creationId xmlns:a16="http://schemas.microsoft.com/office/drawing/2014/main" id="{ECB1E9E5-4B09-4B19-A438-38DE2B2E10D8}"/>
              </a:ext>
            </a:extLst>
          </p:cNvPr>
          <p:cNvSpPr>
            <a:spLocks noGrp="1"/>
          </p:cNvSpPr>
          <p:nvPr>
            <p:ph type="ftr" sz="quarter" idx="11"/>
          </p:nvPr>
        </p:nvSpPr>
        <p:spPr/>
        <p:txBody>
          <a:bodyPr/>
          <a:lstStyle/>
          <a:p>
            <a:endParaRPr lang="ar-SA" dirty="0"/>
          </a:p>
        </p:txBody>
      </p:sp>
      <p:sp>
        <p:nvSpPr>
          <p:cNvPr id="9" name="عنصر نائب لرقم الشريحة 8">
            <a:extLst>
              <a:ext uri="{FF2B5EF4-FFF2-40B4-BE49-F238E27FC236}">
                <a16:creationId xmlns:a16="http://schemas.microsoft.com/office/drawing/2014/main" id="{6FDBC1BC-9A2A-4544-9B96-E5FEC4609601}"/>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136838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794E55C-7454-4A8A-B5D9-9DFA6CA7B180}"/>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89D04DF8-11AB-447A-96CF-E8E4E268B382}"/>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4" name="عنصر نائب للتذييل 3">
            <a:extLst>
              <a:ext uri="{FF2B5EF4-FFF2-40B4-BE49-F238E27FC236}">
                <a16:creationId xmlns:a16="http://schemas.microsoft.com/office/drawing/2014/main" id="{8995ABA8-D6EE-44E0-BBD2-B847AFEB8F36}"/>
              </a:ext>
            </a:extLst>
          </p:cNvPr>
          <p:cNvSpPr>
            <a:spLocks noGrp="1"/>
          </p:cNvSpPr>
          <p:nvPr>
            <p:ph type="ftr" sz="quarter" idx="11"/>
          </p:nvPr>
        </p:nvSpPr>
        <p:spPr/>
        <p:txBody>
          <a:bodyPr/>
          <a:lstStyle/>
          <a:p>
            <a:endParaRPr lang="ar-SA" dirty="0"/>
          </a:p>
        </p:txBody>
      </p:sp>
      <p:sp>
        <p:nvSpPr>
          <p:cNvPr id="5" name="عنصر نائب لرقم الشريحة 4">
            <a:extLst>
              <a:ext uri="{FF2B5EF4-FFF2-40B4-BE49-F238E27FC236}">
                <a16:creationId xmlns:a16="http://schemas.microsoft.com/office/drawing/2014/main" id="{27C152C5-A853-4AAB-AAED-7AB845E54CFC}"/>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259892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0D7D36B4-CA10-48AD-B1AB-318BBAABBB08}"/>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3" name="عنصر نائب للتذييل 2">
            <a:extLst>
              <a:ext uri="{FF2B5EF4-FFF2-40B4-BE49-F238E27FC236}">
                <a16:creationId xmlns:a16="http://schemas.microsoft.com/office/drawing/2014/main" id="{D5D1F8CC-FA72-4926-A5BE-11366B867D71}"/>
              </a:ext>
            </a:extLst>
          </p:cNvPr>
          <p:cNvSpPr>
            <a:spLocks noGrp="1"/>
          </p:cNvSpPr>
          <p:nvPr>
            <p:ph type="ftr" sz="quarter" idx="11"/>
          </p:nvPr>
        </p:nvSpPr>
        <p:spPr/>
        <p:txBody>
          <a:bodyPr/>
          <a:lstStyle/>
          <a:p>
            <a:endParaRPr lang="ar-SA" dirty="0"/>
          </a:p>
        </p:txBody>
      </p:sp>
      <p:sp>
        <p:nvSpPr>
          <p:cNvPr id="4" name="عنصر نائب لرقم الشريحة 3">
            <a:extLst>
              <a:ext uri="{FF2B5EF4-FFF2-40B4-BE49-F238E27FC236}">
                <a16:creationId xmlns:a16="http://schemas.microsoft.com/office/drawing/2014/main" id="{0DF80690-8BEB-4D83-A284-089A930D8FC4}"/>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103616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3EDD48B-DAB7-447D-80AE-C1574353CBE7}"/>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D12E00F9-D8AD-4DB5-AD0A-22E3AEF6D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49D99FA9-53FB-4A35-BF42-338242279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60B324A-A61E-4D89-80C4-3342318F820E}"/>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6" name="عنصر نائب للتذييل 5">
            <a:extLst>
              <a:ext uri="{FF2B5EF4-FFF2-40B4-BE49-F238E27FC236}">
                <a16:creationId xmlns:a16="http://schemas.microsoft.com/office/drawing/2014/main" id="{D8338997-2870-4FA1-93BF-6315D7710236}"/>
              </a:ext>
            </a:extLst>
          </p:cNvPr>
          <p:cNvSpPr>
            <a:spLocks noGrp="1"/>
          </p:cNvSpPr>
          <p:nvPr>
            <p:ph type="ftr" sz="quarter" idx="11"/>
          </p:nvPr>
        </p:nvSpPr>
        <p:spPr/>
        <p:txBody>
          <a:bodyPr/>
          <a:lstStyle/>
          <a:p>
            <a:endParaRPr lang="ar-SA" dirty="0"/>
          </a:p>
        </p:txBody>
      </p:sp>
      <p:sp>
        <p:nvSpPr>
          <p:cNvPr id="7" name="عنصر نائب لرقم الشريحة 6">
            <a:extLst>
              <a:ext uri="{FF2B5EF4-FFF2-40B4-BE49-F238E27FC236}">
                <a16:creationId xmlns:a16="http://schemas.microsoft.com/office/drawing/2014/main" id="{729759EF-D640-49B7-AC0A-88A789B7F6AC}"/>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189231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2975ABE-91A3-4F7A-9BDD-27B6B53C159E}"/>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CB112A84-5A9D-406A-A8A6-907EDFC33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dirty="0"/>
          </a:p>
        </p:txBody>
      </p:sp>
      <p:sp>
        <p:nvSpPr>
          <p:cNvPr id="4" name="عنصر نائب للنص 3">
            <a:extLst>
              <a:ext uri="{FF2B5EF4-FFF2-40B4-BE49-F238E27FC236}">
                <a16:creationId xmlns:a16="http://schemas.microsoft.com/office/drawing/2014/main" id="{252CFB79-501C-4AD5-8542-977605ADD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C4F25699-7CE8-4E49-8E3B-8F7DEF820336}"/>
              </a:ext>
            </a:extLst>
          </p:cNvPr>
          <p:cNvSpPr>
            <a:spLocks noGrp="1"/>
          </p:cNvSpPr>
          <p:nvPr>
            <p:ph type="dt" sz="half" idx="10"/>
          </p:nvPr>
        </p:nvSpPr>
        <p:spPr/>
        <p:txBody>
          <a:bodyPr/>
          <a:lstStyle/>
          <a:p>
            <a:fld id="{6ACDC29D-D843-4C27-AEE9-596C440A44DF}" type="datetimeFigureOut">
              <a:rPr lang="ar-SA" smtClean="0"/>
              <a:t>03/03/1443</a:t>
            </a:fld>
            <a:endParaRPr lang="ar-SA" dirty="0"/>
          </a:p>
        </p:txBody>
      </p:sp>
      <p:sp>
        <p:nvSpPr>
          <p:cNvPr id="6" name="عنصر نائب للتذييل 5">
            <a:extLst>
              <a:ext uri="{FF2B5EF4-FFF2-40B4-BE49-F238E27FC236}">
                <a16:creationId xmlns:a16="http://schemas.microsoft.com/office/drawing/2014/main" id="{24CFFE4F-C87D-40EB-ABF3-F1690C18CD57}"/>
              </a:ext>
            </a:extLst>
          </p:cNvPr>
          <p:cNvSpPr>
            <a:spLocks noGrp="1"/>
          </p:cNvSpPr>
          <p:nvPr>
            <p:ph type="ftr" sz="quarter" idx="11"/>
          </p:nvPr>
        </p:nvSpPr>
        <p:spPr/>
        <p:txBody>
          <a:bodyPr/>
          <a:lstStyle/>
          <a:p>
            <a:endParaRPr lang="ar-SA" dirty="0"/>
          </a:p>
        </p:txBody>
      </p:sp>
      <p:sp>
        <p:nvSpPr>
          <p:cNvPr id="7" name="عنصر نائب لرقم الشريحة 6">
            <a:extLst>
              <a:ext uri="{FF2B5EF4-FFF2-40B4-BE49-F238E27FC236}">
                <a16:creationId xmlns:a16="http://schemas.microsoft.com/office/drawing/2014/main" id="{F0B2BB55-7720-4031-8A7A-5C48F0243533}"/>
              </a:ext>
            </a:extLst>
          </p:cNvPr>
          <p:cNvSpPr>
            <a:spLocks noGrp="1"/>
          </p:cNvSpPr>
          <p:nvPr>
            <p:ph type="sldNum" sz="quarter" idx="12"/>
          </p:nvPr>
        </p:nvSpPr>
        <p:spPr/>
        <p:txBody>
          <a:bodyPr/>
          <a:lstStyle/>
          <a:p>
            <a:fld id="{8AEEEC7B-1FB5-4B8B-9B6D-628D8D05FEC9}" type="slidenum">
              <a:rPr lang="ar-SA" smtClean="0"/>
              <a:t>‹#›</a:t>
            </a:fld>
            <a:endParaRPr lang="ar-SA" dirty="0"/>
          </a:p>
        </p:txBody>
      </p:sp>
    </p:spTree>
    <p:extLst>
      <p:ext uri="{BB962C8B-B14F-4D97-AF65-F5344CB8AC3E}">
        <p14:creationId xmlns:p14="http://schemas.microsoft.com/office/powerpoint/2010/main" val="297173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E0FF7455-B1F4-436D-A93B-C5AF8AF08CC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B472B2D7-9908-44F3-BCAA-5A6B147671F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9D61673B-FE58-4ACC-A3F7-FD2F509FFC1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ACDC29D-D843-4C27-AEE9-596C440A44DF}" type="datetimeFigureOut">
              <a:rPr lang="ar-SA" smtClean="0"/>
              <a:t>03/03/1443</a:t>
            </a:fld>
            <a:endParaRPr lang="ar-SA" dirty="0"/>
          </a:p>
        </p:txBody>
      </p:sp>
      <p:sp>
        <p:nvSpPr>
          <p:cNvPr id="5" name="عنصر نائب للتذييل 4">
            <a:extLst>
              <a:ext uri="{FF2B5EF4-FFF2-40B4-BE49-F238E27FC236}">
                <a16:creationId xmlns:a16="http://schemas.microsoft.com/office/drawing/2014/main" id="{19FBF08F-3C5B-42ED-B5E5-C1C2D881D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dirty="0"/>
          </a:p>
        </p:txBody>
      </p:sp>
      <p:sp>
        <p:nvSpPr>
          <p:cNvPr id="6" name="عنصر نائب لرقم الشريحة 5">
            <a:extLst>
              <a:ext uri="{FF2B5EF4-FFF2-40B4-BE49-F238E27FC236}">
                <a16:creationId xmlns:a16="http://schemas.microsoft.com/office/drawing/2014/main" id="{CF372AAB-CDBC-43CF-86CD-3F3B0DD2870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AEEEC7B-1FB5-4B8B-9B6D-628D8D05FEC9}" type="slidenum">
              <a:rPr lang="ar-SA" smtClean="0"/>
              <a:t>‹#›</a:t>
            </a:fld>
            <a:endParaRPr lang="ar-SA" dirty="0"/>
          </a:p>
        </p:txBody>
      </p:sp>
    </p:spTree>
    <p:extLst>
      <p:ext uri="{BB962C8B-B14F-4D97-AF65-F5344CB8AC3E}">
        <p14:creationId xmlns:p14="http://schemas.microsoft.com/office/powerpoint/2010/main" val="2075841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rgbClr val="9BA391"/>
          </a:fgClr>
          <a:bgClr>
            <a:schemeClr val="bg1"/>
          </a:bgClr>
        </a:pattFill>
        <a:effectLst/>
      </p:bgPr>
    </p:bg>
    <p:spTree>
      <p:nvGrpSpPr>
        <p:cNvPr id="1" name=""/>
        <p:cNvGrpSpPr/>
        <p:nvPr/>
      </p:nvGrpSpPr>
      <p:grpSpPr>
        <a:xfrm>
          <a:off x="0" y="0"/>
          <a:ext cx="0" cy="0"/>
          <a:chOff x="0" y="0"/>
          <a:chExt cx="0" cy="0"/>
        </a:xfrm>
      </p:grpSpPr>
      <p:sp>
        <p:nvSpPr>
          <p:cNvPr id="10" name="رسم 7">
            <a:extLst>
              <a:ext uri="{FF2B5EF4-FFF2-40B4-BE49-F238E27FC236}">
                <a16:creationId xmlns:a16="http://schemas.microsoft.com/office/drawing/2014/main" id="{AFE7F71E-6C89-4FAF-B1B0-9F10114B817C}"/>
              </a:ext>
            </a:extLst>
          </p:cNvPr>
          <p:cNvSpPr/>
          <p:nvPr/>
        </p:nvSpPr>
        <p:spPr>
          <a:xfrm rot="2588782">
            <a:off x="16992" y="1195240"/>
            <a:ext cx="4868190" cy="4685725"/>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solidFill>
            <a:srgbClr val="660033"/>
          </a:solidFill>
          <a:ln w="26908" cap="flat">
            <a:solidFill>
              <a:srgbClr val="660033"/>
            </a:solidFill>
            <a:prstDash val="solid"/>
            <a:miter/>
          </a:ln>
        </p:spPr>
        <p:txBody>
          <a:bodyPr rtlCol="1" anchor="ctr"/>
          <a:lstStyle/>
          <a:p>
            <a:endParaRPr lang="ar-SA" dirty="0"/>
          </a:p>
        </p:txBody>
      </p:sp>
      <p:sp>
        <p:nvSpPr>
          <p:cNvPr id="20" name="رسم 7">
            <a:extLst>
              <a:ext uri="{FF2B5EF4-FFF2-40B4-BE49-F238E27FC236}">
                <a16:creationId xmlns:a16="http://schemas.microsoft.com/office/drawing/2014/main" id="{FB3011CB-A66B-47A9-B4E2-C97298098BDB}"/>
              </a:ext>
            </a:extLst>
          </p:cNvPr>
          <p:cNvSpPr/>
          <p:nvPr/>
        </p:nvSpPr>
        <p:spPr>
          <a:xfrm rot="3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1" name="رسم 7">
            <a:extLst>
              <a:ext uri="{FF2B5EF4-FFF2-40B4-BE49-F238E27FC236}">
                <a16:creationId xmlns:a16="http://schemas.microsoft.com/office/drawing/2014/main" id="{DCAE86EE-3C1B-464C-A36F-F7ADED507722}"/>
              </a:ext>
            </a:extLst>
          </p:cNvPr>
          <p:cNvSpPr/>
          <p:nvPr/>
        </p:nvSpPr>
        <p:spPr>
          <a:xfrm rot="6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2" name="رسم 7">
            <a:extLst>
              <a:ext uri="{FF2B5EF4-FFF2-40B4-BE49-F238E27FC236}">
                <a16:creationId xmlns:a16="http://schemas.microsoft.com/office/drawing/2014/main" id="{5E56F730-FF89-419F-B611-305D8E15C871}"/>
              </a:ext>
            </a:extLst>
          </p:cNvPr>
          <p:cNvSpPr/>
          <p:nvPr/>
        </p:nvSpPr>
        <p:spPr>
          <a:xfrm rot="9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3" name="رسم 7">
            <a:extLst>
              <a:ext uri="{FF2B5EF4-FFF2-40B4-BE49-F238E27FC236}">
                <a16:creationId xmlns:a16="http://schemas.microsoft.com/office/drawing/2014/main" id="{9EF5C4FB-31A7-40F7-AE8A-7937ECF7EC13}"/>
              </a:ext>
            </a:extLst>
          </p:cNvPr>
          <p:cNvSpPr/>
          <p:nvPr/>
        </p:nvSpPr>
        <p:spPr>
          <a:xfrm rot="12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4" name="رسم 7">
            <a:extLst>
              <a:ext uri="{FF2B5EF4-FFF2-40B4-BE49-F238E27FC236}">
                <a16:creationId xmlns:a16="http://schemas.microsoft.com/office/drawing/2014/main" id="{5053FD35-6620-4F46-9556-D51F2F3AAE4E}"/>
              </a:ext>
            </a:extLst>
          </p:cNvPr>
          <p:cNvSpPr/>
          <p:nvPr/>
        </p:nvSpPr>
        <p:spPr>
          <a:xfrm rot="15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5" name="رسم 7">
            <a:extLst>
              <a:ext uri="{FF2B5EF4-FFF2-40B4-BE49-F238E27FC236}">
                <a16:creationId xmlns:a16="http://schemas.microsoft.com/office/drawing/2014/main" id="{2A074DC8-4E11-4FBF-84DC-CB7773183702}"/>
              </a:ext>
            </a:extLst>
          </p:cNvPr>
          <p:cNvSpPr/>
          <p:nvPr/>
        </p:nvSpPr>
        <p:spPr>
          <a:xfrm rot="18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6" name="رسم 7">
            <a:extLst>
              <a:ext uri="{FF2B5EF4-FFF2-40B4-BE49-F238E27FC236}">
                <a16:creationId xmlns:a16="http://schemas.microsoft.com/office/drawing/2014/main" id="{6A866364-8274-41AF-BF98-127234C57A9D}"/>
              </a:ext>
            </a:extLst>
          </p:cNvPr>
          <p:cNvSpPr/>
          <p:nvPr/>
        </p:nvSpPr>
        <p:spPr>
          <a:xfrm rot="21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7" name="رسم 7">
            <a:extLst>
              <a:ext uri="{FF2B5EF4-FFF2-40B4-BE49-F238E27FC236}">
                <a16:creationId xmlns:a16="http://schemas.microsoft.com/office/drawing/2014/main" id="{6710CD54-294E-4520-B6FB-E0E7E1FD83EB}"/>
              </a:ext>
            </a:extLst>
          </p:cNvPr>
          <p:cNvSpPr/>
          <p:nvPr/>
        </p:nvSpPr>
        <p:spPr>
          <a:xfrm rot="24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8" name="رسم 7">
            <a:extLst>
              <a:ext uri="{FF2B5EF4-FFF2-40B4-BE49-F238E27FC236}">
                <a16:creationId xmlns:a16="http://schemas.microsoft.com/office/drawing/2014/main" id="{032504F9-7AB6-4E51-97E7-9104E271BAF7}"/>
              </a:ext>
            </a:extLst>
          </p:cNvPr>
          <p:cNvSpPr/>
          <p:nvPr/>
        </p:nvSpPr>
        <p:spPr>
          <a:xfrm rot="27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9" name="رسم 7">
            <a:extLst>
              <a:ext uri="{FF2B5EF4-FFF2-40B4-BE49-F238E27FC236}">
                <a16:creationId xmlns:a16="http://schemas.microsoft.com/office/drawing/2014/main" id="{E97254C6-145D-4EF5-9C05-9C81B354712F}"/>
              </a:ext>
            </a:extLst>
          </p:cNvPr>
          <p:cNvSpPr/>
          <p:nvPr/>
        </p:nvSpPr>
        <p:spPr>
          <a:xfrm>
            <a:off x="349035" y="1297792"/>
            <a:ext cx="4235043" cy="4471122"/>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blipFill>
            <a:blip r:embed="rId2"/>
            <a:stretch>
              <a:fillRect/>
            </a:stretch>
          </a:blipFill>
          <a:ln w="26908" cap="flat">
            <a:noFill/>
            <a:prstDash val="solid"/>
            <a:miter/>
          </a:ln>
        </p:spPr>
        <p:txBody>
          <a:bodyPr rtlCol="1" anchor="ctr"/>
          <a:lstStyle/>
          <a:p>
            <a:endParaRPr lang="ar-SA" dirty="0"/>
          </a:p>
        </p:txBody>
      </p:sp>
      <p:sp>
        <p:nvSpPr>
          <p:cNvPr id="41" name="رسم 7">
            <a:extLst>
              <a:ext uri="{FF2B5EF4-FFF2-40B4-BE49-F238E27FC236}">
                <a16:creationId xmlns:a16="http://schemas.microsoft.com/office/drawing/2014/main" id="{949E3360-C193-4CC6-8C14-1FD96ADCE9DC}"/>
              </a:ext>
            </a:extLst>
          </p:cNvPr>
          <p:cNvSpPr/>
          <p:nvPr/>
        </p:nvSpPr>
        <p:spPr>
          <a:xfrm>
            <a:off x="321365" y="1302643"/>
            <a:ext cx="4261777" cy="4483901"/>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gradFill>
            <a:gsLst>
              <a:gs pos="0">
                <a:srgbClr val="660033"/>
              </a:gs>
              <a:gs pos="41000">
                <a:srgbClr val="660033">
                  <a:alpha val="49000"/>
                  <a:lumMod val="40000"/>
                  <a:lumOff val="60000"/>
                </a:srgbClr>
              </a:gs>
              <a:gs pos="100000">
                <a:srgbClr val="660033">
                  <a:alpha val="0"/>
                  <a:lumMod val="60000"/>
                  <a:lumOff val="40000"/>
                </a:srgbClr>
              </a:gs>
              <a:gs pos="87000">
                <a:srgbClr val="660033">
                  <a:alpha val="46000"/>
                  <a:lumMod val="40000"/>
                  <a:lumOff val="60000"/>
                </a:srgbClr>
              </a:gs>
            </a:gsLst>
            <a:lin ang="5400000" scaled="1"/>
          </a:gradFill>
          <a:ln w="26908" cap="flat">
            <a:noFill/>
            <a:prstDash val="solid"/>
            <a:miter/>
          </a:ln>
        </p:spPr>
        <p:txBody>
          <a:bodyPr rtlCol="1" anchor="ctr"/>
          <a:lstStyle/>
          <a:p>
            <a:endParaRPr lang="ar-SA" dirty="0"/>
          </a:p>
        </p:txBody>
      </p:sp>
      <p:sp>
        <p:nvSpPr>
          <p:cNvPr id="54" name="عنوان فرعي 2">
            <a:extLst>
              <a:ext uri="{FF2B5EF4-FFF2-40B4-BE49-F238E27FC236}">
                <a16:creationId xmlns:a16="http://schemas.microsoft.com/office/drawing/2014/main" id="{AB5EE3FA-CE36-4AFA-8286-CD7821D18497}"/>
              </a:ext>
            </a:extLst>
          </p:cNvPr>
          <p:cNvSpPr txBox="1">
            <a:spLocks/>
          </p:cNvSpPr>
          <p:nvPr/>
        </p:nvSpPr>
        <p:spPr>
          <a:xfrm>
            <a:off x="4542747" y="1867263"/>
            <a:ext cx="8148433" cy="418837"/>
          </a:xfrm>
          <a:prstGeom prst="rect">
            <a:avLst/>
          </a:prstGeom>
          <a:noFill/>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 indent="0" algn="ctr" rtl="0">
              <a:buNone/>
            </a:pPr>
            <a:r>
              <a:rPr lang="en-US" sz="3600" b="1" dirty="0">
                <a:solidFill>
                  <a:srgbClr val="660033"/>
                </a:solidFill>
                <a:effectLst>
                  <a:outerShdw blurRad="38100" dist="38100" dir="2700000" algn="tl">
                    <a:srgbClr val="000000">
                      <a:alpha val="43137"/>
                    </a:srgbClr>
                  </a:outerShdw>
                </a:effectLst>
                <a:latin typeface="Montsrrat"/>
                <a:cs typeface="+mj-cs"/>
              </a:rPr>
              <a:t>EDA|</a:t>
            </a:r>
            <a:r>
              <a:rPr lang="en-GB" sz="3600" b="1" i="0" dirty="0">
                <a:solidFill>
                  <a:srgbClr val="660033"/>
                </a:solidFill>
                <a:effectLst>
                  <a:outerShdw blurRad="38100" dist="38100" dir="2700000" algn="tl">
                    <a:srgbClr val="000000">
                      <a:alpha val="43137"/>
                    </a:srgbClr>
                  </a:outerShdw>
                </a:effectLst>
                <a:latin typeface="sohne"/>
              </a:rPr>
              <a:t>Exploratory Data Analysis</a:t>
            </a:r>
          </a:p>
          <a:p>
            <a:pPr marL="68580" indent="0" algn="ctr">
              <a:buFont typeface="Arial" panose="020B0604020202020204" pitchFamily="34" charset="0"/>
              <a:buNone/>
            </a:pPr>
            <a:endParaRPr lang="en-US" sz="3200" b="1" dirty="0">
              <a:gradFill>
                <a:gsLst>
                  <a:gs pos="0">
                    <a:schemeClr val="accent3">
                      <a:lumMod val="50000"/>
                    </a:schemeClr>
                  </a:gs>
                  <a:gs pos="41000">
                    <a:srgbClr val="6A7246"/>
                  </a:gs>
                  <a:gs pos="100000">
                    <a:schemeClr val="accent6">
                      <a:lumMod val="20000"/>
                      <a:lumOff val="80000"/>
                    </a:schemeClr>
                  </a:gs>
                  <a:gs pos="88000">
                    <a:schemeClr val="bg2"/>
                  </a:gs>
                  <a:gs pos="75914">
                    <a:schemeClr val="accent6">
                      <a:lumMod val="60000"/>
                      <a:lumOff val="40000"/>
                    </a:schemeClr>
                  </a:gs>
                  <a:gs pos="87000">
                    <a:schemeClr val="accent6">
                      <a:lumMod val="40000"/>
                      <a:lumOff val="60000"/>
                      <a:alpha val="46000"/>
                    </a:schemeClr>
                  </a:gs>
                </a:gsLst>
                <a:lin ang="5400000" scaled="1"/>
              </a:gradFill>
              <a:latin typeface="Montsrrat"/>
              <a:cs typeface="+mj-cs"/>
            </a:endParaRPr>
          </a:p>
        </p:txBody>
      </p:sp>
      <p:sp>
        <p:nvSpPr>
          <p:cNvPr id="56" name="مربع نص 3">
            <a:extLst>
              <a:ext uri="{FF2B5EF4-FFF2-40B4-BE49-F238E27FC236}">
                <a16:creationId xmlns:a16="http://schemas.microsoft.com/office/drawing/2014/main" id="{81C583B3-0283-424B-AF7C-7020D79B777A}"/>
              </a:ext>
            </a:extLst>
          </p:cNvPr>
          <p:cNvSpPr txBox="1"/>
          <p:nvPr/>
        </p:nvSpPr>
        <p:spPr>
          <a:xfrm>
            <a:off x="4903897" y="251779"/>
            <a:ext cx="2277403" cy="103929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en-US" sz="1200" b="1" dirty="0">
                <a:effectLst/>
                <a:latin typeface="Arial Black" panose="020B0A04020102020204" pitchFamily="34" charset="0"/>
                <a:ea typeface="Calibri"/>
                <a:cs typeface="Arial"/>
              </a:rPr>
              <a:t>Kingdom of Saudi Arabia</a:t>
            </a:r>
          </a:p>
          <a:p>
            <a:pPr algn="ctr">
              <a:lnSpc>
                <a:spcPct val="150000"/>
              </a:lnSpc>
              <a:spcAft>
                <a:spcPts val="0"/>
              </a:spcAft>
            </a:pPr>
            <a:r>
              <a:rPr lang="en-US" sz="1200" b="1" dirty="0">
                <a:latin typeface="Arial Black" panose="020B0A04020102020204" pitchFamily="34" charset="0"/>
                <a:ea typeface="Calibri"/>
                <a:cs typeface="Arial"/>
              </a:rPr>
              <a:t>SDAIA Academy </a:t>
            </a:r>
          </a:p>
          <a:p>
            <a:pPr algn="ctr">
              <a:lnSpc>
                <a:spcPct val="150000"/>
              </a:lnSpc>
              <a:spcAft>
                <a:spcPts val="0"/>
              </a:spcAft>
            </a:pPr>
            <a:r>
              <a:rPr lang="en-US" sz="1200" b="1" dirty="0">
                <a:effectLst/>
                <a:latin typeface="Arial Black" panose="020B0A04020102020204" pitchFamily="34" charset="0"/>
                <a:ea typeface="Calibri"/>
                <a:cs typeface="Arial"/>
              </a:rPr>
              <a:t>T5_bootcamp</a:t>
            </a:r>
            <a:endParaRPr lang="en-US" sz="1100" b="1" dirty="0">
              <a:effectLst/>
              <a:latin typeface="Arial Black" panose="020B0A04020102020204" pitchFamily="34" charset="0"/>
              <a:ea typeface="Calibri"/>
              <a:cs typeface="Arial"/>
            </a:endParaRPr>
          </a:p>
        </p:txBody>
      </p:sp>
      <p:sp>
        <p:nvSpPr>
          <p:cNvPr id="58" name="مستطيل 57">
            <a:extLst>
              <a:ext uri="{FF2B5EF4-FFF2-40B4-BE49-F238E27FC236}">
                <a16:creationId xmlns:a16="http://schemas.microsoft.com/office/drawing/2014/main" id="{C9105C86-13E0-4F66-BC4C-DD66AF6070D6}"/>
              </a:ext>
            </a:extLst>
          </p:cNvPr>
          <p:cNvSpPr/>
          <p:nvPr/>
        </p:nvSpPr>
        <p:spPr>
          <a:xfrm>
            <a:off x="5473575" y="3466694"/>
            <a:ext cx="5932457" cy="2246769"/>
          </a:xfrm>
          <a:prstGeom prst="rect">
            <a:avLst/>
          </a:prstGeom>
        </p:spPr>
        <p:txBody>
          <a:bodyPr wrap="square" lIns="91440" tIns="45720" rIns="91440" bIns="45720" anchor="t">
            <a:spAutoFit/>
          </a:bodyPr>
          <a:lstStyle/>
          <a:p>
            <a:pPr algn="ctr" rtl="0"/>
            <a:endParaRPr lang="en-US" sz="2000" b="1" dirty="0">
              <a:latin typeface="Broadway" panose="04040905080B02020502" pitchFamily="82" charset="0"/>
            </a:endParaRPr>
          </a:p>
          <a:p>
            <a:pPr algn="ctr" rtl="0"/>
            <a:r>
              <a:rPr lang="en-US" sz="2000" b="1" dirty="0">
                <a:latin typeface="Broadway" panose="04040905080B02020502" pitchFamily="82" charset="0"/>
              </a:rPr>
              <a:t>Prepared by</a:t>
            </a:r>
          </a:p>
          <a:p>
            <a:pPr algn="ctr" rtl="0"/>
            <a:r>
              <a:rPr lang="en-US" sz="2000" b="1" dirty="0">
                <a:latin typeface="Broadway" panose="04040905080B02020502" pitchFamily="82" charset="0"/>
              </a:rPr>
              <a:t>                 Raghad Rashed Al-</a:t>
            </a:r>
            <a:r>
              <a:rPr lang="en-US" sz="2000" b="1" dirty="0" err="1">
                <a:latin typeface="Broadway" panose="04040905080B02020502" pitchFamily="82" charset="0"/>
              </a:rPr>
              <a:t>Saqer</a:t>
            </a:r>
            <a:r>
              <a:rPr lang="en-US" sz="2000" b="1" dirty="0">
                <a:latin typeface="Broadway" panose="04040905080B02020502" pitchFamily="82" charset="0"/>
              </a:rPr>
              <a:t>               </a:t>
            </a:r>
          </a:p>
          <a:p>
            <a:pPr algn="ctr" rtl="0"/>
            <a:endParaRPr lang="en-US" sz="2000" b="1" dirty="0">
              <a:latin typeface="Broadway" panose="04040905080B02020502" pitchFamily="82" charset="0"/>
            </a:endParaRPr>
          </a:p>
          <a:p>
            <a:pPr algn="ctr" rtl="0"/>
            <a:r>
              <a:rPr lang="en-US" sz="2000" b="1" dirty="0">
                <a:latin typeface="Broadway" panose="04040905080B02020502" pitchFamily="82" charset="0"/>
              </a:rPr>
              <a:t>Supervised by</a:t>
            </a:r>
          </a:p>
          <a:p>
            <a:pPr algn="ctr" rtl="0"/>
            <a:r>
              <a:rPr lang="en-US" sz="2000" b="1" dirty="0">
                <a:latin typeface="Broadway" panose="04040905080B02020502" pitchFamily="82" charset="0"/>
              </a:rPr>
              <a:t>Dr. Mohamed </a:t>
            </a:r>
            <a:r>
              <a:rPr lang="en-US" sz="2000" b="1" dirty="0" err="1">
                <a:latin typeface="Broadway" panose="04040905080B02020502" pitchFamily="82" charset="0"/>
              </a:rPr>
              <a:t>Baddar</a:t>
            </a:r>
            <a:r>
              <a:rPr lang="en-US" sz="2000" b="1" dirty="0">
                <a:latin typeface="Broadway" panose="04040905080B02020502" pitchFamily="82" charset="0"/>
              </a:rPr>
              <a:t>.</a:t>
            </a:r>
          </a:p>
          <a:p>
            <a:pPr algn="ctr" rtl="0"/>
            <a:endParaRPr lang="en-US" sz="2000" b="1" dirty="0">
              <a:latin typeface="Broadway" panose="04040905080B02020502" pitchFamily="82" charset="0"/>
            </a:endParaRPr>
          </a:p>
        </p:txBody>
      </p:sp>
      <p:sp>
        <p:nvSpPr>
          <p:cNvPr id="60" name="مربع نص 59">
            <a:extLst>
              <a:ext uri="{FF2B5EF4-FFF2-40B4-BE49-F238E27FC236}">
                <a16:creationId xmlns:a16="http://schemas.microsoft.com/office/drawing/2014/main" id="{581E790E-55C8-42B2-816A-0709307659AC}"/>
              </a:ext>
            </a:extLst>
          </p:cNvPr>
          <p:cNvSpPr txBox="1"/>
          <p:nvPr/>
        </p:nvSpPr>
        <p:spPr>
          <a:xfrm>
            <a:off x="6211425" y="2563863"/>
            <a:ext cx="6343650" cy="461665"/>
          </a:xfrm>
          <a:prstGeom prst="rect">
            <a:avLst/>
          </a:prstGeom>
          <a:noFill/>
        </p:spPr>
        <p:txBody>
          <a:bodyPr wrap="square">
            <a:spAutoFit/>
          </a:bodyPr>
          <a:lstStyle/>
          <a:p>
            <a:pPr algn="l"/>
            <a:r>
              <a:rPr lang="en-US" sz="2000" b="1" dirty="0">
                <a:gradFill>
                  <a:gsLst>
                    <a:gs pos="0">
                      <a:schemeClr val="accent3">
                        <a:lumMod val="50000"/>
                      </a:schemeClr>
                    </a:gs>
                    <a:gs pos="41000">
                      <a:srgbClr val="6A7246"/>
                    </a:gs>
                    <a:gs pos="100000">
                      <a:schemeClr val="accent6">
                        <a:lumMod val="20000"/>
                        <a:lumOff val="80000"/>
                      </a:schemeClr>
                    </a:gs>
                    <a:gs pos="88000">
                      <a:schemeClr val="bg2"/>
                    </a:gs>
                    <a:gs pos="75914">
                      <a:schemeClr val="accent6">
                        <a:lumMod val="60000"/>
                        <a:lumOff val="40000"/>
                      </a:schemeClr>
                    </a:gs>
                    <a:gs pos="87000">
                      <a:schemeClr val="accent6">
                        <a:lumMod val="40000"/>
                        <a:lumOff val="60000"/>
                        <a:alpha val="46000"/>
                      </a:schemeClr>
                    </a:gs>
                  </a:gsLst>
                  <a:lin ang="5400000" scaled="1"/>
                </a:gradFill>
                <a:latin typeface="Montsrrat"/>
              </a:rPr>
              <a:t> </a:t>
            </a:r>
            <a:r>
              <a:rPr lang="en-US" sz="2400" b="1" dirty="0">
                <a:solidFill>
                  <a:srgbClr val="660033"/>
                </a:solidFill>
                <a:effectLst>
                  <a:outerShdw blurRad="38100" dist="38100" dir="2700000" algn="tl">
                    <a:srgbClr val="000000">
                      <a:alpha val="43137"/>
                    </a:srgbClr>
                  </a:outerShdw>
                </a:effectLst>
                <a:latin typeface="Montsrrat"/>
              </a:rPr>
              <a:t>For </a:t>
            </a:r>
            <a:r>
              <a:rPr lang="en-GB" sz="2000" b="1" dirty="0">
                <a:solidFill>
                  <a:srgbClr val="660033"/>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RSTABUS Imaginary Bus Company </a:t>
            </a:r>
            <a:endParaRPr lang="en-US" sz="2000" b="1" dirty="0">
              <a:solidFill>
                <a:srgbClr val="660033"/>
              </a:solidFill>
              <a:effectLst>
                <a:outerShdw blurRad="38100" dist="38100" dir="2700000" algn="tl">
                  <a:srgbClr val="000000">
                    <a:alpha val="43137"/>
                  </a:srgbClr>
                </a:outerShdw>
              </a:effectLst>
              <a:latin typeface="Montsrrat"/>
            </a:endParaRPr>
          </a:p>
        </p:txBody>
      </p:sp>
      <p:sp>
        <p:nvSpPr>
          <p:cNvPr id="62" name="مربع نص 61">
            <a:extLst>
              <a:ext uri="{FF2B5EF4-FFF2-40B4-BE49-F238E27FC236}">
                <a16:creationId xmlns:a16="http://schemas.microsoft.com/office/drawing/2014/main" id="{47234C84-B3A5-43AC-B66D-0B1D01A839A9}"/>
              </a:ext>
            </a:extLst>
          </p:cNvPr>
          <p:cNvSpPr txBox="1"/>
          <p:nvPr/>
        </p:nvSpPr>
        <p:spPr>
          <a:xfrm>
            <a:off x="4195492" y="6324531"/>
            <a:ext cx="6346270" cy="369332"/>
          </a:xfrm>
          <a:prstGeom prst="rect">
            <a:avLst/>
          </a:prstGeom>
          <a:noFill/>
        </p:spPr>
        <p:txBody>
          <a:bodyPr wrap="square">
            <a:spAutoFit/>
          </a:bodyPr>
          <a:lstStyle/>
          <a:p>
            <a:pPr algn="ctr" rtl="0"/>
            <a:r>
              <a:rPr lang="en-US" b="1" dirty="0">
                <a:solidFill>
                  <a:schemeClr val="bg1">
                    <a:lumMod val="50000"/>
                  </a:schemeClr>
                </a:solidFill>
                <a:latin typeface="Montsrrat"/>
              </a:rPr>
              <a:t> 1443 H -2021 G</a:t>
            </a:r>
          </a:p>
        </p:txBody>
      </p:sp>
      <p:pic>
        <p:nvPicPr>
          <p:cNvPr id="3" name="Picture 2">
            <a:extLst>
              <a:ext uri="{FF2B5EF4-FFF2-40B4-BE49-F238E27FC236}">
                <a16:creationId xmlns:a16="http://schemas.microsoft.com/office/drawing/2014/main" id="{B1D05D67-61D4-44EC-8016-08E786607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5763" y="105516"/>
            <a:ext cx="2060217" cy="1039297"/>
          </a:xfrm>
          <a:prstGeom prst="rect">
            <a:avLst/>
          </a:prstGeom>
        </p:spPr>
      </p:pic>
    </p:spTree>
    <p:extLst>
      <p:ext uri="{BB962C8B-B14F-4D97-AF65-F5344CB8AC3E}">
        <p14:creationId xmlns:p14="http://schemas.microsoft.com/office/powerpoint/2010/main" val="23726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10800000">
                                      <p:cBhvr>
                                        <p:cTn id="6" dur="15000" fill="hold"/>
                                        <p:tgtEl>
                                          <p:spTgt spid="10"/>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0"/>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1"/>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2"/>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3"/>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24"/>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25"/>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26"/>
                                        </p:tgtEl>
                                        <p:attrNameLst>
                                          <p:attrName>r</p:attrName>
                                        </p:attrNameLst>
                                      </p:cBhvr>
                                    </p:animRot>
                                  </p:childTnLst>
                                </p:cTn>
                              </p:par>
                              <p:par>
                                <p:cTn id="21" presetID="8" presetClass="emph" presetSubtype="0" repeatCount="indefinite" fill="hold" grpId="0" nodeType="withEffect">
                                  <p:stCondLst>
                                    <p:cond delay="2000"/>
                                  </p:stCondLst>
                                  <p:childTnLst>
                                    <p:animRot by="21600000">
                                      <p:cBhvr>
                                        <p:cTn id="22" dur="15000" fill="hold"/>
                                        <p:tgtEl>
                                          <p:spTgt spid="27"/>
                                        </p:tgtEl>
                                        <p:attrNameLst>
                                          <p:attrName>r</p:attrName>
                                        </p:attrNameLst>
                                      </p:cBhvr>
                                    </p:animRot>
                                  </p:childTnLst>
                                </p:cTn>
                              </p:par>
                              <p:par>
                                <p:cTn id="23" presetID="8" presetClass="emph" presetSubtype="0" repeatCount="indefinite" fill="hold" grpId="0" nodeType="withEffect">
                                  <p:stCondLst>
                                    <p:cond delay="2250"/>
                                  </p:stCondLst>
                                  <p:childTnLst>
                                    <p:animRot by="-21600000">
                                      <p:cBhvr>
                                        <p:cTn id="24" dur="15000" fill="hold"/>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0033">
            <a:alpha val="19000"/>
          </a:srgbClr>
        </a:solidFill>
        <a:effectLst/>
      </p:bgPr>
    </p:bg>
    <p:spTree>
      <p:nvGrpSpPr>
        <p:cNvPr id="1" name=""/>
        <p:cNvGrpSpPr/>
        <p:nvPr/>
      </p:nvGrpSpPr>
      <p:grpSpPr>
        <a:xfrm>
          <a:off x="0" y="0"/>
          <a:ext cx="0" cy="0"/>
          <a:chOff x="0" y="0"/>
          <a:chExt cx="0" cy="0"/>
        </a:xfrm>
      </p:grpSpPr>
      <p:grpSp>
        <p:nvGrpSpPr>
          <p:cNvPr id="17" name="مجموعة 16">
            <a:extLst>
              <a:ext uri="{FF2B5EF4-FFF2-40B4-BE49-F238E27FC236}">
                <a16:creationId xmlns:a16="http://schemas.microsoft.com/office/drawing/2014/main" id="{EAA7BCED-3DD5-4CF1-937B-DEB4C8984CB4}"/>
              </a:ext>
            </a:extLst>
          </p:cNvPr>
          <p:cNvGrpSpPr/>
          <p:nvPr/>
        </p:nvGrpSpPr>
        <p:grpSpPr>
          <a:xfrm>
            <a:off x="9960076" y="-3985198"/>
            <a:ext cx="2915765" cy="10843198"/>
            <a:chOff x="9421403" y="-3970377"/>
            <a:chExt cx="3838586" cy="10843198"/>
          </a:xfrm>
          <a:blipFill dpi="0" rotWithShape="1">
            <a:blip r:embed="rId2"/>
            <a:srcRect/>
            <a:stretch>
              <a:fillRect t="34000" r="40000"/>
            </a:stretch>
          </a:blipFill>
        </p:grpSpPr>
        <p:sp>
          <p:nvSpPr>
            <p:cNvPr id="5" name="مستطيل: زوايا مستديرة 4">
              <a:extLst>
                <a:ext uri="{FF2B5EF4-FFF2-40B4-BE49-F238E27FC236}">
                  <a16:creationId xmlns:a16="http://schemas.microsoft.com/office/drawing/2014/main" id="{EE1F4BA4-8518-4E22-9292-22A35AED8D06}"/>
                </a:ext>
              </a:extLst>
            </p:cNvPr>
            <p:cNvSpPr/>
            <p:nvPr/>
          </p:nvSpPr>
          <p:spPr>
            <a:xfrm rot="18552844">
              <a:off x="5875559" y="-380574"/>
              <a:ext cx="7531109" cy="43942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ستطيل: زوايا مستديرة 5">
              <a:extLst>
                <a:ext uri="{FF2B5EF4-FFF2-40B4-BE49-F238E27FC236}">
                  <a16:creationId xmlns:a16="http://schemas.microsoft.com/office/drawing/2014/main" id="{AEAA35E8-1A93-48B0-A0C5-55F5D33C96E2}"/>
                </a:ext>
              </a:extLst>
            </p:cNvPr>
            <p:cNvSpPr/>
            <p:nvPr/>
          </p:nvSpPr>
          <p:spPr>
            <a:xfrm rot="18552844">
              <a:off x="5805751" y="-64472"/>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 name="مستطيل: زوايا مستديرة 6">
              <a:extLst>
                <a:ext uri="{FF2B5EF4-FFF2-40B4-BE49-F238E27FC236}">
                  <a16:creationId xmlns:a16="http://schemas.microsoft.com/office/drawing/2014/main" id="{F7F92267-6EC0-449A-B4A0-1DDDCDD0C1BC}"/>
                </a:ext>
              </a:extLst>
            </p:cNvPr>
            <p:cNvSpPr/>
            <p:nvPr/>
          </p:nvSpPr>
          <p:spPr>
            <a:xfrm rot="18552844">
              <a:off x="6363997" y="1583521"/>
              <a:ext cx="8513874" cy="131805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مستطيل: زوايا مستديرة 12">
              <a:extLst>
                <a:ext uri="{FF2B5EF4-FFF2-40B4-BE49-F238E27FC236}">
                  <a16:creationId xmlns:a16="http://schemas.microsoft.com/office/drawing/2014/main" id="{8F59C102-4CC2-4D77-87ED-ED9C1E4B1CE6}"/>
                </a:ext>
              </a:extLst>
            </p:cNvPr>
            <p:cNvSpPr/>
            <p:nvPr/>
          </p:nvSpPr>
          <p:spPr>
            <a:xfrm rot="18552844">
              <a:off x="6027377" y="750173"/>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مستطيل: زوايا مستديرة 13">
              <a:extLst>
                <a:ext uri="{FF2B5EF4-FFF2-40B4-BE49-F238E27FC236}">
                  <a16:creationId xmlns:a16="http://schemas.microsoft.com/office/drawing/2014/main" id="{BEAFD2C5-E4BD-4288-B41D-BB131FC3942B}"/>
                </a:ext>
              </a:extLst>
            </p:cNvPr>
            <p:cNvSpPr/>
            <p:nvPr/>
          </p:nvSpPr>
          <p:spPr>
            <a:xfrm rot="18552844">
              <a:off x="9274724" y="2843594"/>
              <a:ext cx="7531109" cy="43942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مستطيل: زوايا مستديرة 14">
              <a:extLst>
                <a:ext uri="{FF2B5EF4-FFF2-40B4-BE49-F238E27FC236}">
                  <a16:creationId xmlns:a16="http://schemas.microsoft.com/office/drawing/2014/main" id="{E04CB5C8-DECC-4972-A312-AAB48AF50E25}"/>
                </a:ext>
              </a:extLst>
            </p:cNvPr>
            <p:cNvSpPr/>
            <p:nvPr/>
          </p:nvSpPr>
          <p:spPr>
            <a:xfrm rot="18552844">
              <a:off x="8311046" y="2345048"/>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مستطيل: زوايا مستديرة 15">
              <a:extLst>
                <a:ext uri="{FF2B5EF4-FFF2-40B4-BE49-F238E27FC236}">
                  <a16:creationId xmlns:a16="http://schemas.microsoft.com/office/drawing/2014/main" id="{9FFB0652-FBD0-4CBC-9D24-D0565227B40D}"/>
                </a:ext>
              </a:extLst>
            </p:cNvPr>
            <p:cNvSpPr/>
            <p:nvPr/>
          </p:nvSpPr>
          <p:spPr>
            <a:xfrm rot="18552844">
              <a:off x="7565503" y="2182755"/>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8" name="مستطيل: زوايا مستديرة 4">
              <a:extLst>
                <a:ext uri="{FF2B5EF4-FFF2-40B4-BE49-F238E27FC236}">
                  <a16:creationId xmlns:a16="http://schemas.microsoft.com/office/drawing/2014/main" id="{AA563909-4119-4005-8F74-CB9EA0344CC7}"/>
                </a:ext>
              </a:extLst>
            </p:cNvPr>
            <p:cNvSpPr/>
            <p:nvPr/>
          </p:nvSpPr>
          <p:spPr>
            <a:xfrm rot="18552844">
              <a:off x="5911058" y="-380573"/>
              <a:ext cx="7531109" cy="43942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مستطيل: زوايا مستديرة 5">
              <a:extLst>
                <a:ext uri="{FF2B5EF4-FFF2-40B4-BE49-F238E27FC236}">
                  <a16:creationId xmlns:a16="http://schemas.microsoft.com/office/drawing/2014/main" id="{D4E7632A-3BCE-4004-B7CB-4CB744BF4BB5}"/>
                </a:ext>
              </a:extLst>
            </p:cNvPr>
            <p:cNvSpPr/>
            <p:nvPr/>
          </p:nvSpPr>
          <p:spPr>
            <a:xfrm rot="18552844">
              <a:off x="5841250" y="-64471"/>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زوايا مستديرة 6">
              <a:extLst>
                <a:ext uri="{FF2B5EF4-FFF2-40B4-BE49-F238E27FC236}">
                  <a16:creationId xmlns:a16="http://schemas.microsoft.com/office/drawing/2014/main" id="{00FE91EE-BEEB-43CA-979A-65BCE679D0B7}"/>
                </a:ext>
              </a:extLst>
            </p:cNvPr>
            <p:cNvSpPr/>
            <p:nvPr/>
          </p:nvSpPr>
          <p:spPr>
            <a:xfrm rot="18552844">
              <a:off x="6399496" y="1583522"/>
              <a:ext cx="8513874" cy="131805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مستطيل: زوايا مستديرة 12">
              <a:extLst>
                <a:ext uri="{FF2B5EF4-FFF2-40B4-BE49-F238E27FC236}">
                  <a16:creationId xmlns:a16="http://schemas.microsoft.com/office/drawing/2014/main" id="{445305F8-6CB6-4EEE-9DB7-145F934B988B}"/>
                </a:ext>
              </a:extLst>
            </p:cNvPr>
            <p:cNvSpPr/>
            <p:nvPr/>
          </p:nvSpPr>
          <p:spPr>
            <a:xfrm rot="18552844">
              <a:off x="6062876" y="750174"/>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32" name="مربع نص 31">
            <a:extLst>
              <a:ext uri="{FF2B5EF4-FFF2-40B4-BE49-F238E27FC236}">
                <a16:creationId xmlns:a16="http://schemas.microsoft.com/office/drawing/2014/main" id="{94930DDD-9495-46C1-A71D-C7FE78C5D106}"/>
              </a:ext>
            </a:extLst>
          </p:cNvPr>
          <p:cNvSpPr txBox="1"/>
          <p:nvPr/>
        </p:nvSpPr>
        <p:spPr>
          <a:xfrm>
            <a:off x="10143029" y="6282015"/>
            <a:ext cx="1484319" cy="307777"/>
          </a:xfrm>
          <a:prstGeom prst="rect">
            <a:avLst/>
          </a:prstGeom>
          <a:noFill/>
        </p:spPr>
        <p:txBody>
          <a:bodyPr wrap="square" rtlCol="1">
            <a:spAutoFit/>
          </a:bodyPr>
          <a:lstStyle/>
          <a:p>
            <a:r>
              <a:rPr lang="en-GB" sz="1400" dirty="0">
                <a:latin typeface="Montsrrat"/>
              </a:rPr>
              <a:t>23</a:t>
            </a:r>
            <a:endParaRPr lang="ar-SA" sz="1400" dirty="0">
              <a:latin typeface="Montsrrat"/>
            </a:endParaRPr>
          </a:p>
        </p:txBody>
      </p:sp>
      <p:sp>
        <p:nvSpPr>
          <p:cNvPr id="22" name="TextBox 21">
            <a:extLst>
              <a:ext uri="{FF2B5EF4-FFF2-40B4-BE49-F238E27FC236}">
                <a16:creationId xmlns:a16="http://schemas.microsoft.com/office/drawing/2014/main" id="{2FD8B646-D175-44AD-B6E8-AE2C471DFE40}"/>
              </a:ext>
            </a:extLst>
          </p:cNvPr>
          <p:cNvSpPr txBox="1"/>
          <p:nvPr/>
        </p:nvSpPr>
        <p:spPr>
          <a:xfrm>
            <a:off x="623993" y="289544"/>
            <a:ext cx="4379602" cy="523220"/>
          </a:xfrm>
          <a:prstGeom prst="rect">
            <a:avLst/>
          </a:prstGeom>
          <a:noFill/>
        </p:spPr>
        <p:txBody>
          <a:bodyPr wrap="square">
            <a:spAutoFit/>
          </a:bodyPr>
          <a:lstStyle/>
          <a:p>
            <a:pPr algn="l" rtl="0"/>
            <a:r>
              <a:rPr lang="en-GB" sz="2800" dirty="0">
                <a:latin typeface="Arial Black" panose="020B0A04020102020204" pitchFamily="34" charset="0"/>
              </a:rPr>
              <a:t>Feature work</a:t>
            </a:r>
            <a:endParaRPr lang="en-GB" sz="2400" dirty="0">
              <a:latin typeface="Arial Black" panose="020B0A04020102020204" pitchFamily="34" charset="0"/>
            </a:endParaRPr>
          </a:p>
        </p:txBody>
      </p:sp>
      <p:sp>
        <p:nvSpPr>
          <p:cNvPr id="25" name="TextBox 24">
            <a:extLst>
              <a:ext uri="{FF2B5EF4-FFF2-40B4-BE49-F238E27FC236}">
                <a16:creationId xmlns:a16="http://schemas.microsoft.com/office/drawing/2014/main" id="{F7CAAE86-3544-49D6-BAC8-2A4362E8DC52}"/>
              </a:ext>
            </a:extLst>
          </p:cNvPr>
          <p:cNvSpPr txBox="1"/>
          <p:nvPr/>
        </p:nvSpPr>
        <p:spPr>
          <a:xfrm>
            <a:off x="234076" y="2402152"/>
            <a:ext cx="7584948" cy="2308324"/>
          </a:xfrm>
          <a:prstGeom prst="rect">
            <a:avLst/>
          </a:prstGeom>
          <a:noFill/>
        </p:spPr>
        <p:txBody>
          <a:bodyPr wrap="square">
            <a:spAutoFit/>
          </a:bodyPr>
          <a:lstStyle/>
          <a:p>
            <a:pPr algn="l" rtl="0"/>
            <a:r>
              <a:rPr lang="en-GB" dirty="0">
                <a:latin typeface="Algerian" panose="04020705040A02060702" pitchFamily="82" charset="0"/>
              </a:rPr>
              <a:t>-• </a:t>
            </a:r>
            <a:r>
              <a:rPr lang="en-GB" dirty="0" err="1">
                <a:latin typeface="Algerian" panose="04020705040A02060702" pitchFamily="82" charset="0"/>
              </a:rPr>
              <a:t>GeoMapping</a:t>
            </a:r>
            <a:r>
              <a:rPr lang="en-GB" dirty="0">
                <a:latin typeface="Algerian" panose="04020705040A02060702" pitchFamily="82" charset="0"/>
              </a:rPr>
              <a:t> –</a:t>
            </a:r>
          </a:p>
          <a:p>
            <a:pPr algn="l" rtl="0"/>
            <a:r>
              <a:rPr lang="en-GB" dirty="0">
                <a:latin typeface="Algerian" panose="04020705040A02060702" pitchFamily="82" charset="0"/>
              </a:rPr>
              <a:t>Connect the database to the map to know the right location</a:t>
            </a:r>
          </a:p>
          <a:p>
            <a:pPr algn="l" rtl="0"/>
            <a:r>
              <a:rPr lang="en-GB" dirty="0">
                <a:latin typeface="Algerian" panose="04020705040A02060702" pitchFamily="82" charset="0"/>
              </a:rPr>
              <a:t>Analysis with line name </a:t>
            </a:r>
          </a:p>
          <a:p>
            <a:pPr algn="l" rtl="0"/>
            <a:r>
              <a:rPr lang="en-GB" dirty="0">
                <a:latin typeface="Algerian" panose="04020705040A02060702" pitchFamily="82" charset="0"/>
              </a:rPr>
              <a:t>Bus service for low-traffic areas</a:t>
            </a:r>
          </a:p>
          <a:p>
            <a:pPr algn="l" rtl="0"/>
            <a:r>
              <a:rPr lang="en-GB" dirty="0">
                <a:latin typeface="Algerian" panose="04020705040A02060702" pitchFamily="82" charset="0"/>
              </a:rPr>
              <a:t>• Other visualizations such as interactive plots</a:t>
            </a:r>
          </a:p>
          <a:p>
            <a:pPr algn="l" rtl="0"/>
            <a:r>
              <a:rPr lang="en-GB" dirty="0">
                <a:latin typeface="Algerian" panose="04020705040A02060702" pitchFamily="82" charset="0"/>
              </a:rPr>
              <a:t>• </a:t>
            </a:r>
            <a:r>
              <a:rPr lang="en-GB" dirty="0" err="1">
                <a:latin typeface="Algerian" panose="04020705040A02060702" pitchFamily="82" charset="0"/>
              </a:rPr>
              <a:t>Plotly</a:t>
            </a:r>
            <a:r>
              <a:rPr lang="en-GB" dirty="0">
                <a:latin typeface="Algerian" panose="04020705040A02060702" pitchFamily="82" charset="0"/>
              </a:rPr>
              <a:t>, Bokeh</a:t>
            </a:r>
          </a:p>
          <a:p>
            <a:pPr algn="l" rtl="0"/>
            <a:endParaRPr lang="en-GB" dirty="0">
              <a:latin typeface="Algerian" panose="04020705040A02060702" pitchFamily="82" charset="0"/>
            </a:endParaRPr>
          </a:p>
          <a:p>
            <a:pPr algn="l" rtl="0"/>
            <a:endParaRPr lang="en-GB" dirty="0">
              <a:latin typeface="Algerian" panose="04020705040A02060702" pitchFamily="82" charset="0"/>
            </a:endParaRPr>
          </a:p>
        </p:txBody>
      </p:sp>
    </p:spTree>
    <p:extLst>
      <p:ext uri="{BB962C8B-B14F-4D97-AF65-F5344CB8AC3E}">
        <p14:creationId xmlns:p14="http://schemas.microsoft.com/office/powerpoint/2010/main" val="55814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5">
          <a:fgClr>
            <a:srgbClr val="9BA391"/>
          </a:fgClr>
          <a:bgClr>
            <a:schemeClr val="bg1"/>
          </a:bgClr>
        </a:pattFill>
        <a:effectLst/>
      </p:bgPr>
    </p:bg>
    <p:spTree>
      <p:nvGrpSpPr>
        <p:cNvPr id="1" name=""/>
        <p:cNvGrpSpPr/>
        <p:nvPr/>
      </p:nvGrpSpPr>
      <p:grpSpPr>
        <a:xfrm>
          <a:off x="0" y="0"/>
          <a:ext cx="0" cy="0"/>
          <a:chOff x="0" y="0"/>
          <a:chExt cx="0" cy="0"/>
        </a:xfrm>
      </p:grpSpPr>
      <p:sp>
        <p:nvSpPr>
          <p:cNvPr id="10" name="رسم 7">
            <a:extLst>
              <a:ext uri="{FF2B5EF4-FFF2-40B4-BE49-F238E27FC236}">
                <a16:creationId xmlns:a16="http://schemas.microsoft.com/office/drawing/2014/main" id="{AFE7F71E-6C89-4FAF-B1B0-9F10114B817C}"/>
              </a:ext>
            </a:extLst>
          </p:cNvPr>
          <p:cNvSpPr/>
          <p:nvPr/>
        </p:nvSpPr>
        <p:spPr>
          <a:xfrm rot="2588782">
            <a:off x="16992" y="1195240"/>
            <a:ext cx="4868190" cy="4685725"/>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solidFill>
            <a:srgbClr val="660033"/>
          </a:solidFill>
          <a:ln w="26908" cap="flat">
            <a:solidFill>
              <a:srgbClr val="660033"/>
            </a:solidFill>
            <a:prstDash val="solid"/>
            <a:miter/>
          </a:ln>
        </p:spPr>
        <p:txBody>
          <a:bodyPr rtlCol="1" anchor="ctr"/>
          <a:lstStyle/>
          <a:p>
            <a:endParaRPr lang="ar-SA" dirty="0"/>
          </a:p>
        </p:txBody>
      </p:sp>
      <p:sp>
        <p:nvSpPr>
          <p:cNvPr id="20" name="رسم 7">
            <a:extLst>
              <a:ext uri="{FF2B5EF4-FFF2-40B4-BE49-F238E27FC236}">
                <a16:creationId xmlns:a16="http://schemas.microsoft.com/office/drawing/2014/main" id="{FB3011CB-A66B-47A9-B4E2-C97298098BDB}"/>
              </a:ext>
            </a:extLst>
          </p:cNvPr>
          <p:cNvSpPr/>
          <p:nvPr/>
        </p:nvSpPr>
        <p:spPr>
          <a:xfrm rot="3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1" name="رسم 7">
            <a:extLst>
              <a:ext uri="{FF2B5EF4-FFF2-40B4-BE49-F238E27FC236}">
                <a16:creationId xmlns:a16="http://schemas.microsoft.com/office/drawing/2014/main" id="{DCAE86EE-3C1B-464C-A36F-F7ADED507722}"/>
              </a:ext>
            </a:extLst>
          </p:cNvPr>
          <p:cNvSpPr/>
          <p:nvPr/>
        </p:nvSpPr>
        <p:spPr>
          <a:xfrm rot="6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2" name="رسم 7">
            <a:extLst>
              <a:ext uri="{FF2B5EF4-FFF2-40B4-BE49-F238E27FC236}">
                <a16:creationId xmlns:a16="http://schemas.microsoft.com/office/drawing/2014/main" id="{5E56F730-FF89-419F-B611-305D8E15C871}"/>
              </a:ext>
            </a:extLst>
          </p:cNvPr>
          <p:cNvSpPr/>
          <p:nvPr/>
        </p:nvSpPr>
        <p:spPr>
          <a:xfrm rot="9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3" name="رسم 7">
            <a:extLst>
              <a:ext uri="{FF2B5EF4-FFF2-40B4-BE49-F238E27FC236}">
                <a16:creationId xmlns:a16="http://schemas.microsoft.com/office/drawing/2014/main" id="{9EF5C4FB-31A7-40F7-AE8A-7937ECF7EC13}"/>
              </a:ext>
            </a:extLst>
          </p:cNvPr>
          <p:cNvSpPr/>
          <p:nvPr/>
        </p:nvSpPr>
        <p:spPr>
          <a:xfrm rot="12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4" name="رسم 7">
            <a:extLst>
              <a:ext uri="{FF2B5EF4-FFF2-40B4-BE49-F238E27FC236}">
                <a16:creationId xmlns:a16="http://schemas.microsoft.com/office/drawing/2014/main" id="{5053FD35-6620-4F46-9556-D51F2F3AAE4E}"/>
              </a:ext>
            </a:extLst>
          </p:cNvPr>
          <p:cNvSpPr/>
          <p:nvPr/>
        </p:nvSpPr>
        <p:spPr>
          <a:xfrm rot="15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5" name="رسم 7">
            <a:extLst>
              <a:ext uri="{FF2B5EF4-FFF2-40B4-BE49-F238E27FC236}">
                <a16:creationId xmlns:a16="http://schemas.microsoft.com/office/drawing/2014/main" id="{2A074DC8-4E11-4FBF-84DC-CB7773183702}"/>
              </a:ext>
            </a:extLst>
          </p:cNvPr>
          <p:cNvSpPr/>
          <p:nvPr/>
        </p:nvSpPr>
        <p:spPr>
          <a:xfrm rot="18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6" name="رسم 7">
            <a:extLst>
              <a:ext uri="{FF2B5EF4-FFF2-40B4-BE49-F238E27FC236}">
                <a16:creationId xmlns:a16="http://schemas.microsoft.com/office/drawing/2014/main" id="{6A866364-8274-41AF-BF98-127234C57A9D}"/>
              </a:ext>
            </a:extLst>
          </p:cNvPr>
          <p:cNvSpPr/>
          <p:nvPr/>
        </p:nvSpPr>
        <p:spPr>
          <a:xfrm rot="21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7" name="رسم 7">
            <a:extLst>
              <a:ext uri="{FF2B5EF4-FFF2-40B4-BE49-F238E27FC236}">
                <a16:creationId xmlns:a16="http://schemas.microsoft.com/office/drawing/2014/main" id="{6710CD54-294E-4520-B6FB-E0E7E1FD83EB}"/>
              </a:ext>
            </a:extLst>
          </p:cNvPr>
          <p:cNvSpPr/>
          <p:nvPr/>
        </p:nvSpPr>
        <p:spPr>
          <a:xfrm rot="24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28" name="رسم 7">
            <a:extLst>
              <a:ext uri="{FF2B5EF4-FFF2-40B4-BE49-F238E27FC236}">
                <a16:creationId xmlns:a16="http://schemas.microsoft.com/office/drawing/2014/main" id="{032504F9-7AB6-4E51-97E7-9104E271BAF7}"/>
              </a:ext>
            </a:extLst>
          </p:cNvPr>
          <p:cNvSpPr/>
          <p:nvPr/>
        </p:nvSpPr>
        <p:spPr>
          <a:xfrm rot="2700000">
            <a:off x="-14" y="992062"/>
            <a:ext cx="4902200" cy="5060739"/>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noFill/>
          <a:ln w="19050" cap="flat">
            <a:solidFill>
              <a:srgbClr val="660033"/>
            </a:solidFill>
            <a:prstDash val="solid"/>
            <a:miter/>
          </a:ln>
        </p:spPr>
        <p:txBody>
          <a:bodyPr rtlCol="1" anchor="ctr"/>
          <a:lstStyle/>
          <a:p>
            <a:endParaRPr lang="ar-SA" dirty="0"/>
          </a:p>
        </p:txBody>
      </p:sp>
      <p:sp>
        <p:nvSpPr>
          <p:cNvPr id="9" name="رسم 7">
            <a:extLst>
              <a:ext uri="{FF2B5EF4-FFF2-40B4-BE49-F238E27FC236}">
                <a16:creationId xmlns:a16="http://schemas.microsoft.com/office/drawing/2014/main" id="{E97254C6-145D-4EF5-9C05-9C81B354712F}"/>
              </a:ext>
            </a:extLst>
          </p:cNvPr>
          <p:cNvSpPr/>
          <p:nvPr/>
        </p:nvSpPr>
        <p:spPr>
          <a:xfrm>
            <a:off x="349035" y="1297792"/>
            <a:ext cx="4235043" cy="4471122"/>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blipFill>
            <a:blip r:embed="rId2"/>
            <a:stretch>
              <a:fillRect/>
            </a:stretch>
          </a:blipFill>
          <a:ln w="26908" cap="flat">
            <a:noFill/>
            <a:prstDash val="solid"/>
            <a:miter/>
          </a:ln>
        </p:spPr>
        <p:txBody>
          <a:bodyPr rtlCol="1" anchor="ctr"/>
          <a:lstStyle/>
          <a:p>
            <a:endParaRPr lang="ar-SA" dirty="0"/>
          </a:p>
        </p:txBody>
      </p:sp>
      <p:sp>
        <p:nvSpPr>
          <p:cNvPr id="41" name="رسم 7">
            <a:extLst>
              <a:ext uri="{FF2B5EF4-FFF2-40B4-BE49-F238E27FC236}">
                <a16:creationId xmlns:a16="http://schemas.microsoft.com/office/drawing/2014/main" id="{949E3360-C193-4CC6-8C14-1FD96ADCE9DC}"/>
              </a:ext>
            </a:extLst>
          </p:cNvPr>
          <p:cNvSpPr/>
          <p:nvPr/>
        </p:nvSpPr>
        <p:spPr>
          <a:xfrm>
            <a:off x="321365" y="1302643"/>
            <a:ext cx="4261777" cy="4483901"/>
          </a:xfrm>
          <a:custGeom>
            <a:avLst/>
            <a:gdLst>
              <a:gd name="connsiteX0" fmla="*/ 3157984 w 4264189"/>
              <a:gd name="connsiteY0" fmla="*/ 355259 h 4426105"/>
              <a:gd name="connsiteX1" fmla="*/ 3831613 w 4264189"/>
              <a:gd name="connsiteY1" fmla="*/ 1371092 h 4426105"/>
              <a:gd name="connsiteX2" fmla="*/ 4260042 w 4264189"/>
              <a:gd name="connsiteY2" fmla="*/ 2389619 h 4426105"/>
              <a:gd name="connsiteX3" fmla="*/ 3648386 w 4264189"/>
              <a:gd name="connsiteY3" fmla="*/ 3332700 h 4426105"/>
              <a:gd name="connsiteX4" fmla="*/ 3055593 w 4264189"/>
              <a:gd name="connsiteY4" fmla="*/ 4251530 h 4426105"/>
              <a:gd name="connsiteX5" fmla="*/ 2055927 w 4264189"/>
              <a:gd name="connsiteY5" fmla="*/ 4394339 h 4426105"/>
              <a:gd name="connsiteX6" fmla="*/ 1120930 w 4264189"/>
              <a:gd name="connsiteY6" fmla="*/ 4027885 h 4426105"/>
              <a:gd name="connsiteX7" fmla="*/ 546998 w 4264189"/>
              <a:gd name="connsiteY7" fmla="*/ 3281504 h 4426105"/>
              <a:gd name="connsiteX8" fmla="*/ 191322 w 4264189"/>
              <a:gd name="connsiteY8" fmla="*/ 2343812 h 4426105"/>
              <a:gd name="connsiteX9" fmla="*/ 48513 w 4264189"/>
              <a:gd name="connsiteY9" fmla="*/ 1247144 h 4426105"/>
              <a:gd name="connsiteX10" fmla="*/ 956565 w 4264189"/>
              <a:gd name="connsiteY10" fmla="*/ 565432 h 4426105"/>
              <a:gd name="connsiteX11" fmla="*/ 2061316 w 4264189"/>
              <a:gd name="connsiteY11" fmla="*/ 15750 h 4426105"/>
              <a:gd name="connsiteX12" fmla="*/ 3157984 w 4264189"/>
              <a:gd name="connsiteY12" fmla="*/ 355259 h 442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4189" h="4426105">
                <a:moveTo>
                  <a:pt x="3157984" y="355259"/>
                </a:moveTo>
                <a:cubicBezTo>
                  <a:pt x="3451687" y="619322"/>
                  <a:pt x="3618747" y="1007332"/>
                  <a:pt x="3831613" y="1371092"/>
                </a:cubicBezTo>
                <a:cubicBezTo>
                  <a:pt x="4044480" y="1734852"/>
                  <a:pt x="4300459" y="2074361"/>
                  <a:pt x="4260042" y="2389619"/>
                </a:cubicBezTo>
                <a:cubicBezTo>
                  <a:pt x="4216929" y="2704877"/>
                  <a:pt x="3874726" y="2995885"/>
                  <a:pt x="3648386" y="3332700"/>
                </a:cubicBezTo>
                <a:cubicBezTo>
                  <a:pt x="3422047" y="3672209"/>
                  <a:pt x="3308877" y="4057524"/>
                  <a:pt x="3055593" y="4251530"/>
                </a:cubicBezTo>
                <a:cubicBezTo>
                  <a:pt x="2805003" y="4448229"/>
                  <a:pt x="2414298" y="4450924"/>
                  <a:pt x="2055927" y="4394339"/>
                </a:cubicBezTo>
                <a:cubicBezTo>
                  <a:pt x="1697557" y="4337754"/>
                  <a:pt x="1374215" y="4221890"/>
                  <a:pt x="1120930" y="4027885"/>
                </a:cubicBezTo>
                <a:cubicBezTo>
                  <a:pt x="867646" y="3833880"/>
                  <a:pt x="684419" y="3561733"/>
                  <a:pt x="546998" y="3281504"/>
                </a:cubicBezTo>
                <a:cubicBezTo>
                  <a:pt x="409578" y="2998580"/>
                  <a:pt x="315270" y="2704877"/>
                  <a:pt x="191322" y="2343812"/>
                </a:cubicBezTo>
                <a:cubicBezTo>
                  <a:pt x="70069" y="1980052"/>
                  <a:pt x="-78129" y="1546235"/>
                  <a:pt x="48513" y="1247144"/>
                </a:cubicBezTo>
                <a:cubicBezTo>
                  <a:pt x="175155" y="948053"/>
                  <a:pt x="582027" y="780993"/>
                  <a:pt x="956565" y="565432"/>
                </a:cubicBezTo>
                <a:cubicBezTo>
                  <a:pt x="1331103" y="347176"/>
                  <a:pt x="1678695" y="80419"/>
                  <a:pt x="2061316" y="15750"/>
                </a:cubicBezTo>
                <a:cubicBezTo>
                  <a:pt x="2443938" y="-48918"/>
                  <a:pt x="2864282" y="91197"/>
                  <a:pt x="3157984" y="355259"/>
                </a:cubicBezTo>
                <a:close/>
              </a:path>
            </a:pathLst>
          </a:custGeom>
          <a:gradFill>
            <a:gsLst>
              <a:gs pos="0">
                <a:srgbClr val="660033"/>
              </a:gs>
              <a:gs pos="41000">
                <a:srgbClr val="660033">
                  <a:alpha val="49000"/>
                  <a:lumMod val="40000"/>
                  <a:lumOff val="60000"/>
                </a:srgbClr>
              </a:gs>
              <a:gs pos="100000">
                <a:srgbClr val="660033">
                  <a:alpha val="0"/>
                  <a:lumMod val="60000"/>
                  <a:lumOff val="40000"/>
                </a:srgbClr>
              </a:gs>
              <a:gs pos="87000">
                <a:srgbClr val="660033">
                  <a:alpha val="46000"/>
                  <a:lumMod val="40000"/>
                  <a:lumOff val="60000"/>
                </a:srgbClr>
              </a:gs>
            </a:gsLst>
            <a:lin ang="5400000" scaled="1"/>
          </a:gradFill>
          <a:ln w="26908" cap="flat">
            <a:noFill/>
            <a:prstDash val="solid"/>
            <a:miter/>
          </a:ln>
        </p:spPr>
        <p:txBody>
          <a:bodyPr rtlCol="1" anchor="ctr"/>
          <a:lstStyle/>
          <a:p>
            <a:endParaRPr lang="ar-SA" dirty="0"/>
          </a:p>
        </p:txBody>
      </p:sp>
      <p:sp>
        <p:nvSpPr>
          <p:cNvPr id="54" name="عنوان فرعي 2">
            <a:extLst>
              <a:ext uri="{FF2B5EF4-FFF2-40B4-BE49-F238E27FC236}">
                <a16:creationId xmlns:a16="http://schemas.microsoft.com/office/drawing/2014/main" id="{AB5EE3FA-CE36-4AFA-8286-CD7821D18497}"/>
              </a:ext>
            </a:extLst>
          </p:cNvPr>
          <p:cNvSpPr txBox="1">
            <a:spLocks/>
          </p:cNvSpPr>
          <p:nvPr/>
        </p:nvSpPr>
        <p:spPr>
          <a:xfrm>
            <a:off x="4448894" y="2787019"/>
            <a:ext cx="8148433" cy="418837"/>
          </a:xfrm>
          <a:prstGeom prst="rect">
            <a:avLst/>
          </a:prstGeom>
          <a:noFill/>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 indent="0" algn="ctr" rtl="0">
              <a:buNone/>
            </a:pPr>
            <a:r>
              <a:rPr lang="en-GB" sz="5400" b="1" i="0" dirty="0">
                <a:solidFill>
                  <a:srgbClr val="660033"/>
                </a:solidFill>
                <a:effectLst/>
                <a:latin typeface="Changa"/>
                <a:cs typeface="+mj-cs"/>
              </a:rPr>
              <a:t>Thank you for listening.</a:t>
            </a:r>
            <a:endParaRPr lang="en-US" sz="5400" b="1" dirty="0">
              <a:solidFill>
                <a:srgbClr val="660033"/>
              </a:solidFill>
              <a:latin typeface="Montsrrat"/>
              <a:cs typeface="+mj-cs"/>
            </a:endParaRPr>
          </a:p>
        </p:txBody>
      </p:sp>
      <p:sp>
        <p:nvSpPr>
          <p:cNvPr id="58" name="مستطيل 57">
            <a:extLst>
              <a:ext uri="{FF2B5EF4-FFF2-40B4-BE49-F238E27FC236}">
                <a16:creationId xmlns:a16="http://schemas.microsoft.com/office/drawing/2014/main" id="{C9105C86-13E0-4F66-BC4C-DD66AF6070D6}"/>
              </a:ext>
            </a:extLst>
          </p:cNvPr>
          <p:cNvSpPr/>
          <p:nvPr/>
        </p:nvSpPr>
        <p:spPr>
          <a:xfrm>
            <a:off x="5473575" y="3466694"/>
            <a:ext cx="5932457" cy="707886"/>
          </a:xfrm>
          <a:prstGeom prst="rect">
            <a:avLst/>
          </a:prstGeom>
        </p:spPr>
        <p:txBody>
          <a:bodyPr wrap="square" lIns="91440" tIns="45720" rIns="91440" bIns="45720" anchor="t">
            <a:spAutoFit/>
          </a:bodyPr>
          <a:lstStyle/>
          <a:p>
            <a:pPr algn="ctr" rtl="0"/>
            <a:endParaRPr lang="en-US" sz="2000" b="1" dirty="0">
              <a:latin typeface="Broadway" panose="04040905080B02020502" pitchFamily="82" charset="0"/>
            </a:endParaRPr>
          </a:p>
          <a:p>
            <a:pPr algn="ctr" rtl="0"/>
            <a:endParaRPr lang="en-US" sz="2000" b="1" dirty="0">
              <a:latin typeface="Broadway" panose="04040905080B02020502" pitchFamily="82" charset="0"/>
            </a:endParaRPr>
          </a:p>
        </p:txBody>
      </p:sp>
      <p:sp>
        <p:nvSpPr>
          <p:cNvPr id="62" name="مربع نص 61">
            <a:extLst>
              <a:ext uri="{FF2B5EF4-FFF2-40B4-BE49-F238E27FC236}">
                <a16:creationId xmlns:a16="http://schemas.microsoft.com/office/drawing/2014/main" id="{47234C84-B3A5-43AC-B66D-0B1D01A839A9}"/>
              </a:ext>
            </a:extLst>
          </p:cNvPr>
          <p:cNvSpPr txBox="1"/>
          <p:nvPr/>
        </p:nvSpPr>
        <p:spPr>
          <a:xfrm>
            <a:off x="4195492" y="6324531"/>
            <a:ext cx="6346270" cy="369332"/>
          </a:xfrm>
          <a:prstGeom prst="rect">
            <a:avLst/>
          </a:prstGeom>
          <a:noFill/>
        </p:spPr>
        <p:txBody>
          <a:bodyPr wrap="square">
            <a:spAutoFit/>
          </a:bodyPr>
          <a:lstStyle/>
          <a:p>
            <a:pPr algn="ctr" rtl="0"/>
            <a:r>
              <a:rPr lang="en-US" b="1" dirty="0">
                <a:solidFill>
                  <a:schemeClr val="bg1">
                    <a:lumMod val="50000"/>
                  </a:schemeClr>
                </a:solidFill>
                <a:latin typeface="Montsrrat"/>
              </a:rPr>
              <a:t> 1443 H -2021 G</a:t>
            </a:r>
          </a:p>
        </p:txBody>
      </p:sp>
    </p:spTree>
    <p:extLst>
      <p:ext uri="{BB962C8B-B14F-4D97-AF65-F5344CB8AC3E}">
        <p14:creationId xmlns:p14="http://schemas.microsoft.com/office/powerpoint/2010/main" val="205582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10800000">
                                      <p:cBhvr>
                                        <p:cTn id="6" dur="15000" fill="hold"/>
                                        <p:tgtEl>
                                          <p:spTgt spid="10"/>
                                        </p:tgtEl>
                                        <p:attrNameLst>
                                          <p:attrName>r</p:attrName>
                                        </p:attrNameLst>
                                      </p:cBhvr>
                                    </p:animRot>
                                  </p:childTnLst>
                                </p:cTn>
                              </p:par>
                              <p:par>
                                <p:cTn id="7" presetID="8" presetClass="emph" presetSubtype="0" repeatCount="indefinite" fill="hold" grpId="0" nodeType="withEffect">
                                  <p:stCondLst>
                                    <p:cond delay="250"/>
                                  </p:stCondLst>
                                  <p:childTnLst>
                                    <p:animRot by="-21600000">
                                      <p:cBhvr>
                                        <p:cTn id="8" dur="15000" fill="hold"/>
                                        <p:tgtEl>
                                          <p:spTgt spid="20"/>
                                        </p:tgtEl>
                                        <p:attrNameLst>
                                          <p:attrName>r</p:attrName>
                                        </p:attrNameLst>
                                      </p:cBhvr>
                                    </p:animRot>
                                  </p:childTnLst>
                                </p:cTn>
                              </p:par>
                              <p:par>
                                <p:cTn id="9" presetID="8" presetClass="emph" presetSubtype="0" repeatCount="indefinite" fill="hold" grpId="0" nodeType="withEffect">
                                  <p:stCondLst>
                                    <p:cond delay="500"/>
                                  </p:stCondLst>
                                  <p:childTnLst>
                                    <p:animRot by="21600000">
                                      <p:cBhvr>
                                        <p:cTn id="10" dur="15000" fill="hold"/>
                                        <p:tgtEl>
                                          <p:spTgt spid="21"/>
                                        </p:tgtEl>
                                        <p:attrNameLst>
                                          <p:attrName>r</p:attrName>
                                        </p:attrNameLst>
                                      </p:cBhvr>
                                    </p:animRot>
                                  </p:childTnLst>
                                </p:cTn>
                              </p:par>
                              <p:par>
                                <p:cTn id="11" presetID="8" presetClass="emph" presetSubtype="0" repeatCount="indefinite" fill="hold" grpId="0" nodeType="withEffect">
                                  <p:stCondLst>
                                    <p:cond delay="750"/>
                                  </p:stCondLst>
                                  <p:childTnLst>
                                    <p:animRot by="-21600000">
                                      <p:cBhvr>
                                        <p:cTn id="12" dur="15000" fill="hold"/>
                                        <p:tgtEl>
                                          <p:spTgt spid="22"/>
                                        </p:tgtEl>
                                        <p:attrNameLst>
                                          <p:attrName>r</p:attrName>
                                        </p:attrNameLst>
                                      </p:cBhvr>
                                    </p:animRot>
                                  </p:childTnLst>
                                </p:cTn>
                              </p:par>
                              <p:par>
                                <p:cTn id="13" presetID="8" presetClass="emph" presetSubtype="0" repeatCount="indefinite" fill="hold" grpId="0" nodeType="withEffect">
                                  <p:stCondLst>
                                    <p:cond delay="1000"/>
                                  </p:stCondLst>
                                  <p:childTnLst>
                                    <p:animRot by="21600000">
                                      <p:cBhvr>
                                        <p:cTn id="14" dur="15000" fill="hold"/>
                                        <p:tgtEl>
                                          <p:spTgt spid="23"/>
                                        </p:tgtEl>
                                        <p:attrNameLst>
                                          <p:attrName>r</p:attrName>
                                        </p:attrNameLst>
                                      </p:cBhvr>
                                    </p:animRot>
                                  </p:childTnLst>
                                </p:cTn>
                              </p:par>
                              <p:par>
                                <p:cTn id="15" presetID="8" presetClass="emph" presetSubtype="0" repeatCount="indefinite" fill="hold" grpId="0" nodeType="withEffect">
                                  <p:stCondLst>
                                    <p:cond delay="1250"/>
                                  </p:stCondLst>
                                  <p:childTnLst>
                                    <p:animRot by="-21600000">
                                      <p:cBhvr>
                                        <p:cTn id="16" dur="15000" fill="hold"/>
                                        <p:tgtEl>
                                          <p:spTgt spid="24"/>
                                        </p:tgtEl>
                                        <p:attrNameLst>
                                          <p:attrName>r</p:attrName>
                                        </p:attrNameLst>
                                      </p:cBhvr>
                                    </p:animRot>
                                  </p:childTnLst>
                                </p:cTn>
                              </p:par>
                              <p:par>
                                <p:cTn id="17" presetID="8" presetClass="emph" presetSubtype="0" repeatCount="indefinite" fill="hold" grpId="0" nodeType="withEffect">
                                  <p:stCondLst>
                                    <p:cond delay="1500"/>
                                  </p:stCondLst>
                                  <p:childTnLst>
                                    <p:animRot by="21600000">
                                      <p:cBhvr>
                                        <p:cTn id="18" dur="15000" fill="hold"/>
                                        <p:tgtEl>
                                          <p:spTgt spid="25"/>
                                        </p:tgtEl>
                                        <p:attrNameLst>
                                          <p:attrName>r</p:attrName>
                                        </p:attrNameLst>
                                      </p:cBhvr>
                                    </p:animRot>
                                  </p:childTnLst>
                                </p:cTn>
                              </p:par>
                              <p:par>
                                <p:cTn id="19" presetID="8" presetClass="emph" presetSubtype="0" repeatCount="indefinite" fill="hold" grpId="0" nodeType="withEffect">
                                  <p:stCondLst>
                                    <p:cond delay="1750"/>
                                  </p:stCondLst>
                                  <p:childTnLst>
                                    <p:animRot by="-21600000">
                                      <p:cBhvr>
                                        <p:cTn id="20" dur="15000" fill="hold"/>
                                        <p:tgtEl>
                                          <p:spTgt spid="26"/>
                                        </p:tgtEl>
                                        <p:attrNameLst>
                                          <p:attrName>r</p:attrName>
                                        </p:attrNameLst>
                                      </p:cBhvr>
                                    </p:animRot>
                                  </p:childTnLst>
                                </p:cTn>
                              </p:par>
                              <p:par>
                                <p:cTn id="21" presetID="8" presetClass="emph" presetSubtype="0" repeatCount="indefinite" fill="hold" grpId="0" nodeType="withEffect">
                                  <p:stCondLst>
                                    <p:cond delay="2000"/>
                                  </p:stCondLst>
                                  <p:childTnLst>
                                    <p:animRot by="21600000">
                                      <p:cBhvr>
                                        <p:cTn id="22" dur="15000" fill="hold"/>
                                        <p:tgtEl>
                                          <p:spTgt spid="27"/>
                                        </p:tgtEl>
                                        <p:attrNameLst>
                                          <p:attrName>r</p:attrName>
                                        </p:attrNameLst>
                                      </p:cBhvr>
                                    </p:animRot>
                                  </p:childTnLst>
                                </p:cTn>
                              </p:par>
                              <p:par>
                                <p:cTn id="23" presetID="8" presetClass="emph" presetSubtype="0" repeatCount="indefinite" fill="hold" grpId="0" nodeType="withEffect">
                                  <p:stCondLst>
                                    <p:cond delay="2250"/>
                                  </p:stCondLst>
                                  <p:childTnLst>
                                    <p:animRot by="-21600000">
                                      <p:cBhvr>
                                        <p:cTn id="24" dur="15000" fill="hold"/>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911C883F-EE0A-4C8D-9850-36DD2FEF2C7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10" name="شكل بيضاوي 9">
            <a:extLst>
              <a:ext uri="{FF2B5EF4-FFF2-40B4-BE49-F238E27FC236}">
                <a16:creationId xmlns:a16="http://schemas.microsoft.com/office/drawing/2014/main" id="{7FC619CF-10EC-4AB6-8348-A0E07BCA61D0}"/>
              </a:ext>
            </a:extLst>
          </p:cNvPr>
          <p:cNvSpPr/>
          <p:nvPr/>
        </p:nvSpPr>
        <p:spPr>
          <a:xfrm>
            <a:off x="6557818" y="1485840"/>
            <a:ext cx="6192475" cy="6614451"/>
          </a:xfrm>
          <a:prstGeom prst="ellipse">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1" name="شكل بيضاوي 10">
            <a:extLst>
              <a:ext uri="{FF2B5EF4-FFF2-40B4-BE49-F238E27FC236}">
                <a16:creationId xmlns:a16="http://schemas.microsoft.com/office/drawing/2014/main" id="{9F01A95E-CEC9-45B5-82D5-DC690A731AC6}"/>
              </a:ext>
            </a:extLst>
          </p:cNvPr>
          <p:cNvSpPr/>
          <p:nvPr/>
        </p:nvSpPr>
        <p:spPr>
          <a:xfrm>
            <a:off x="6911454" y="1741682"/>
            <a:ext cx="5540991" cy="6073254"/>
          </a:xfrm>
          <a:prstGeom prst="ellipse">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2" name="شكل بيضاوي 11">
            <a:extLst>
              <a:ext uri="{FF2B5EF4-FFF2-40B4-BE49-F238E27FC236}">
                <a16:creationId xmlns:a16="http://schemas.microsoft.com/office/drawing/2014/main" id="{5224474B-2576-486E-8EDE-A67C5AB2F6DD}"/>
              </a:ext>
            </a:extLst>
          </p:cNvPr>
          <p:cNvSpPr/>
          <p:nvPr/>
        </p:nvSpPr>
        <p:spPr>
          <a:xfrm>
            <a:off x="7143788" y="2024085"/>
            <a:ext cx="5048212" cy="5537960"/>
          </a:xfrm>
          <a:prstGeom prst="ellipse">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solidFill>
                  <a:schemeClr val="tx1"/>
                </a:solidFill>
              </a:rPr>
              <a:t>bus company covering several regions in the United States of America. It is concerned with carrying passengers from several specific centres to the destination stations throughout the day.  want attract more customers to benefit from its services and also to expand the field of work and cover a larger space for the geographical area at the level of the USA.</a:t>
            </a:r>
            <a:endParaRPr lang="ar-SA" dirty="0">
              <a:solidFill>
                <a:schemeClr val="tx1"/>
              </a:solidFill>
            </a:endParaRPr>
          </a:p>
        </p:txBody>
      </p:sp>
      <p:sp>
        <p:nvSpPr>
          <p:cNvPr id="14" name="مربع نص 13">
            <a:extLst>
              <a:ext uri="{FF2B5EF4-FFF2-40B4-BE49-F238E27FC236}">
                <a16:creationId xmlns:a16="http://schemas.microsoft.com/office/drawing/2014/main" id="{66F2B986-4C41-4BED-8CEC-2D42E679B25A}"/>
              </a:ext>
            </a:extLst>
          </p:cNvPr>
          <p:cNvSpPr txBox="1"/>
          <p:nvPr/>
        </p:nvSpPr>
        <p:spPr>
          <a:xfrm>
            <a:off x="-482406" y="4036076"/>
            <a:ext cx="7789467" cy="1754326"/>
          </a:xfrm>
          <a:prstGeom prst="rect">
            <a:avLst/>
          </a:prstGeom>
          <a:noFill/>
        </p:spPr>
        <p:txBody>
          <a:bodyPr wrap="square" rtlCol="0">
            <a:spAutoFit/>
          </a:bodyPr>
          <a:lstStyle/>
          <a:p>
            <a:pPr algn="ctr" rtl="0"/>
            <a:endParaRPr lang="ar-SA" sz="3600" dirty="0">
              <a:solidFill>
                <a:schemeClr val="bg1"/>
              </a:solidFill>
              <a:latin typeface="Montsrrat"/>
              <a:cs typeface="Calibri" pitchFamily="34" charset="0"/>
            </a:endParaRPr>
          </a:p>
          <a:p>
            <a:pPr algn="ctr" rtl="0"/>
            <a:r>
              <a:rPr lang="en-US" sz="3600" b="1" dirty="0">
                <a:solidFill>
                  <a:schemeClr val="bg1"/>
                </a:solidFill>
                <a:latin typeface="Montsrrat"/>
                <a:cs typeface="Calibri"/>
              </a:rPr>
              <a:t>“</a:t>
            </a:r>
            <a:r>
              <a:rPr lang="en-GB"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RSTABUS Bus Company </a:t>
            </a:r>
            <a:r>
              <a:rPr lang="en-US" sz="3600" b="1" dirty="0">
                <a:solidFill>
                  <a:schemeClr val="bg1"/>
                </a:solidFill>
                <a:latin typeface="Montsrrat"/>
                <a:cs typeface="Calibri"/>
              </a:rPr>
              <a:t>"</a:t>
            </a:r>
            <a:endParaRPr lang="ar-SA" sz="3600" dirty="0">
              <a:solidFill>
                <a:schemeClr val="bg1"/>
              </a:solidFill>
              <a:latin typeface="Montsrrat"/>
            </a:endParaRPr>
          </a:p>
          <a:p>
            <a:pPr algn="ctr" rtl="0"/>
            <a:endParaRPr lang="ar-SA" sz="3600" dirty="0">
              <a:solidFill>
                <a:schemeClr val="bg1"/>
              </a:solidFill>
              <a:latin typeface="Montsrrat"/>
              <a:cs typeface="Calibri" pitchFamily="34" charset="0"/>
            </a:endParaRPr>
          </a:p>
        </p:txBody>
      </p:sp>
      <p:sp>
        <p:nvSpPr>
          <p:cNvPr id="15" name="مربع نص 14">
            <a:extLst>
              <a:ext uri="{FF2B5EF4-FFF2-40B4-BE49-F238E27FC236}">
                <a16:creationId xmlns:a16="http://schemas.microsoft.com/office/drawing/2014/main" id="{3DFFDD7C-4F30-4227-A03C-27F6C497E0A5}"/>
              </a:ext>
            </a:extLst>
          </p:cNvPr>
          <p:cNvSpPr txBox="1"/>
          <p:nvPr/>
        </p:nvSpPr>
        <p:spPr>
          <a:xfrm>
            <a:off x="11155444" y="6188228"/>
            <a:ext cx="635431" cy="338554"/>
          </a:xfrm>
          <a:prstGeom prst="rect">
            <a:avLst/>
          </a:prstGeom>
          <a:noFill/>
        </p:spPr>
        <p:txBody>
          <a:bodyPr wrap="square" rtlCol="1">
            <a:spAutoFit/>
          </a:bodyPr>
          <a:lstStyle/>
          <a:p>
            <a:r>
              <a:rPr lang="en-GB" sz="1600" dirty="0">
                <a:latin typeface="Montsrrat"/>
              </a:rPr>
              <a:t>1</a:t>
            </a:r>
            <a:endParaRPr lang="ar-SA" sz="1600" dirty="0">
              <a:latin typeface="Montsrrat"/>
            </a:endParaRPr>
          </a:p>
        </p:txBody>
      </p:sp>
      <p:sp>
        <p:nvSpPr>
          <p:cNvPr id="2" name="Oval 1">
            <a:extLst>
              <a:ext uri="{FF2B5EF4-FFF2-40B4-BE49-F238E27FC236}">
                <a16:creationId xmlns:a16="http://schemas.microsoft.com/office/drawing/2014/main" id="{C745B64D-4FE6-4A97-A0D9-5062F83AC2EE}"/>
              </a:ext>
            </a:extLst>
          </p:cNvPr>
          <p:cNvSpPr/>
          <p:nvPr/>
        </p:nvSpPr>
        <p:spPr>
          <a:xfrm>
            <a:off x="2680106" y="3644989"/>
            <a:ext cx="757381" cy="782171"/>
          </a:xfrm>
          <a:prstGeom prst="ellipse">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600" dirty="0"/>
              <a:t>C</a:t>
            </a:r>
          </a:p>
        </p:txBody>
      </p:sp>
      <p:sp>
        <p:nvSpPr>
          <p:cNvPr id="20" name="Oval 19">
            <a:extLst>
              <a:ext uri="{FF2B5EF4-FFF2-40B4-BE49-F238E27FC236}">
                <a16:creationId xmlns:a16="http://schemas.microsoft.com/office/drawing/2014/main" id="{F8140242-AF88-4557-85C6-0D670D39C075}"/>
              </a:ext>
            </a:extLst>
          </p:cNvPr>
          <p:cNvSpPr/>
          <p:nvPr/>
        </p:nvSpPr>
        <p:spPr>
          <a:xfrm>
            <a:off x="1797802" y="3644989"/>
            <a:ext cx="757381" cy="782171"/>
          </a:xfrm>
          <a:prstGeom prst="ellipse">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600" dirty="0"/>
              <a:t>B</a:t>
            </a:r>
          </a:p>
        </p:txBody>
      </p:sp>
      <p:sp>
        <p:nvSpPr>
          <p:cNvPr id="21" name="Oval 20">
            <a:extLst>
              <a:ext uri="{FF2B5EF4-FFF2-40B4-BE49-F238E27FC236}">
                <a16:creationId xmlns:a16="http://schemas.microsoft.com/office/drawing/2014/main" id="{10AD6E2B-03B6-4F82-A2C1-DCE7ABE75613}"/>
              </a:ext>
            </a:extLst>
          </p:cNvPr>
          <p:cNvSpPr/>
          <p:nvPr/>
        </p:nvSpPr>
        <p:spPr>
          <a:xfrm>
            <a:off x="915498" y="3644990"/>
            <a:ext cx="757381" cy="782171"/>
          </a:xfrm>
          <a:prstGeom prst="ellipse">
            <a:avLst/>
          </a:prstGeom>
          <a:solidFill>
            <a:schemeClr val="accent4"/>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600" dirty="0"/>
              <a:t>R</a:t>
            </a:r>
          </a:p>
        </p:txBody>
      </p:sp>
    </p:spTree>
    <p:extLst>
      <p:ext uri="{BB962C8B-B14F-4D97-AF65-F5344CB8AC3E}">
        <p14:creationId xmlns:p14="http://schemas.microsoft.com/office/powerpoint/2010/main" val="16293092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16000" fill="hold" grpId="0" nodeType="clickEffect" p14:presetBounceEnd="50000">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20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accel="16000" fill="hold" grpId="0" nodeType="withEffect" p14:presetBounceEnd="50000">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14:bounceEnd="50000">
                                          <p:cBhvr additive="base">
                                            <p:cTn id="11" dur="2000" fill="hold"/>
                                            <p:tgtEl>
                                              <p:spTgt spid="11"/>
                                            </p:tgtEl>
                                            <p:attrNameLst>
                                              <p:attrName>ppt_x</p:attrName>
                                            </p:attrNameLst>
                                          </p:cBhvr>
                                          <p:tavLst>
                                            <p:tav tm="0">
                                              <p:val>
                                                <p:strVal val="0-#ppt_w/2"/>
                                              </p:val>
                                            </p:tav>
                                            <p:tav tm="100000">
                                              <p:val>
                                                <p:strVal val="#ppt_x"/>
                                              </p:val>
                                            </p:tav>
                                          </p:tavLst>
                                        </p:anim>
                                        <p:anim calcmode="lin" valueType="num" p14:bounceEnd="50000">
                                          <p:cBhvr additive="base">
                                            <p:cTn id="12" dur="2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accel="16000" fill="hold" grpId="0" nodeType="withEffect">
                                      <p:stCondLst>
                                        <p:cond delay="20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16000" fill="hold" grpId="0" nodeType="click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accel="16000"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000" fill="hold"/>
                                            <p:tgtEl>
                                              <p:spTgt spid="11"/>
                                            </p:tgtEl>
                                            <p:attrNameLst>
                                              <p:attrName>ppt_x</p:attrName>
                                            </p:attrNameLst>
                                          </p:cBhvr>
                                          <p:tavLst>
                                            <p:tav tm="0">
                                              <p:val>
                                                <p:strVal val="0-#ppt_w/2"/>
                                              </p:val>
                                            </p:tav>
                                            <p:tav tm="100000">
                                              <p:val>
                                                <p:strVal val="#ppt_x"/>
                                              </p:val>
                                            </p:tav>
                                          </p:tavLst>
                                        </p:anim>
                                        <p:anim calcmode="lin" valueType="num">
                                          <p:cBhvr additive="base">
                                            <p:cTn id="12" dur="2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accel="16000" fill="hold" grpId="0" nodeType="withEffect">
                                      <p:stCondLst>
                                        <p:cond delay="20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561FC681-FDA1-423F-B06E-81C764A511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4236"/>
            <a:ext cx="12190590" cy="6856711"/>
          </a:xfrm>
          <a:prstGeom prst="rect">
            <a:avLst/>
          </a:prstGeom>
        </p:spPr>
      </p:pic>
      <p:sp>
        <p:nvSpPr>
          <p:cNvPr id="34" name="شكل حر: شكل 33">
            <a:extLst>
              <a:ext uri="{FF2B5EF4-FFF2-40B4-BE49-F238E27FC236}">
                <a16:creationId xmlns:a16="http://schemas.microsoft.com/office/drawing/2014/main" id="{65FA1283-80B2-49F9-8695-D1A897620076}"/>
              </a:ext>
            </a:extLst>
          </p:cNvPr>
          <p:cNvSpPr/>
          <p:nvPr/>
        </p:nvSpPr>
        <p:spPr>
          <a:xfrm>
            <a:off x="-1" y="10618"/>
            <a:ext cx="12190590" cy="6856711"/>
          </a:xfrm>
          <a:custGeom>
            <a:avLst/>
            <a:gdLst>
              <a:gd name="connsiteX0" fmla="*/ 9060273 w 12191999"/>
              <a:gd name="connsiteY0" fmla="*/ 2641402 h 6858000"/>
              <a:gd name="connsiteX1" fmla="*/ 9060273 w 12191999"/>
              <a:gd name="connsiteY1" fmla="*/ 4364456 h 6858000"/>
              <a:gd name="connsiteX2" fmla="*/ 8989338 w 12191999"/>
              <a:gd name="connsiteY2" fmla="*/ 4354182 h 6858000"/>
              <a:gd name="connsiteX3" fmla="*/ 8258272 w 12191999"/>
              <a:gd name="connsiteY3" fmla="*/ 3502929 h 6858000"/>
              <a:gd name="connsiteX4" fmla="*/ 8989338 w 12191999"/>
              <a:gd name="connsiteY4" fmla="*/ 2651676 h 6858000"/>
              <a:gd name="connsiteX5" fmla="*/ 9240640 w 12191999"/>
              <a:gd name="connsiteY5" fmla="*/ 2637223 h 6858000"/>
              <a:gd name="connsiteX6" fmla="*/ 9267475 w 12191999"/>
              <a:gd name="connsiteY6" fmla="*/ 2638509 h 6858000"/>
              <a:gd name="connsiteX7" fmla="*/ 10089450 w 12191999"/>
              <a:gd name="connsiteY7" fmla="*/ 3502929 h 6858000"/>
              <a:gd name="connsiteX8" fmla="*/ 9267475 w 12191999"/>
              <a:gd name="connsiteY8" fmla="*/ 4367349 h 6858000"/>
              <a:gd name="connsiteX9" fmla="*/ 9240640 w 12191999"/>
              <a:gd name="connsiteY9" fmla="*/ 4368635 h 6858000"/>
              <a:gd name="connsiteX10" fmla="*/ 9060273 w 12191999"/>
              <a:gd name="connsiteY10" fmla="*/ 1083960 h 6858000"/>
              <a:gd name="connsiteX11" fmla="*/ 9060273 w 12191999"/>
              <a:gd name="connsiteY11" fmla="*/ 1177794 h 6858000"/>
              <a:gd name="connsiteX12" fmla="*/ 8930782 w 12191999"/>
              <a:gd name="connsiteY12" fmla="*/ 1184205 h 6858000"/>
              <a:gd name="connsiteX13" fmla="*/ 6796421 w 12191999"/>
              <a:gd name="connsiteY13" fmla="*/ 3502929 h 6858000"/>
              <a:gd name="connsiteX14" fmla="*/ 8930782 w 12191999"/>
              <a:gd name="connsiteY14" fmla="*/ 5821654 h 6858000"/>
              <a:gd name="connsiteX15" fmla="*/ 9060273 w 12191999"/>
              <a:gd name="connsiteY15" fmla="*/ 5828064 h 6858000"/>
              <a:gd name="connsiteX16" fmla="*/ 9060273 w 12191999"/>
              <a:gd name="connsiteY16" fmla="*/ 5921341 h 6858000"/>
              <a:gd name="connsiteX17" fmla="*/ 8921051 w 12191999"/>
              <a:gd name="connsiteY17" fmla="*/ 5914448 h 6858000"/>
              <a:gd name="connsiteX18" fmla="*/ 6701252 w 12191999"/>
              <a:gd name="connsiteY18" fmla="*/ 3502650 h 6858000"/>
              <a:gd name="connsiteX19" fmla="*/ 8921051 w 12191999"/>
              <a:gd name="connsiteY19" fmla="*/ 1090853 h 6858000"/>
              <a:gd name="connsiteX20" fmla="*/ 9240640 w 12191999"/>
              <a:gd name="connsiteY20" fmla="*/ 1081642 h 6858000"/>
              <a:gd name="connsiteX21" fmla="*/ 9426671 w 12191999"/>
              <a:gd name="connsiteY21" fmla="*/ 1090853 h 6858000"/>
              <a:gd name="connsiteX22" fmla="*/ 11646470 w 12191999"/>
              <a:gd name="connsiteY22" fmla="*/ 3502650 h 6858000"/>
              <a:gd name="connsiteX23" fmla="*/ 9426671 w 12191999"/>
              <a:gd name="connsiteY23" fmla="*/ 5914448 h 6858000"/>
              <a:gd name="connsiteX24" fmla="*/ 9240640 w 12191999"/>
              <a:gd name="connsiteY24" fmla="*/ 5923658 h 6858000"/>
              <a:gd name="connsiteX25" fmla="*/ 9240640 w 12191999"/>
              <a:gd name="connsiteY25" fmla="*/ 5830381 h 6858000"/>
              <a:gd name="connsiteX26" fmla="*/ 9416940 w 12191999"/>
              <a:gd name="connsiteY26" fmla="*/ 5821654 h 6858000"/>
              <a:gd name="connsiteX27" fmla="*/ 11551301 w 12191999"/>
              <a:gd name="connsiteY27" fmla="*/ 3502929 h 6858000"/>
              <a:gd name="connsiteX28" fmla="*/ 9416940 w 12191999"/>
              <a:gd name="connsiteY28" fmla="*/ 1184205 h 6858000"/>
              <a:gd name="connsiteX29" fmla="*/ 9240640 w 12191999"/>
              <a:gd name="connsiteY29" fmla="*/ 1175477 h 6858000"/>
              <a:gd name="connsiteX30" fmla="*/ 0 w 12191999"/>
              <a:gd name="connsiteY30" fmla="*/ 0 h 6858000"/>
              <a:gd name="connsiteX31" fmla="*/ 12191999 w 12191999"/>
              <a:gd name="connsiteY31" fmla="*/ 0 h 6858000"/>
              <a:gd name="connsiteX32" fmla="*/ 12191999 w 12191999"/>
              <a:gd name="connsiteY32" fmla="*/ 6858000 h 6858000"/>
              <a:gd name="connsiteX33" fmla="*/ 9240640 w 12191999"/>
              <a:gd name="connsiteY33" fmla="*/ 6858000 h 6858000"/>
              <a:gd name="connsiteX34" fmla="*/ 9240640 w 12191999"/>
              <a:gd name="connsiteY34" fmla="*/ 6089862 h 6858000"/>
              <a:gd name="connsiteX35" fmla="*/ 9443665 w 12191999"/>
              <a:gd name="connsiteY35" fmla="*/ 6079798 h 6858000"/>
              <a:gd name="connsiteX36" fmla="*/ 11812678 w 12191999"/>
              <a:gd name="connsiteY36" fmla="*/ 3502650 h 6858000"/>
              <a:gd name="connsiteX37" fmla="*/ 9443665 w 12191999"/>
              <a:gd name="connsiteY37" fmla="*/ 925503 h 6858000"/>
              <a:gd name="connsiteX38" fmla="*/ 9240640 w 12191999"/>
              <a:gd name="connsiteY38" fmla="*/ 915438 h 6858000"/>
              <a:gd name="connsiteX39" fmla="*/ 9240640 w 12191999"/>
              <a:gd name="connsiteY39" fmla="*/ 74293 h 6858000"/>
              <a:gd name="connsiteX40" fmla="*/ 9060273 w 12191999"/>
              <a:gd name="connsiteY40" fmla="*/ 74293 h 6858000"/>
              <a:gd name="connsiteX41" fmla="*/ 9060273 w 12191999"/>
              <a:gd name="connsiteY41" fmla="*/ 917759 h 6858000"/>
              <a:gd name="connsiteX42" fmla="*/ 8904057 w 12191999"/>
              <a:gd name="connsiteY42" fmla="*/ 925503 h 6858000"/>
              <a:gd name="connsiteX43" fmla="*/ 6535044 w 12191999"/>
              <a:gd name="connsiteY43" fmla="*/ 3502650 h 6858000"/>
              <a:gd name="connsiteX44" fmla="*/ 8904057 w 12191999"/>
              <a:gd name="connsiteY44" fmla="*/ 6079798 h 6858000"/>
              <a:gd name="connsiteX45" fmla="*/ 9060273 w 12191999"/>
              <a:gd name="connsiteY45" fmla="*/ 6087542 h 6858000"/>
              <a:gd name="connsiteX46" fmla="*/ 9060273 w 12191999"/>
              <a:gd name="connsiteY46" fmla="*/ 6858000 h 6858000"/>
              <a:gd name="connsiteX47" fmla="*/ 0 w 12191999"/>
              <a:gd name="connsiteY4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858000">
                <a:moveTo>
                  <a:pt x="9060273" y="2641402"/>
                </a:moveTo>
                <a:lnTo>
                  <a:pt x="9060273" y="4364456"/>
                </a:lnTo>
                <a:lnTo>
                  <a:pt x="8989338" y="4354182"/>
                </a:lnTo>
                <a:cubicBezTo>
                  <a:pt x="8572119" y="4273160"/>
                  <a:pt x="8258272" y="3922828"/>
                  <a:pt x="8258272" y="3502929"/>
                </a:cubicBezTo>
                <a:cubicBezTo>
                  <a:pt x="8258272" y="3083031"/>
                  <a:pt x="8572119" y="2732698"/>
                  <a:pt x="8989338" y="2651676"/>
                </a:cubicBezTo>
                <a:close/>
                <a:moveTo>
                  <a:pt x="9240640" y="2637223"/>
                </a:moveTo>
                <a:lnTo>
                  <a:pt x="9267475" y="2638509"/>
                </a:lnTo>
                <a:cubicBezTo>
                  <a:pt x="9729166" y="2683006"/>
                  <a:pt x="10089450" y="3053038"/>
                  <a:pt x="10089450" y="3502929"/>
                </a:cubicBezTo>
                <a:cubicBezTo>
                  <a:pt x="10089450" y="3952820"/>
                  <a:pt x="9729166" y="4322853"/>
                  <a:pt x="9267475" y="4367349"/>
                </a:cubicBezTo>
                <a:lnTo>
                  <a:pt x="9240640" y="4368635"/>
                </a:lnTo>
                <a:close/>
                <a:moveTo>
                  <a:pt x="9060273" y="1083960"/>
                </a:moveTo>
                <a:lnTo>
                  <a:pt x="9060273" y="1177794"/>
                </a:lnTo>
                <a:lnTo>
                  <a:pt x="8930782" y="1184205"/>
                </a:lnTo>
                <a:cubicBezTo>
                  <a:pt x="7731943" y="1303563"/>
                  <a:pt x="6796421" y="2296140"/>
                  <a:pt x="6796421" y="3502929"/>
                </a:cubicBezTo>
                <a:cubicBezTo>
                  <a:pt x="6796421" y="4709719"/>
                  <a:pt x="7731943" y="5702296"/>
                  <a:pt x="8930782" y="5821654"/>
                </a:cubicBezTo>
                <a:lnTo>
                  <a:pt x="9060273" y="5828064"/>
                </a:lnTo>
                <a:lnTo>
                  <a:pt x="9060273" y="5921341"/>
                </a:lnTo>
                <a:lnTo>
                  <a:pt x="8921051" y="5914448"/>
                </a:lnTo>
                <a:cubicBezTo>
                  <a:pt x="7674223" y="5790299"/>
                  <a:pt x="6701252" y="4757880"/>
                  <a:pt x="6701252" y="3502650"/>
                </a:cubicBezTo>
                <a:cubicBezTo>
                  <a:pt x="6701252" y="2247420"/>
                  <a:pt x="7674223" y="1215002"/>
                  <a:pt x="8921051" y="1090853"/>
                </a:cubicBezTo>
                <a:close/>
                <a:moveTo>
                  <a:pt x="9240640" y="1081642"/>
                </a:moveTo>
                <a:lnTo>
                  <a:pt x="9426671" y="1090853"/>
                </a:lnTo>
                <a:cubicBezTo>
                  <a:pt x="10673499" y="1215002"/>
                  <a:pt x="11646470" y="2247420"/>
                  <a:pt x="11646470" y="3502650"/>
                </a:cubicBezTo>
                <a:cubicBezTo>
                  <a:pt x="11646470" y="4757880"/>
                  <a:pt x="10673499" y="5790299"/>
                  <a:pt x="9426671" y="5914448"/>
                </a:cubicBezTo>
                <a:lnTo>
                  <a:pt x="9240640" y="5923658"/>
                </a:lnTo>
                <a:lnTo>
                  <a:pt x="9240640" y="5830381"/>
                </a:lnTo>
                <a:lnTo>
                  <a:pt x="9416940" y="5821654"/>
                </a:lnTo>
                <a:cubicBezTo>
                  <a:pt x="10615779" y="5702296"/>
                  <a:pt x="11551301" y="4709719"/>
                  <a:pt x="11551301" y="3502929"/>
                </a:cubicBezTo>
                <a:cubicBezTo>
                  <a:pt x="11551301" y="2296140"/>
                  <a:pt x="10615779" y="1303563"/>
                  <a:pt x="9416940" y="1184205"/>
                </a:cubicBezTo>
                <a:lnTo>
                  <a:pt x="9240640" y="1175477"/>
                </a:lnTo>
                <a:close/>
                <a:moveTo>
                  <a:pt x="0" y="0"/>
                </a:moveTo>
                <a:lnTo>
                  <a:pt x="12191999" y="0"/>
                </a:lnTo>
                <a:lnTo>
                  <a:pt x="12191999" y="6858000"/>
                </a:lnTo>
                <a:lnTo>
                  <a:pt x="9240640" y="6858000"/>
                </a:lnTo>
                <a:lnTo>
                  <a:pt x="9240640" y="6089862"/>
                </a:lnTo>
                <a:lnTo>
                  <a:pt x="9443665" y="6079798"/>
                </a:lnTo>
                <a:cubicBezTo>
                  <a:pt x="10774304" y="5947137"/>
                  <a:pt x="11812678" y="4843937"/>
                  <a:pt x="11812678" y="3502650"/>
                </a:cubicBezTo>
                <a:cubicBezTo>
                  <a:pt x="11812678" y="2161363"/>
                  <a:pt x="10774304" y="1058163"/>
                  <a:pt x="9443665" y="925503"/>
                </a:cubicBezTo>
                <a:lnTo>
                  <a:pt x="9240640" y="915438"/>
                </a:lnTo>
                <a:lnTo>
                  <a:pt x="9240640" y="74293"/>
                </a:lnTo>
                <a:lnTo>
                  <a:pt x="9060273" y="74293"/>
                </a:lnTo>
                <a:lnTo>
                  <a:pt x="9060273" y="917759"/>
                </a:lnTo>
                <a:lnTo>
                  <a:pt x="8904057" y="925503"/>
                </a:lnTo>
                <a:cubicBezTo>
                  <a:pt x="7573418" y="1058163"/>
                  <a:pt x="6535044" y="2161363"/>
                  <a:pt x="6535044" y="3502650"/>
                </a:cubicBezTo>
                <a:cubicBezTo>
                  <a:pt x="6535044" y="4843937"/>
                  <a:pt x="7573418" y="5947137"/>
                  <a:pt x="8904057" y="6079798"/>
                </a:cubicBezTo>
                <a:lnTo>
                  <a:pt x="9060273" y="6087542"/>
                </a:lnTo>
                <a:lnTo>
                  <a:pt x="9060273" y="6858000"/>
                </a:lnTo>
                <a:lnTo>
                  <a:pt x="0" y="6858000"/>
                </a:lnTo>
                <a:close/>
              </a:path>
            </a:pathLst>
          </a:custGeom>
          <a:gradFill flip="none" rotWithShape="1">
            <a:gsLst>
              <a:gs pos="100000">
                <a:srgbClr val="9BA391"/>
              </a:gs>
              <a:gs pos="0">
                <a:schemeClr val="bg1">
                  <a:alpha val="78000"/>
                </a:schemeClr>
              </a:gs>
            </a:gsLst>
            <a:lin ang="135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a:endParaRPr lang="ar-SA" dirty="0"/>
          </a:p>
        </p:txBody>
      </p:sp>
      <p:sp>
        <p:nvSpPr>
          <p:cNvPr id="22" name="مربع نص 21">
            <a:extLst>
              <a:ext uri="{FF2B5EF4-FFF2-40B4-BE49-F238E27FC236}">
                <a16:creationId xmlns:a16="http://schemas.microsoft.com/office/drawing/2014/main" id="{60311DAD-4E44-40D3-B896-C4F0E6873CD9}"/>
              </a:ext>
            </a:extLst>
          </p:cNvPr>
          <p:cNvSpPr txBox="1"/>
          <p:nvPr/>
        </p:nvSpPr>
        <p:spPr>
          <a:xfrm>
            <a:off x="11419608" y="6072310"/>
            <a:ext cx="513965" cy="307777"/>
          </a:xfrm>
          <a:prstGeom prst="rect">
            <a:avLst/>
          </a:prstGeom>
          <a:noFill/>
        </p:spPr>
        <p:txBody>
          <a:bodyPr wrap="square" rtlCol="1">
            <a:spAutoFit/>
          </a:bodyPr>
          <a:lstStyle/>
          <a:p>
            <a:r>
              <a:rPr lang="en-GB" sz="1400" dirty="0">
                <a:latin typeface="Montsrrat"/>
              </a:rPr>
              <a:t>2</a:t>
            </a:r>
            <a:endParaRPr lang="ar-SA" sz="1400" dirty="0">
              <a:latin typeface="Montsrrat"/>
            </a:endParaRPr>
          </a:p>
        </p:txBody>
      </p:sp>
      <p:sp>
        <p:nvSpPr>
          <p:cNvPr id="21" name="مربع نص 20">
            <a:extLst>
              <a:ext uri="{FF2B5EF4-FFF2-40B4-BE49-F238E27FC236}">
                <a16:creationId xmlns:a16="http://schemas.microsoft.com/office/drawing/2014/main" id="{11586BB1-C362-46FE-A1E4-4259BD7EEAE5}"/>
              </a:ext>
            </a:extLst>
          </p:cNvPr>
          <p:cNvSpPr txBox="1"/>
          <p:nvPr/>
        </p:nvSpPr>
        <p:spPr>
          <a:xfrm>
            <a:off x="0" y="127546"/>
            <a:ext cx="6956189" cy="6740307"/>
          </a:xfrm>
          <a:prstGeom prst="rect">
            <a:avLst/>
          </a:prstGeom>
          <a:noFill/>
        </p:spPr>
        <p:txBody>
          <a:bodyPr wrap="square">
            <a:spAutoFit/>
          </a:bodyPr>
          <a:lstStyle/>
          <a:p>
            <a:pPr indent="457200" algn="l" rtl="0"/>
            <a:endParaRPr lang="en-US" sz="4800" b="1" dirty="0">
              <a:latin typeface="Lato"/>
              <a:cs typeface="Times New Roman"/>
            </a:endParaRPr>
          </a:p>
          <a:p>
            <a:pPr indent="457200" algn="l" rtl="0"/>
            <a:r>
              <a:rPr lang="en-US" sz="4800" b="1" dirty="0">
                <a:latin typeface="Lato"/>
                <a:cs typeface="Times New Roman"/>
              </a:rPr>
              <a:t>Assumptions</a:t>
            </a:r>
          </a:p>
          <a:p>
            <a:pPr indent="457200" algn="l" rtl="0"/>
            <a:endParaRPr lang="en-US" sz="4400" b="1" dirty="0">
              <a:latin typeface="Lato"/>
              <a:cs typeface="Times New Roman"/>
            </a:endParaRPr>
          </a:p>
          <a:p>
            <a:pPr marL="342900" indent="-342900" algn="l" rtl="0">
              <a:buAutoNum type="arabicPeriod"/>
            </a:pPr>
            <a:r>
              <a:rPr lang="en-GB" b="1" dirty="0">
                <a:effectLst>
                  <a:outerShdw blurRad="38100" dist="38100" dir="2700000" algn="tl">
                    <a:srgbClr val="000000">
                      <a:alpha val="43137"/>
                    </a:srgbClr>
                  </a:outerShdw>
                </a:effectLst>
                <a:latin typeface="Agency FB" panose="020B0503020202020204" pitchFamily="34" charset="0"/>
              </a:rPr>
              <a:t>the busiest stations of demographic or location and </a:t>
            </a:r>
          </a:p>
          <a:p>
            <a:pPr algn="l" rtl="0"/>
            <a:r>
              <a:rPr lang="en-GB" b="1" dirty="0">
                <a:effectLst>
                  <a:outerShdw blurRad="38100" dist="38100" dir="2700000" algn="tl">
                    <a:srgbClr val="000000">
                      <a:alpha val="43137"/>
                    </a:srgbClr>
                  </a:outerShdw>
                </a:effectLst>
                <a:latin typeface="Agency FB" panose="020B0503020202020204" pitchFamily="34" charset="0"/>
              </a:rPr>
              <a:t>do not have bus service. is an aim to work on most of my analysis.</a:t>
            </a:r>
          </a:p>
          <a:p>
            <a:pPr algn="l" rtl="0"/>
            <a:endParaRPr lang="en-GB" b="1" dirty="0">
              <a:effectLst>
                <a:outerShdw blurRad="38100" dist="38100" dir="2700000" algn="tl">
                  <a:srgbClr val="000000">
                    <a:alpha val="43137"/>
                  </a:srgbClr>
                </a:outerShdw>
              </a:effectLst>
              <a:latin typeface="Agency FB" panose="020B0503020202020204" pitchFamily="34" charset="0"/>
            </a:endParaRPr>
          </a:p>
          <a:p>
            <a:pPr algn="l" rtl="0"/>
            <a:r>
              <a:rPr lang="en-GB" b="1" dirty="0">
                <a:effectLst>
                  <a:outerShdw blurRad="38100" dist="38100" dir="2700000" algn="tl">
                    <a:srgbClr val="000000">
                      <a:alpha val="43137"/>
                    </a:srgbClr>
                  </a:outerShdw>
                </a:effectLst>
                <a:latin typeface="Agency FB" panose="020B0503020202020204" pitchFamily="34" charset="0"/>
              </a:rPr>
              <a:t>2. I assumed that the date of the event would be on the period </a:t>
            </a:r>
          </a:p>
          <a:p>
            <a:pPr algn="l" rtl="0"/>
            <a:r>
              <a:rPr lang="en-GB" b="1" dirty="0">
                <a:effectLst>
                  <a:outerShdw blurRad="38100" dist="38100" dir="2700000" algn="tl">
                    <a:srgbClr val="000000">
                      <a:alpha val="43137"/>
                    </a:srgbClr>
                  </a:outerShdw>
                </a:effectLst>
                <a:latin typeface="Agency FB" panose="020B0503020202020204" pitchFamily="34" charset="0"/>
              </a:rPr>
              <a:t>form (Jul to Oct 2021), to focus on collecting only the last </a:t>
            </a:r>
          </a:p>
          <a:p>
            <a:pPr algn="l" rtl="0"/>
            <a:r>
              <a:rPr lang="en-GB" b="1" dirty="0">
                <a:effectLst>
                  <a:outerShdw blurRad="38100" dist="38100" dir="2700000" algn="tl">
                    <a:srgbClr val="000000">
                      <a:alpha val="43137"/>
                    </a:srgbClr>
                  </a:outerShdw>
                </a:effectLst>
                <a:latin typeface="Agency FB" panose="020B0503020202020204" pitchFamily="34" charset="0"/>
              </a:rPr>
              <a:t>data from the MTA and to get the latest results.</a:t>
            </a:r>
          </a:p>
          <a:p>
            <a:pPr indent="457200" algn="l" rtl="0"/>
            <a:endParaRPr lang="en-GB" b="1" dirty="0">
              <a:effectLst>
                <a:outerShdw blurRad="38100" dist="38100" dir="2700000" algn="tl">
                  <a:srgbClr val="000000">
                    <a:alpha val="43137"/>
                  </a:srgbClr>
                </a:outerShdw>
              </a:effectLst>
              <a:latin typeface="Agency FB" panose="020B0503020202020204" pitchFamily="34" charset="0"/>
            </a:endParaRPr>
          </a:p>
          <a:p>
            <a:pPr marL="342900" indent="-342900" algn="l" rtl="0">
              <a:buAutoNum type="arabicPeriod" startAt="3"/>
            </a:pPr>
            <a:r>
              <a:rPr lang="en-GB" b="1" dirty="0">
                <a:effectLst>
                  <a:outerShdw blurRad="38100" dist="38100" dir="2700000" algn="tl">
                    <a:srgbClr val="000000">
                      <a:alpha val="43137"/>
                    </a:srgbClr>
                  </a:outerShdw>
                </a:effectLst>
                <a:latin typeface="Agency FB" panose="020B0503020202020204" pitchFamily="34" charset="0"/>
              </a:rPr>
              <a:t>After knowing the locations of the highest stations </a:t>
            </a:r>
          </a:p>
          <a:p>
            <a:pPr algn="l" rtl="0"/>
            <a:r>
              <a:rPr lang="en-GB" b="1" dirty="0">
                <a:effectLst>
                  <a:outerShdw blurRad="38100" dist="38100" dir="2700000" algn="tl">
                    <a:srgbClr val="000000">
                      <a:alpha val="43137"/>
                    </a:srgbClr>
                  </a:outerShdw>
                </a:effectLst>
                <a:latin typeface="Agency FB" panose="020B0503020202020204" pitchFamily="34" charset="0"/>
              </a:rPr>
              <a:t>traffic and not having bus service, RSTABUS will be able to </a:t>
            </a:r>
          </a:p>
          <a:p>
            <a:pPr algn="l" rtl="0"/>
            <a:r>
              <a:rPr lang="en-GB" b="1" dirty="0">
                <a:effectLst>
                  <a:outerShdw blurRad="38100" dist="38100" dir="2700000" algn="tl">
                    <a:srgbClr val="000000">
                      <a:alpha val="43137"/>
                    </a:srgbClr>
                  </a:outerShdw>
                </a:effectLst>
                <a:latin typeface="Agency FB" panose="020B0503020202020204" pitchFamily="34" charset="0"/>
              </a:rPr>
              <a:t>start drawing up a business plan to provide the service to customers.</a:t>
            </a:r>
          </a:p>
          <a:p>
            <a:pPr algn="l" rtl="0"/>
            <a:endParaRPr lang="en-GB" b="1" dirty="0">
              <a:effectLst>
                <a:outerShdw blurRad="38100" dist="38100" dir="2700000" algn="tl">
                  <a:srgbClr val="000000">
                    <a:alpha val="43137"/>
                  </a:srgbClr>
                </a:outerShdw>
              </a:effectLst>
              <a:latin typeface="Agency FB" panose="020B0503020202020204" pitchFamily="34" charset="0"/>
            </a:endParaRPr>
          </a:p>
          <a:p>
            <a:pPr algn="l" rtl="0"/>
            <a:r>
              <a:rPr lang="en-GB" b="1" dirty="0">
                <a:effectLst>
                  <a:outerShdw blurRad="38100" dist="38100" dir="2700000" algn="tl">
                    <a:srgbClr val="000000">
                      <a:alpha val="43137"/>
                    </a:srgbClr>
                  </a:outerShdw>
                </a:effectLst>
                <a:latin typeface="Agency FB" panose="020B0503020202020204" pitchFamily="34" charset="0"/>
              </a:rPr>
              <a:t>4. Knowing the traffic throughout the day will be sufficient to determine the number of buses that will be provided and to determine their operating times.</a:t>
            </a:r>
          </a:p>
          <a:p>
            <a:pPr algn="l" rtl="0"/>
            <a:endParaRPr lang="en-GB" b="1" dirty="0">
              <a:effectLst>
                <a:outerShdw blurRad="38100" dist="38100" dir="2700000" algn="tl">
                  <a:srgbClr val="000000">
                    <a:alpha val="43137"/>
                  </a:srgbClr>
                </a:outerShdw>
              </a:effectLst>
              <a:latin typeface="Agency FB" panose="020B0503020202020204" pitchFamily="34" charset="0"/>
            </a:endParaRPr>
          </a:p>
          <a:p>
            <a:pPr algn="l" rtl="0"/>
            <a:r>
              <a:rPr lang="en-GB" b="1" dirty="0">
                <a:effectLst>
                  <a:outerShdw blurRad="38100" dist="38100" dir="2700000" algn="tl">
                    <a:srgbClr val="000000">
                      <a:alpha val="43137"/>
                    </a:srgbClr>
                  </a:outerShdw>
                </a:effectLst>
                <a:latin typeface="Agency FB" panose="020B0503020202020204" pitchFamily="34" charset="0"/>
              </a:rPr>
              <a:t>5. Bus stations will be built based on the most traffic stations only.</a:t>
            </a:r>
          </a:p>
          <a:p>
            <a:pPr algn="l" rtl="0"/>
            <a:endParaRPr lang="en-US" dirty="0"/>
          </a:p>
        </p:txBody>
      </p:sp>
      <p:pic>
        <p:nvPicPr>
          <p:cNvPr id="29" name="صورة 28">
            <a:extLst>
              <a:ext uri="{FF2B5EF4-FFF2-40B4-BE49-F238E27FC236}">
                <a16:creationId xmlns:a16="http://schemas.microsoft.com/office/drawing/2014/main" id="{A150E1B0-43EC-4C13-9B3B-17FF3315BD1C}"/>
              </a:ext>
            </a:extLst>
          </p:cNvPr>
          <p:cNvPicPr>
            <a:picLocks noChangeAspect="1"/>
          </p:cNvPicPr>
          <p:nvPr/>
        </p:nvPicPr>
        <p:blipFill>
          <a:blip r:embed="rId3">
            <a:extLst>
              <a:ext uri="{28A0092B-C50C-407E-A947-70E740481C1C}">
                <a14:useLocalDpi xmlns:a14="http://schemas.microsoft.com/office/drawing/2010/main" val="0"/>
              </a:ext>
            </a:extLst>
          </a:blip>
          <a:srcRect l="74731" t="-217" r="24003" b="100000"/>
          <a:stretch>
            <a:fillRect/>
          </a:stretch>
        </p:blipFill>
        <p:spPr>
          <a:xfrm>
            <a:off x="9111153" y="-14854"/>
            <a:ext cx="154424" cy="14854"/>
          </a:xfrm>
          <a:custGeom>
            <a:avLst/>
            <a:gdLst>
              <a:gd name="connsiteX0" fmla="*/ 0 w 154424"/>
              <a:gd name="connsiteY0" fmla="*/ 0 h 14854"/>
              <a:gd name="connsiteX1" fmla="*/ 154424 w 154424"/>
              <a:gd name="connsiteY1" fmla="*/ 0 h 14854"/>
              <a:gd name="connsiteX2" fmla="*/ 154424 w 154424"/>
              <a:gd name="connsiteY2" fmla="*/ 14854 h 14854"/>
              <a:gd name="connsiteX3" fmla="*/ 0 w 154424"/>
              <a:gd name="connsiteY3" fmla="*/ 14854 h 14854"/>
              <a:gd name="connsiteX4" fmla="*/ 0 w 154424"/>
              <a:gd name="connsiteY4" fmla="*/ 0 h 14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24" h="14854">
                <a:moveTo>
                  <a:pt x="0" y="0"/>
                </a:moveTo>
                <a:lnTo>
                  <a:pt x="154424" y="0"/>
                </a:lnTo>
                <a:lnTo>
                  <a:pt x="154424" y="14854"/>
                </a:lnTo>
                <a:lnTo>
                  <a:pt x="0" y="14854"/>
                </a:lnTo>
                <a:lnTo>
                  <a:pt x="0" y="0"/>
                </a:lnTo>
                <a:close/>
              </a:path>
            </a:pathLst>
          </a:custGeom>
        </p:spPr>
      </p:pic>
      <p:sp>
        <p:nvSpPr>
          <p:cNvPr id="7" name="Oval 6">
            <a:extLst>
              <a:ext uri="{FF2B5EF4-FFF2-40B4-BE49-F238E27FC236}">
                <a16:creationId xmlns:a16="http://schemas.microsoft.com/office/drawing/2014/main" id="{B4B5F18C-FB03-4B58-B0FD-B4508752BED7}"/>
              </a:ext>
            </a:extLst>
          </p:cNvPr>
          <p:cNvSpPr/>
          <p:nvPr/>
        </p:nvSpPr>
        <p:spPr>
          <a:xfrm>
            <a:off x="2440409" y="234078"/>
            <a:ext cx="757381" cy="782171"/>
          </a:xfrm>
          <a:prstGeom prst="ellipse">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600" dirty="0"/>
              <a:t>2</a:t>
            </a:r>
          </a:p>
        </p:txBody>
      </p:sp>
      <p:sp>
        <p:nvSpPr>
          <p:cNvPr id="8" name="Oval 7">
            <a:extLst>
              <a:ext uri="{FF2B5EF4-FFF2-40B4-BE49-F238E27FC236}">
                <a16:creationId xmlns:a16="http://schemas.microsoft.com/office/drawing/2014/main" id="{46F4BDE9-DD69-4481-A9E9-5A43C3F74376}"/>
              </a:ext>
            </a:extLst>
          </p:cNvPr>
          <p:cNvSpPr/>
          <p:nvPr/>
        </p:nvSpPr>
        <p:spPr>
          <a:xfrm>
            <a:off x="1558105" y="234078"/>
            <a:ext cx="757381" cy="782171"/>
          </a:xfrm>
          <a:prstGeom prst="ellipse">
            <a:avLst/>
          </a:prstGeom>
          <a:solidFill>
            <a:schemeClr val="accent6"/>
          </a:solidFill>
          <a:ln>
            <a:solidFill>
              <a:schemeClr val="accent6"/>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GB" sz="3600" dirty="0"/>
              <a:t>1</a:t>
            </a:r>
          </a:p>
        </p:txBody>
      </p:sp>
      <p:sp>
        <p:nvSpPr>
          <p:cNvPr id="10" name="Oval 9">
            <a:extLst>
              <a:ext uri="{FF2B5EF4-FFF2-40B4-BE49-F238E27FC236}">
                <a16:creationId xmlns:a16="http://schemas.microsoft.com/office/drawing/2014/main" id="{C1A28C4D-970F-427C-A2F8-62C8F759FEBF}"/>
              </a:ext>
            </a:extLst>
          </p:cNvPr>
          <p:cNvSpPr/>
          <p:nvPr/>
        </p:nvSpPr>
        <p:spPr>
          <a:xfrm>
            <a:off x="675801" y="234079"/>
            <a:ext cx="757381" cy="782171"/>
          </a:xfrm>
          <a:prstGeom prst="ellips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600" dirty="0"/>
              <a:t>A</a:t>
            </a:r>
          </a:p>
        </p:txBody>
      </p:sp>
    </p:spTree>
    <p:extLst>
      <p:ext uri="{BB962C8B-B14F-4D97-AF65-F5344CB8AC3E}">
        <p14:creationId xmlns:p14="http://schemas.microsoft.com/office/powerpoint/2010/main" val="57916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0033">
            <a:alpha val="19000"/>
          </a:srgbClr>
        </a:solidFill>
        <a:effectLst/>
      </p:bgPr>
    </p:bg>
    <p:spTree>
      <p:nvGrpSpPr>
        <p:cNvPr id="1" name=""/>
        <p:cNvGrpSpPr/>
        <p:nvPr/>
      </p:nvGrpSpPr>
      <p:grpSpPr>
        <a:xfrm>
          <a:off x="0" y="0"/>
          <a:ext cx="0" cy="0"/>
          <a:chOff x="0" y="0"/>
          <a:chExt cx="0" cy="0"/>
        </a:xfrm>
      </p:grpSpPr>
      <p:grpSp>
        <p:nvGrpSpPr>
          <p:cNvPr id="17" name="مجموعة 16">
            <a:extLst>
              <a:ext uri="{FF2B5EF4-FFF2-40B4-BE49-F238E27FC236}">
                <a16:creationId xmlns:a16="http://schemas.microsoft.com/office/drawing/2014/main" id="{EAA7BCED-3DD5-4CF1-937B-DEB4C8984CB4}"/>
              </a:ext>
            </a:extLst>
          </p:cNvPr>
          <p:cNvGrpSpPr/>
          <p:nvPr/>
        </p:nvGrpSpPr>
        <p:grpSpPr>
          <a:xfrm>
            <a:off x="9960076" y="-3985198"/>
            <a:ext cx="2915765" cy="10843198"/>
            <a:chOff x="9421403" y="-3970377"/>
            <a:chExt cx="3838586" cy="10843198"/>
          </a:xfrm>
          <a:blipFill dpi="0" rotWithShape="1">
            <a:blip r:embed="rId2"/>
            <a:srcRect/>
            <a:stretch>
              <a:fillRect t="34000" r="40000"/>
            </a:stretch>
          </a:blipFill>
        </p:grpSpPr>
        <p:sp>
          <p:nvSpPr>
            <p:cNvPr id="5" name="مستطيل: زوايا مستديرة 4">
              <a:extLst>
                <a:ext uri="{FF2B5EF4-FFF2-40B4-BE49-F238E27FC236}">
                  <a16:creationId xmlns:a16="http://schemas.microsoft.com/office/drawing/2014/main" id="{EE1F4BA4-8518-4E22-9292-22A35AED8D06}"/>
                </a:ext>
              </a:extLst>
            </p:cNvPr>
            <p:cNvSpPr/>
            <p:nvPr/>
          </p:nvSpPr>
          <p:spPr>
            <a:xfrm rot="18552844">
              <a:off x="5875559" y="-380574"/>
              <a:ext cx="7531109" cy="43942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مستطيل: زوايا مستديرة 5">
              <a:extLst>
                <a:ext uri="{FF2B5EF4-FFF2-40B4-BE49-F238E27FC236}">
                  <a16:creationId xmlns:a16="http://schemas.microsoft.com/office/drawing/2014/main" id="{AEAA35E8-1A93-48B0-A0C5-55F5D33C96E2}"/>
                </a:ext>
              </a:extLst>
            </p:cNvPr>
            <p:cNvSpPr/>
            <p:nvPr/>
          </p:nvSpPr>
          <p:spPr>
            <a:xfrm rot="18552844">
              <a:off x="5805751" y="-64472"/>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 name="مستطيل: زوايا مستديرة 6">
              <a:extLst>
                <a:ext uri="{FF2B5EF4-FFF2-40B4-BE49-F238E27FC236}">
                  <a16:creationId xmlns:a16="http://schemas.microsoft.com/office/drawing/2014/main" id="{F7F92267-6EC0-449A-B4A0-1DDDCDD0C1BC}"/>
                </a:ext>
              </a:extLst>
            </p:cNvPr>
            <p:cNvSpPr/>
            <p:nvPr/>
          </p:nvSpPr>
          <p:spPr>
            <a:xfrm rot="18552844">
              <a:off x="6363997" y="1583521"/>
              <a:ext cx="8513874" cy="131805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مستطيل: زوايا مستديرة 12">
              <a:extLst>
                <a:ext uri="{FF2B5EF4-FFF2-40B4-BE49-F238E27FC236}">
                  <a16:creationId xmlns:a16="http://schemas.microsoft.com/office/drawing/2014/main" id="{8F59C102-4CC2-4D77-87ED-ED9C1E4B1CE6}"/>
                </a:ext>
              </a:extLst>
            </p:cNvPr>
            <p:cNvSpPr/>
            <p:nvPr/>
          </p:nvSpPr>
          <p:spPr>
            <a:xfrm rot="18552844">
              <a:off x="6027377" y="750173"/>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مستطيل: زوايا مستديرة 13">
              <a:extLst>
                <a:ext uri="{FF2B5EF4-FFF2-40B4-BE49-F238E27FC236}">
                  <a16:creationId xmlns:a16="http://schemas.microsoft.com/office/drawing/2014/main" id="{BEAFD2C5-E4BD-4288-B41D-BB131FC3942B}"/>
                </a:ext>
              </a:extLst>
            </p:cNvPr>
            <p:cNvSpPr/>
            <p:nvPr/>
          </p:nvSpPr>
          <p:spPr>
            <a:xfrm rot="18552844">
              <a:off x="9274724" y="2843594"/>
              <a:ext cx="7531109" cy="43942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مستطيل: زوايا مستديرة 14">
              <a:extLst>
                <a:ext uri="{FF2B5EF4-FFF2-40B4-BE49-F238E27FC236}">
                  <a16:creationId xmlns:a16="http://schemas.microsoft.com/office/drawing/2014/main" id="{E04CB5C8-DECC-4972-A312-AAB48AF50E25}"/>
                </a:ext>
              </a:extLst>
            </p:cNvPr>
            <p:cNvSpPr/>
            <p:nvPr/>
          </p:nvSpPr>
          <p:spPr>
            <a:xfrm rot="18552844">
              <a:off x="8311046" y="2345048"/>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مستطيل: زوايا مستديرة 15">
              <a:extLst>
                <a:ext uri="{FF2B5EF4-FFF2-40B4-BE49-F238E27FC236}">
                  <a16:creationId xmlns:a16="http://schemas.microsoft.com/office/drawing/2014/main" id="{9FFB0652-FBD0-4CBC-9D24-D0565227B40D}"/>
                </a:ext>
              </a:extLst>
            </p:cNvPr>
            <p:cNvSpPr/>
            <p:nvPr/>
          </p:nvSpPr>
          <p:spPr>
            <a:xfrm rot="18552844">
              <a:off x="7565503" y="2182755"/>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8" name="مستطيل: زوايا مستديرة 4">
              <a:extLst>
                <a:ext uri="{FF2B5EF4-FFF2-40B4-BE49-F238E27FC236}">
                  <a16:creationId xmlns:a16="http://schemas.microsoft.com/office/drawing/2014/main" id="{AA563909-4119-4005-8F74-CB9EA0344CC7}"/>
                </a:ext>
              </a:extLst>
            </p:cNvPr>
            <p:cNvSpPr/>
            <p:nvPr/>
          </p:nvSpPr>
          <p:spPr>
            <a:xfrm rot="18552844">
              <a:off x="5911058" y="-380573"/>
              <a:ext cx="7531109" cy="43942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مستطيل: زوايا مستديرة 5">
              <a:extLst>
                <a:ext uri="{FF2B5EF4-FFF2-40B4-BE49-F238E27FC236}">
                  <a16:creationId xmlns:a16="http://schemas.microsoft.com/office/drawing/2014/main" id="{D4E7632A-3BCE-4004-B7CB-4CB744BF4BB5}"/>
                </a:ext>
              </a:extLst>
            </p:cNvPr>
            <p:cNvSpPr/>
            <p:nvPr/>
          </p:nvSpPr>
          <p:spPr>
            <a:xfrm rot="18552844">
              <a:off x="5841250" y="-64471"/>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0" name="مستطيل: زوايا مستديرة 6">
              <a:extLst>
                <a:ext uri="{FF2B5EF4-FFF2-40B4-BE49-F238E27FC236}">
                  <a16:creationId xmlns:a16="http://schemas.microsoft.com/office/drawing/2014/main" id="{00FE91EE-BEEB-43CA-979A-65BCE679D0B7}"/>
                </a:ext>
              </a:extLst>
            </p:cNvPr>
            <p:cNvSpPr/>
            <p:nvPr/>
          </p:nvSpPr>
          <p:spPr>
            <a:xfrm rot="18552844">
              <a:off x="6399496" y="1583522"/>
              <a:ext cx="8513874" cy="131805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مستطيل: زوايا مستديرة 12">
              <a:extLst>
                <a:ext uri="{FF2B5EF4-FFF2-40B4-BE49-F238E27FC236}">
                  <a16:creationId xmlns:a16="http://schemas.microsoft.com/office/drawing/2014/main" id="{445305F8-6CB6-4EEE-9DB7-145F934B988B}"/>
                </a:ext>
              </a:extLst>
            </p:cNvPr>
            <p:cNvSpPr/>
            <p:nvPr/>
          </p:nvSpPr>
          <p:spPr>
            <a:xfrm rot="18552844">
              <a:off x="6062876" y="750174"/>
              <a:ext cx="8433678" cy="62186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32" name="مربع نص 31">
            <a:extLst>
              <a:ext uri="{FF2B5EF4-FFF2-40B4-BE49-F238E27FC236}">
                <a16:creationId xmlns:a16="http://schemas.microsoft.com/office/drawing/2014/main" id="{94930DDD-9495-46C1-A71D-C7FE78C5D106}"/>
              </a:ext>
            </a:extLst>
          </p:cNvPr>
          <p:cNvSpPr txBox="1"/>
          <p:nvPr/>
        </p:nvSpPr>
        <p:spPr>
          <a:xfrm>
            <a:off x="10143029" y="6282015"/>
            <a:ext cx="1484319" cy="307777"/>
          </a:xfrm>
          <a:prstGeom prst="rect">
            <a:avLst/>
          </a:prstGeom>
          <a:noFill/>
        </p:spPr>
        <p:txBody>
          <a:bodyPr wrap="square" rtlCol="1">
            <a:spAutoFit/>
          </a:bodyPr>
          <a:lstStyle/>
          <a:p>
            <a:r>
              <a:rPr lang="en-GB" sz="1400" dirty="0">
                <a:latin typeface="Montsrrat"/>
              </a:rPr>
              <a:t>23</a:t>
            </a:r>
            <a:endParaRPr lang="ar-SA" sz="1400" dirty="0">
              <a:latin typeface="Montsrrat"/>
            </a:endParaRPr>
          </a:p>
        </p:txBody>
      </p:sp>
      <p:sp>
        <p:nvSpPr>
          <p:cNvPr id="22" name="TextBox 21">
            <a:extLst>
              <a:ext uri="{FF2B5EF4-FFF2-40B4-BE49-F238E27FC236}">
                <a16:creationId xmlns:a16="http://schemas.microsoft.com/office/drawing/2014/main" id="{2FD8B646-D175-44AD-B6E8-AE2C471DFE40}"/>
              </a:ext>
            </a:extLst>
          </p:cNvPr>
          <p:cNvSpPr txBox="1"/>
          <p:nvPr/>
        </p:nvSpPr>
        <p:spPr>
          <a:xfrm>
            <a:off x="623993" y="289544"/>
            <a:ext cx="4379602" cy="892552"/>
          </a:xfrm>
          <a:prstGeom prst="rect">
            <a:avLst/>
          </a:prstGeom>
          <a:noFill/>
        </p:spPr>
        <p:txBody>
          <a:bodyPr wrap="square">
            <a:spAutoFit/>
          </a:bodyPr>
          <a:lstStyle/>
          <a:p>
            <a:pPr algn="l" rtl="0"/>
            <a:r>
              <a:rPr lang="en-GB" sz="2800" dirty="0">
                <a:latin typeface="Arial Black" panose="020B0A04020102020204" pitchFamily="34" charset="0"/>
              </a:rPr>
              <a:t>DATA PREPARATION</a:t>
            </a:r>
          </a:p>
          <a:p>
            <a:pPr algn="l" rtl="0"/>
            <a:r>
              <a:rPr lang="en-GB" sz="2400" dirty="0">
                <a:latin typeface="Arial Black" panose="020B0A04020102020204" pitchFamily="34" charset="0"/>
              </a:rPr>
              <a:t>Data cleaning </a:t>
            </a:r>
          </a:p>
        </p:txBody>
      </p:sp>
      <p:sp>
        <p:nvSpPr>
          <p:cNvPr id="25" name="TextBox 24">
            <a:extLst>
              <a:ext uri="{FF2B5EF4-FFF2-40B4-BE49-F238E27FC236}">
                <a16:creationId xmlns:a16="http://schemas.microsoft.com/office/drawing/2014/main" id="{F7CAAE86-3544-49D6-BAC8-2A4362E8DC52}"/>
              </a:ext>
            </a:extLst>
          </p:cNvPr>
          <p:cNvSpPr txBox="1"/>
          <p:nvPr/>
        </p:nvSpPr>
        <p:spPr>
          <a:xfrm>
            <a:off x="234076" y="2415089"/>
            <a:ext cx="7584948" cy="2862322"/>
          </a:xfrm>
          <a:prstGeom prst="rect">
            <a:avLst/>
          </a:prstGeom>
          <a:noFill/>
        </p:spPr>
        <p:txBody>
          <a:bodyPr wrap="square">
            <a:spAutoFit/>
          </a:bodyPr>
          <a:lstStyle/>
          <a:p>
            <a:pPr algn="l" rtl="0"/>
            <a:r>
              <a:rPr lang="en-GB" dirty="0">
                <a:highlight>
                  <a:srgbClr val="996600"/>
                </a:highlight>
                <a:latin typeface="Algerian" panose="04020705040A02060702" pitchFamily="82" charset="0"/>
              </a:rPr>
              <a:t>Check full summary </a:t>
            </a:r>
          </a:p>
          <a:p>
            <a:pPr algn="l" rtl="0"/>
            <a:r>
              <a:rPr lang="en-GB" dirty="0">
                <a:latin typeface="Algerian" panose="04020705040A02060702" pitchFamily="82" charset="0"/>
              </a:rPr>
              <a:t>A quick trip to decode the information from provided on datasets.</a:t>
            </a:r>
          </a:p>
          <a:p>
            <a:pPr algn="l" rtl="0"/>
            <a:endParaRPr lang="en-GB" dirty="0">
              <a:latin typeface="Algerian" panose="04020705040A02060702" pitchFamily="82" charset="0"/>
            </a:endParaRPr>
          </a:p>
          <a:p>
            <a:pPr algn="l" rtl="0"/>
            <a:r>
              <a:rPr lang="en-GB" dirty="0">
                <a:highlight>
                  <a:srgbClr val="996600"/>
                </a:highlight>
                <a:latin typeface="Algerian" panose="04020705040A02060702" pitchFamily="82" charset="0"/>
              </a:rPr>
              <a:t>Solving Problem – </a:t>
            </a:r>
          </a:p>
          <a:p>
            <a:pPr algn="l" rtl="0"/>
            <a:r>
              <a:rPr lang="en-GB" dirty="0">
                <a:latin typeface="Algerian" panose="04020705040A02060702" pitchFamily="82" charset="0"/>
              </a:rPr>
              <a:t>Cumulative ,Rest, and  Revers Issue -Outliers</a:t>
            </a:r>
          </a:p>
          <a:p>
            <a:pPr algn="l" rtl="0"/>
            <a:endParaRPr lang="en-GB" dirty="0">
              <a:highlight>
                <a:srgbClr val="996600"/>
              </a:highlight>
              <a:latin typeface="Algerian" panose="04020705040A02060702" pitchFamily="82" charset="0"/>
            </a:endParaRPr>
          </a:p>
          <a:p>
            <a:pPr algn="l" rtl="0"/>
            <a:r>
              <a:rPr lang="en-GB" dirty="0">
                <a:highlight>
                  <a:srgbClr val="996600"/>
                </a:highlight>
                <a:latin typeface="Algerian" panose="04020705040A02060702" pitchFamily="82" charset="0"/>
              </a:rPr>
              <a:t>Extremely high counts (outliers</a:t>
            </a:r>
            <a:r>
              <a:rPr lang="en-GB" dirty="0">
                <a:highlight>
                  <a:srgbClr val="996600"/>
                </a:highlight>
              </a:rPr>
              <a:t>)</a:t>
            </a:r>
          </a:p>
          <a:p>
            <a:pPr algn="l" rtl="0"/>
            <a:endParaRPr lang="en-GB" dirty="0">
              <a:highlight>
                <a:srgbClr val="996600"/>
              </a:highlight>
            </a:endParaRPr>
          </a:p>
          <a:p>
            <a:pPr algn="l" rtl="0"/>
            <a:endParaRPr lang="en-GB" dirty="0">
              <a:highlight>
                <a:srgbClr val="996600"/>
              </a:highlight>
            </a:endParaRPr>
          </a:p>
        </p:txBody>
      </p:sp>
    </p:spTree>
    <p:extLst>
      <p:ext uri="{BB962C8B-B14F-4D97-AF65-F5344CB8AC3E}">
        <p14:creationId xmlns:p14="http://schemas.microsoft.com/office/powerpoint/2010/main" val="398278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BA391">
            <a:alpha val="52000"/>
          </a:srgbClr>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C858926-CAB7-4FFA-A5B9-6F401616F2A4}"/>
              </a:ext>
            </a:extLst>
          </p:cNvPr>
          <p:cNvSpPr txBox="1">
            <a:spLocks/>
          </p:cNvSpPr>
          <p:nvPr/>
        </p:nvSpPr>
        <p:spPr>
          <a:xfrm>
            <a:off x="2923988" y="133537"/>
            <a:ext cx="6344023" cy="1100903"/>
          </a:xfrm>
          <a:prstGeom prst="rect">
            <a:avLst/>
          </a:prstGeom>
        </p:spPr>
        <p:txBody>
          <a:bodyP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dirty="0">
                <a:solidFill>
                  <a:schemeClr val="bg2">
                    <a:lumMod val="25000"/>
                  </a:schemeClr>
                </a:solidFill>
                <a:latin typeface="Algerian" panose="04020705040A02060702" pitchFamily="82" charset="0"/>
              </a:rPr>
              <a:t>RESULTS</a:t>
            </a:r>
            <a:endParaRPr lang="en-GB" sz="6000" b="1" i="0" dirty="0">
              <a:solidFill>
                <a:schemeClr val="bg2">
                  <a:lumMod val="25000"/>
                </a:schemeClr>
              </a:solidFill>
              <a:effectLst>
                <a:outerShdw blurRad="38100" dist="38100" dir="2700000" algn="tl">
                  <a:srgbClr val="000000">
                    <a:alpha val="43137"/>
                  </a:srgbClr>
                </a:outerShdw>
              </a:effectLst>
              <a:latin typeface="Algerian" panose="04020705040A02060702" pitchFamily="82" charset="0"/>
            </a:endParaRPr>
          </a:p>
        </p:txBody>
      </p:sp>
      <p:sp>
        <p:nvSpPr>
          <p:cNvPr id="12" name="مربع نص 11">
            <a:extLst>
              <a:ext uri="{FF2B5EF4-FFF2-40B4-BE49-F238E27FC236}">
                <a16:creationId xmlns:a16="http://schemas.microsoft.com/office/drawing/2014/main" id="{7A189674-7832-48BF-9A3B-24AB1B8B2ABC}"/>
              </a:ext>
            </a:extLst>
          </p:cNvPr>
          <p:cNvSpPr txBox="1"/>
          <p:nvPr/>
        </p:nvSpPr>
        <p:spPr>
          <a:xfrm>
            <a:off x="11334318" y="6061802"/>
            <a:ext cx="635431" cy="307777"/>
          </a:xfrm>
          <a:prstGeom prst="rect">
            <a:avLst/>
          </a:prstGeom>
          <a:noFill/>
        </p:spPr>
        <p:txBody>
          <a:bodyPr wrap="square" rtlCol="1">
            <a:spAutoFit/>
          </a:bodyPr>
          <a:lstStyle/>
          <a:p>
            <a:r>
              <a:rPr lang="en-GB" sz="1400" dirty="0">
                <a:latin typeface="Montsrrat"/>
              </a:rPr>
              <a:t>8</a:t>
            </a:r>
            <a:endParaRPr lang="ar-SA" sz="1400" dirty="0">
              <a:latin typeface="Montsrrat"/>
            </a:endParaRPr>
          </a:p>
        </p:txBody>
      </p:sp>
      <p:pic>
        <p:nvPicPr>
          <p:cNvPr id="13" name="Picture 12">
            <a:extLst>
              <a:ext uri="{FF2B5EF4-FFF2-40B4-BE49-F238E27FC236}">
                <a16:creationId xmlns:a16="http://schemas.microsoft.com/office/drawing/2014/main" id="{A0984EBD-F3A8-4105-9209-530F35928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83" y="1387086"/>
            <a:ext cx="11496583" cy="5337377"/>
          </a:xfrm>
          <a:prstGeom prst="rect">
            <a:avLst/>
          </a:prstGeom>
        </p:spPr>
      </p:pic>
    </p:spTree>
    <p:extLst>
      <p:ext uri="{BB962C8B-B14F-4D97-AF65-F5344CB8AC3E}">
        <p14:creationId xmlns:p14="http://schemas.microsoft.com/office/powerpoint/2010/main" val="313067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BA391">
            <a:alpha val="52000"/>
          </a:srgbClr>
        </a:solidFill>
        <a:effectLst/>
      </p:bgPr>
    </p:bg>
    <p:spTree>
      <p:nvGrpSpPr>
        <p:cNvPr id="1" name=""/>
        <p:cNvGrpSpPr/>
        <p:nvPr/>
      </p:nvGrpSpPr>
      <p:grpSpPr>
        <a:xfrm>
          <a:off x="0" y="0"/>
          <a:ext cx="0" cy="0"/>
          <a:chOff x="0" y="0"/>
          <a:chExt cx="0" cy="0"/>
        </a:xfrm>
      </p:grpSpPr>
      <p:sp>
        <p:nvSpPr>
          <p:cNvPr id="12" name="مربع نص 11">
            <a:extLst>
              <a:ext uri="{FF2B5EF4-FFF2-40B4-BE49-F238E27FC236}">
                <a16:creationId xmlns:a16="http://schemas.microsoft.com/office/drawing/2014/main" id="{7A189674-7832-48BF-9A3B-24AB1B8B2ABC}"/>
              </a:ext>
            </a:extLst>
          </p:cNvPr>
          <p:cNvSpPr txBox="1"/>
          <p:nvPr/>
        </p:nvSpPr>
        <p:spPr>
          <a:xfrm>
            <a:off x="11334318" y="6061802"/>
            <a:ext cx="635431" cy="307777"/>
          </a:xfrm>
          <a:prstGeom prst="rect">
            <a:avLst/>
          </a:prstGeom>
          <a:noFill/>
        </p:spPr>
        <p:txBody>
          <a:bodyPr wrap="square" rtlCol="1">
            <a:spAutoFit/>
          </a:bodyPr>
          <a:lstStyle/>
          <a:p>
            <a:r>
              <a:rPr lang="en-GB" sz="1400" dirty="0">
                <a:latin typeface="Montsrrat"/>
              </a:rPr>
              <a:t>8</a:t>
            </a:r>
            <a:endParaRPr lang="ar-SA" sz="1400" dirty="0">
              <a:latin typeface="Montsrrat"/>
            </a:endParaRPr>
          </a:p>
        </p:txBody>
      </p:sp>
      <p:sp>
        <p:nvSpPr>
          <p:cNvPr id="4" name="عنوان 1">
            <a:extLst>
              <a:ext uri="{FF2B5EF4-FFF2-40B4-BE49-F238E27FC236}">
                <a16:creationId xmlns:a16="http://schemas.microsoft.com/office/drawing/2014/main" id="{AD75198E-F6D9-4246-BF00-5B10D696E9EC}"/>
              </a:ext>
            </a:extLst>
          </p:cNvPr>
          <p:cNvSpPr txBox="1">
            <a:spLocks/>
          </p:cNvSpPr>
          <p:nvPr/>
        </p:nvSpPr>
        <p:spPr>
          <a:xfrm>
            <a:off x="2923988" y="133537"/>
            <a:ext cx="6344023" cy="1100903"/>
          </a:xfrm>
          <a:prstGeom prst="rect">
            <a:avLst/>
          </a:prstGeom>
        </p:spPr>
        <p:txBody>
          <a:bodyP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dirty="0">
                <a:solidFill>
                  <a:schemeClr val="bg2">
                    <a:lumMod val="25000"/>
                  </a:schemeClr>
                </a:solidFill>
                <a:latin typeface="Algerian" panose="04020705040A02060702" pitchFamily="82" charset="0"/>
              </a:rPr>
              <a:t>RESULTS</a:t>
            </a:r>
            <a:endParaRPr lang="en-GB" sz="6000" b="1" i="0" dirty="0">
              <a:solidFill>
                <a:schemeClr val="bg2">
                  <a:lumMod val="25000"/>
                </a:schemeClr>
              </a:solidFill>
              <a:effectLst>
                <a:outerShdw blurRad="38100" dist="38100" dir="2700000" algn="tl">
                  <a:srgbClr val="000000">
                    <a:alpha val="43137"/>
                  </a:srgbClr>
                </a:outerShdw>
              </a:effectLst>
              <a:latin typeface="Algerian" panose="04020705040A02060702" pitchFamily="82" charset="0"/>
            </a:endParaRPr>
          </a:p>
        </p:txBody>
      </p:sp>
      <p:pic>
        <p:nvPicPr>
          <p:cNvPr id="5" name="Picture 4">
            <a:extLst>
              <a:ext uri="{FF2B5EF4-FFF2-40B4-BE49-F238E27FC236}">
                <a16:creationId xmlns:a16="http://schemas.microsoft.com/office/drawing/2014/main" id="{91F9F461-DE0F-4C62-8D44-4CACCBFD6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67" y="1535342"/>
            <a:ext cx="10395751" cy="4834237"/>
          </a:xfrm>
          <a:prstGeom prst="rect">
            <a:avLst/>
          </a:prstGeom>
        </p:spPr>
      </p:pic>
    </p:spTree>
    <p:extLst>
      <p:ext uri="{BB962C8B-B14F-4D97-AF65-F5344CB8AC3E}">
        <p14:creationId xmlns:p14="http://schemas.microsoft.com/office/powerpoint/2010/main" val="68829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BA391">
            <a:alpha val="52000"/>
          </a:srgbClr>
        </a:solidFill>
        <a:effectLst/>
      </p:bgPr>
    </p:bg>
    <p:spTree>
      <p:nvGrpSpPr>
        <p:cNvPr id="1" name=""/>
        <p:cNvGrpSpPr/>
        <p:nvPr/>
      </p:nvGrpSpPr>
      <p:grpSpPr>
        <a:xfrm>
          <a:off x="0" y="0"/>
          <a:ext cx="0" cy="0"/>
          <a:chOff x="0" y="0"/>
          <a:chExt cx="0" cy="0"/>
        </a:xfrm>
      </p:grpSpPr>
      <p:sp>
        <p:nvSpPr>
          <p:cNvPr id="12" name="مربع نص 11">
            <a:extLst>
              <a:ext uri="{FF2B5EF4-FFF2-40B4-BE49-F238E27FC236}">
                <a16:creationId xmlns:a16="http://schemas.microsoft.com/office/drawing/2014/main" id="{7A189674-7832-48BF-9A3B-24AB1B8B2ABC}"/>
              </a:ext>
            </a:extLst>
          </p:cNvPr>
          <p:cNvSpPr txBox="1"/>
          <p:nvPr/>
        </p:nvSpPr>
        <p:spPr>
          <a:xfrm>
            <a:off x="11334318" y="6061802"/>
            <a:ext cx="635431" cy="307777"/>
          </a:xfrm>
          <a:prstGeom prst="rect">
            <a:avLst/>
          </a:prstGeom>
          <a:noFill/>
        </p:spPr>
        <p:txBody>
          <a:bodyPr wrap="square" rtlCol="1">
            <a:spAutoFit/>
          </a:bodyPr>
          <a:lstStyle/>
          <a:p>
            <a:r>
              <a:rPr lang="en-GB" sz="1400" dirty="0">
                <a:latin typeface="Montsrrat"/>
              </a:rPr>
              <a:t>8</a:t>
            </a:r>
            <a:endParaRPr lang="ar-SA" sz="1400" dirty="0">
              <a:latin typeface="Montsrrat"/>
            </a:endParaRPr>
          </a:p>
        </p:txBody>
      </p:sp>
      <p:pic>
        <p:nvPicPr>
          <p:cNvPr id="4" name="Picture 3">
            <a:extLst>
              <a:ext uri="{FF2B5EF4-FFF2-40B4-BE49-F238E27FC236}">
                <a16:creationId xmlns:a16="http://schemas.microsoft.com/office/drawing/2014/main" id="{FC6ED584-82DE-482E-9A4F-0CC5A990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51" y="832301"/>
            <a:ext cx="11497801" cy="5961203"/>
          </a:xfrm>
          <a:prstGeom prst="rect">
            <a:avLst/>
          </a:prstGeom>
        </p:spPr>
      </p:pic>
      <p:sp>
        <p:nvSpPr>
          <p:cNvPr id="5" name="عنوان 1">
            <a:extLst>
              <a:ext uri="{FF2B5EF4-FFF2-40B4-BE49-F238E27FC236}">
                <a16:creationId xmlns:a16="http://schemas.microsoft.com/office/drawing/2014/main" id="{85A5B4A1-CC87-4D76-8484-A3B6CBEEEBC1}"/>
              </a:ext>
            </a:extLst>
          </p:cNvPr>
          <p:cNvSpPr txBox="1">
            <a:spLocks/>
          </p:cNvSpPr>
          <p:nvPr/>
        </p:nvSpPr>
        <p:spPr>
          <a:xfrm>
            <a:off x="2923988" y="0"/>
            <a:ext cx="6344023" cy="1100903"/>
          </a:xfrm>
          <a:prstGeom prst="rect">
            <a:avLst/>
          </a:prstGeom>
        </p:spPr>
        <p:txBody>
          <a:bodyP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000" dirty="0">
                <a:solidFill>
                  <a:schemeClr val="bg2">
                    <a:lumMod val="25000"/>
                  </a:schemeClr>
                </a:solidFill>
                <a:latin typeface="Algerian" panose="04020705040A02060702" pitchFamily="82" charset="0"/>
              </a:rPr>
              <a:t>RESULTS</a:t>
            </a:r>
            <a:endParaRPr lang="en-GB" sz="6000" b="1" i="0" dirty="0">
              <a:solidFill>
                <a:schemeClr val="bg2">
                  <a:lumMod val="25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414115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صورة 26">
            <a:extLst>
              <a:ext uri="{FF2B5EF4-FFF2-40B4-BE49-F238E27FC236}">
                <a16:creationId xmlns:a16="http://schemas.microsoft.com/office/drawing/2014/main" id="{8EF4B172-9D77-4FFC-9017-2BC5C6358ED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شكل بيضاوي 20">
            <a:extLst>
              <a:ext uri="{FF2B5EF4-FFF2-40B4-BE49-F238E27FC236}">
                <a16:creationId xmlns:a16="http://schemas.microsoft.com/office/drawing/2014/main" id="{75C7F423-2DDB-45F3-BCC1-8AD19CF772F6}"/>
              </a:ext>
            </a:extLst>
          </p:cNvPr>
          <p:cNvSpPr/>
          <p:nvPr/>
        </p:nvSpPr>
        <p:spPr>
          <a:xfrm>
            <a:off x="3023108" y="99000"/>
            <a:ext cx="6145785" cy="66600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2" name="شكل بيضاوي 21">
            <a:extLst>
              <a:ext uri="{FF2B5EF4-FFF2-40B4-BE49-F238E27FC236}">
                <a16:creationId xmlns:a16="http://schemas.microsoft.com/office/drawing/2014/main" id="{89406B94-E8B9-4C09-AE86-78AFC029D7CE}"/>
              </a:ext>
            </a:extLst>
          </p:cNvPr>
          <p:cNvSpPr/>
          <p:nvPr/>
        </p:nvSpPr>
        <p:spPr>
          <a:xfrm>
            <a:off x="3330054" y="354842"/>
            <a:ext cx="5540991" cy="607325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3" name="شكل بيضاوي 22">
            <a:extLst>
              <a:ext uri="{FF2B5EF4-FFF2-40B4-BE49-F238E27FC236}">
                <a16:creationId xmlns:a16="http://schemas.microsoft.com/office/drawing/2014/main" id="{685707EE-19F2-4D4C-B515-4D0606355234}"/>
              </a:ext>
            </a:extLst>
          </p:cNvPr>
          <p:cNvSpPr/>
          <p:nvPr/>
        </p:nvSpPr>
        <p:spPr>
          <a:xfrm>
            <a:off x="3571894" y="660020"/>
            <a:ext cx="5048212" cy="5537960"/>
          </a:xfrm>
          <a:prstGeom prst="ellips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5" name="مربع نص 24">
            <a:extLst>
              <a:ext uri="{FF2B5EF4-FFF2-40B4-BE49-F238E27FC236}">
                <a16:creationId xmlns:a16="http://schemas.microsoft.com/office/drawing/2014/main" id="{37CE7046-A314-40B5-9EE7-E00C6CC8F58B}"/>
              </a:ext>
            </a:extLst>
          </p:cNvPr>
          <p:cNvSpPr txBox="1"/>
          <p:nvPr/>
        </p:nvSpPr>
        <p:spPr>
          <a:xfrm>
            <a:off x="3702578" y="1470295"/>
            <a:ext cx="4786844" cy="4401205"/>
          </a:xfrm>
          <a:prstGeom prst="rect">
            <a:avLst/>
          </a:prstGeom>
          <a:noFill/>
        </p:spPr>
        <p:txBody>
          <a:bodyPr wrap="square" rtlCol="0">
            <a:spAutoFit/>
          </a:bodyPr>
          <a:lstStyle/>
          <a:p>
            <a:pPr algn="ctr"/>
            <a:r>
              <a:rPr lang="en-GB" sz="2800" dirty="0">
                <a:solidFill>
                  <a:schemeClr val="tx1">
                    <a:lumMod val="75000"/>
                    <a:lumOff val="25000"/>
                  </a:schemeClr>
                </a:solidFill>
                <a:latin typeface="Calibri" pitchFamily="34" charset="0"/>
                <a:cs typeface="Calibri" pitchFamily="34" charset="0"/>
              </a:rPr>
              <a:t>During the analysis, it was not feasible to rely only on the </a:t>
            </a:r>
            <a:r>
              <a:rPr lang="en-GB" sz="2800" dirty="0" err="1">
                <a:solidFill>
                  <a:schemeClr val="tx1">
                    <a:lumMod val="75000"/>
                    <a:lumOff val="25000"/>
                  </a:schemeClr>
                </a:solidFill>
                <a:latin typeface="Calibri" pitchFamily="34" charset="0"/>
                <a:cs typeface="Calibri" pitchFamily="34" charset="0"/>
              </a:rPr>
              <a:t>daylie_traffic</a:t>
            </a:r>
            <a:r>
              <a:rPr lang="en-GB" sz="2800" dirty="0">
                <a:solidFill>
                  <a:schemeClr val="tx1">
                    <a:lumMod val="75000"/>
                    <a:lumOff val="25000"/>
                  </a:schemeClr>
                </a:solidFill>
                <a:latin typeface="Calibri" pitchFamily="34" charset="0"/>
                <a:cs typeface="Calibri" pitchFamily="34" charset="0"/>
              </a:rPr>
              <a:t>  of the station, but the </a:t>
            </a:r>
            <a:r>
              <a:rPr lang="en-GB" sz="2800" dirty="0" err="1">
                <a:solidFill>
                  <a:schemeClr val="tx1">
                    <a:lumMod val="75000"/>
                    <a:lumOff val="25000"/>
                  </a:schemeClr>
                </a:solidFill>
                <a:latin typeface="Calibri" pitchFamily="34" charset="0"/>
                <a:cs typeface="Calibri" pitchFamily="34" charset="0"/>
              </a:rPr>
              <a:t>linename</a:t>
            </a:r>
            <a:r>
              <a:rPr lang="en-GB" sz="2800" dirty="0">
                <a:solidFill>
                  <a:schemeClr val="tx1">
                    <a:lumMod val="75000"/>
                    <a:lumOff val="25000"/>
                  </a:schemeClr>
                </a:solidFill>
                <a:latin typeface="Calibri" pitchFamily="34" charset="0"/>
                <a:cs typeface="Calibri" pitchFamily="34" charset="0"/>
              </a:rPr>
              <a:t> must be taken into account to know the number of stations that will be served as well as the location and the distance to the </a:t>
            </a:r>
            <a:r>
              <a:rPr lang="en-GB" sz="2800" dirty="0" err="1">
                <a:solidFill>
                  <a:schemeClr val="tx1">
                    <a:lumMod val="75000"/>
                    <a:lumOff val="25000"/>
                  </a:schemeClr>
                </a:solidFill>
                <a:latin typeface="Calibri" pitchFamily="34" charset="0"/>
                <a:cs typeface="Calibri" pitchFamily="34" charset="0"/>
              </a:rPr>
              <a:t>linename</a:t>
            </a:r>
            <a:r>
              <a:rPr lang="en-GB" sz="2800" dirty="0">
                <a:solidFill>
                  <a:schemeClr val="tx1">
                    <a:lumMod val="75000"/>
                    <a:lumOff val="25000"/>
                  </a:schemeClr>
                </a:solidFill>
                <a:latin typeface="Calibri" pitchFamily="34" charset="0"/>
                <a:cs typeface="Calibri" pitchFamily="34" charset="0"/>
              </a:rPr>
              <a:t> of another line to serve remote stations</a:t>
            </a:r>
            <a:endParaRPr lang="ar-SA" sz="2800" dirty="0">
              <a:solidFill>
                <a:schemeClr val="tx1">
                  <a:lumMod val="75000"/>
                  <a:lumOff val="25000"/>
                </a:schemeClr>
              </a:solidFill>
              <a:latin typeface="Calibri" pitchFamily="34" charset="0"/>
              <a:cs typeface="Calibri" pitchFamily="34" charset="0"/>
            </a:endParaRPr>
          </a:p>
        </p:txBody>
      </p:sp>
      <p:sp>
        <p:nvSpPr>
          <p:cNvPr id="28" name="مربع نص 27">
            <a:extLst>
              <a:ext uri="{FF2B5EF4-FFF2-40B4-BE49-F238E27FC236}">
                <a16:creationId xmlns:a16="http://schemas.microsoft.com/office/drawing/2014/main" id="{F979D51F-C672-4CF0-BA9F-D64E7675BDFC}"/>
              </a:ext>
            </a:extLst>
          </p:cNvPr>
          <p:cNvSpPr txBox="1"/>
          <p:nvPr/>
        </p:nvSpPr>
        <p:spPr>
          <a:xfrm>
            <a:off x="11223863" y="5743337"/>
            <a:ext cx="635431" cy="307777"/>
          </a:xfrm>
          <a:prstGeom prst="rect">
            <a:avLst/>
          </a:prstGeom>
          <a:noFill/>
        </p:spPr>
        <p:txBody>
          <a:bodyPr wrap="square" rtlCol="1">
            <a:spAutoFit/>
          </a:bodyPr>
          <a:lstStyle/>
          <a:p>
            <a:r>
              <a:rPr lang="en-GB" sz="1400" dirty="0">
                <a:solidFill>
                  <a:schemeClr val="bg1"/>
                </a:solidFill>
                <a:latin typeface="Montsrrat"/>
              </a:rPr>
              <a:t>3</a:t>
            </a:r>
            <a:endParaRPr lang="ar-SA" sz="1400" dirty="0">
              <a:solidFill>
                <a:schemeClr val="bg1"/>
              </a:solidFill>
              <a:latin typeface="Montsrrat"/>
            </a:endParaRPr>
          </a:p>
        </p:txBody>
      </p:sp>
    </p:spTree>
    <p:extLst>
      <p:ext uri="{BB962C8B-B14F-4D97-AF65-F5344CB8AC3E}">
        <p14:creationId xmlns:p14="http://schemas.microsoft.com/office/powerpoint/2010/main" val="396789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16000" fill="hold" grpId="0" nodeType="clickEffect" p14:presetBounceEnd="50000">
                                      <p:stCondLst>
                                        <p:cond delay="1000"/>
                                      </p:stCondLst>
                                      <p:childTnLst>
                                        <p:set>
                                          <p:cBhvr>
                                            <p:cTn id="6" dur="1" fill="hold">
                                              <p:stCondLst>
                                                <p:cond delay="0"/>
                                              </p:stCondLst>
                                            </p:cTn>
                                            <p:tgtEl>
                                              <p:spTgt spid="21"/>
                                            </p:tgtEl>
                                            <p:attrNameLst>
                                              <p:attrName>style.visibility</p:attrName>
                                            </p:attrNameLst>
                                          </p:cBhvr>
                                          <p:to>
                                            <p:strVal val="visible"/>
                                          </p:to>
                                        </p:set>
                                        <p:anim calcmode="lin" valueType="num" p14:bounceEnd="50000">
                                          <p:cBhvr additive="base">
                                            <p:cTn id="7" dur="20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9" accel="16000" fill="hold" grpId="0" nodeType="withEffect" p14:presetBounceEnd="50000">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14:bounceEnd="50000">
                                          <p:cBhvr additive="base">
                                            <p:cTn id="11" dur="20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12" dur="2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3" accel="16000" fill="hold" grpId="0" nodeType="withEffect">
                                      <p:stCondLst>
                                        <p:cond delay="20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accel="16000" fill="hold" grpId="0" nodeType="withEffect">
                                      <p:stCondLst>
                                        <p:cond delay="20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ppt_x"/>
                                              </p:val>
                                            </p:tav>
                                            <p:tav tm="100000">
                                              <p:val>
                                                <p:strVal val="#ppt_x"/>
                                              </p:val>
                                            </p:tav>
                                          </p:tavLst>
                                        </p:anim>
                                        <p:anim calcmode="lin" valueType="num">
                                          <p:cBhvr additive="base">
                                            <p:cTn id="20"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16000" fill="hold" grpId="0" nodeType="clickEffect">
                                      <p:stCondLst>
                                        <p:cond delay="10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ppt_x"/>
                                              </p:val>
                                            </p:tav>
                                            <p:tav tm="100000">
                                              <p:val>
                                                <p:strVal val="#ppt_x"/>
                                              </p:val>
                                            </p:tav>
                                          </p:tavLst>
                                        </p:anim>
                                        <p:anim calcmode="lin" valueType="num">
                                          <p:cBhvr additive="base">
                                            <p:cTn id="8" dur="20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9" accel="16000"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0-#ppt_w/2"/>
                                              </p:val>
                                            </p:tav>
                                            <p:tav tm="100000">
                                              <p:val>
                                                <p:strVal val="#ppt_x"/>
                                              </p:val>
                                            </p:tav>
                                          </p:tavLst>
                                        </p:anim>
                                        <p:anim calcmode="lin" valueType="num">
                                          <p:cBhvr additive="base">
                                            <p:cTn id="12" dur="2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3" accel="16000" fill="hold" grpId="0" nodeType="withEffect">
                                      <p:stCondLst>
                                        <p:cond delay="20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fill="hold"/>
                                            <p:tgtEl>
                                              <p:spTgt spid="23"/>
                                            </p:tgtEl>
                                            <p:attrNameLst>
                                              <p:attrName>ppt_x</p:attrName>
                                            </p:attrNameLst>
                                          </p:cBhvr>
                                          <p:tavLst>
                                            <p:tav tm="0">
                                              <p:val>
                                                <p:strVal val="1+#ppt_w/2"/>
                                              </p:val>
                                            </p:tav>
                                            <p:tav tm="100000">
                                              <p:val>
                                                <p:strVal val="#ppt_x"/>
                                              </p:val>
                                            </p:tav>
                                          </p:tavLst>
                                        </p:anim>
                                        <p:anim calcmode="lin" valueType="num">
                                          <p:cBhvr additive="base">
                                            <p:cTn id="16" dur="1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accel="16000" fill="hold" grpId="0" nodeType="withEffect">
                                      <p:stCondLst>
                                        <p:cond delay="20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000" fill="hold"/>
                                            <p:tgtEl>
                                              <p:spTgt spid="25"/>
                                            </p:tgtEl>
                                            <p:attrNameLst>
                                              <p:attrName>ppt_x</p:attrName>
                                            </p:attrNameLst>
                                          </p:cBhvr>
                                          <p:tavLst>
                                            <p:tav tm="0">
                                              <p:val>
                                                <p:strVal val="#ppt_x"/>
                                              </p:val>
                                            </p:tav>
                                            <p:tav tm="100000">
                                              <p:val>
                                                <p:strVal val="#ppt_x"/>
                                              </p:val>
                                            </p:tav>
                                          </p:tavLst>
                                        </p:anim>
                                        <p:anim calcmode="lin" valueType="num">
                                          <p:cBhvr additive="base">
                                            <p:cTn id="20"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BA391">
            <a:alpha val="28000"/>
          </a:srgbClr>
        </a:solidFill>
        <a:effectLst/>
      </p:bgPr>
    </p:bg>
    <p:spTree>
      <p:nvGrpSpPr>
        <p:cNvPr id="1" name=""/>
        <p:cNvGrpSpPr/>
        <p:nvPr/>
      </p:nvGrpSpPr>
      <p:grpSpPr>
        <a:xfrm>
          <a:off x="0" y="0"/>
          <a:ext cx="0" cy="0"/>
          <a:chOff x="0" y="0"/>
          <a:chExt cx="0" cy="0"/>
        </a:xfrm>
      </p:grpSpPr>
      <p:grpSp>
        <p:nvGrpSpPr>
          <p:cNvPr id="34" name="مجموعة 33">
            <a:extLst>
              <a:ext uri="{FF2B5EF4-FFF2-40B4-BE49-F238E27FC236}">
                <a16:creationId xmlns:a16="http://schemas.microsoft.com/office/drawing/2014/main" id="{8420D35D-C914-48DE-90ED-F547BF0EE926}"/>
              </a:ext>
            </a:extLst>
          </p:cNvPr>
          <p:cNvGrpSpPr/>
          <p:nvPr/>
        </p:nvGrpSpPr>
        <p:grpSpPr>
          <a:xfrm>
            <a:off x="17755" y="747160"/>
            <a:ext cx="5859262" cy="4419644"/>
            <a:chOff x="17755" y="-1495750"/>
            <a:chExt cx="3311372" cy="8163444"/>
          </a:xfrm>
        </p:grpSpPr>
        <p:pic>
          <p:nvPicPr>
            <p:cNvPr id="3" name="صورة 2">
              <a:extLst>
                <a:ext uri="{FF2B5EF4-FFF2-40B4-BE49-F238E27FC236}">
                  <a16:creationId xmlns:a16="http://schemas.microsoft.com/office/drawing/2014/main" id="{16665A71-C709-429B-8852-121AB527F3A5}"/>
                </a:ext>
              </a:extLst>
            </p:cNvPr>
            <p:cNvPicPr>
              <a:picLocks noChangeAspect="1"/>
            </p:cNvPicPr>
            <p:nvPr/>
          </p:nvPicPr>
          <p:blipFill rotWithShape="1">
            <a:blip r:embed="rId2">
              <a:extLst>
                <a:ext uri="{28A0092B-C50C-407E-A947-70E740481C1C}">
                  <a14:useLocalDpi xmlns:a14="http://schemas.microsoft.com/office/drawing/2010/main" val="0"/>
                </a:ext>
              </a:extLst>
            </a:blip>
            <a:srcRect l="418" t="12880" r="21681" b="6408"/>
            <a:stretch/>
          </p:blipFill>
          <p:spPr>
            <a:xfrm>
              <a:off x="17755" y="403741"/>
              <a:ext cx="3311372" cy="6263953"/>
            </a:xfrm>
            <a:prstGeom prst="rect">
              <a:avLst/>
            </a:prstGeom>
          </p:spPr>
        </p:pic>
        <p:sp>
          <p:nvSpPr>
            <p:cNvPr id="4" name="مربع نص 3">
              <a:extLst>
                <a:ext uri="{FF2B5EF4-FFF2-40B4-BE49-F238E27FC236}">
                  <a16:creationId xmlns:a16="http://schemas.microsoft.com/office/drawing/2014/main" id="{7BF20EBD-7610-484E-9D44-F1366691BC34}"/>
                </a:ext>
              </a:extLst>
            </p:cNvPr>
            <p:cNvSpPr txBox="1"/>
            <p:nvPr/>
          </p:nvSpPr>
          <p:spPr>
            <a:xfrm>
              <a:off x="537079" y="-1495750"/>
              <a:ext cx="2714239" cy="852733"/>
            </a:xfrm>
            <a:prstGeom prst="rect">
              <a:avLst/>
            </a:prstGeom>
            <a:noFill/>
          </p:spPr>
          <p:txBody>
            <a:bodyPr wrap="square" rtlCol="1">
              <a:spAutoFit/>
            </a:bodyPr>
            <a:lstStyle/>
            <a:p>
              <a:pPr algn="l"/>
              <a:r>
                <a:rPr lang="en-GB" sz="2400" b="1" kern="1200" spc="50" dirty="0">
                  <a:ln w="0"/>
                  <a:solidFill>
                    <a:schemeClr val="bg2">
                      <a:lumMod val="25000"/>
                    </a:schemeClr>
                  </a:solidFill>
                  <a:effectLst>
                    <a:innerShdw blurRad="63500" dist="50800" dir="13500000">
                      <a:srgbClr val="000000">
                        <a:alpha val="50000"/>
                      </a:srgbClr>
                    </a:innerShdw>
                  </a:effectLst>
                  <a:latin typeface="Arial Black" panose="020B0A04020102020204" pitchFamily="34" charset="0"/>
                </a:rPr>
                <a:t>34 St - Penn Station</a:t>
              </a:r>
              <a:endParaRPr lang="ar-SA" sz="2400" b="1" kern="1200" spc="50" dirty="0">
                <a:ln w="0"/>
                <a:solidFill>
                  <a:schemeClr val="bg2">
                    <a:lumMod val="25000"/>
                  </a:schemeClr>
                </a:solidFill>
                <a:effectLst>
                  <a:innerShdw blurRad="63500" dist="50800" dir="13500000">
                    <a:srgbClr val="000000">
                      <a:alpha val="50000"/>
                    </a:srgbClr>
                  </a:innerShdw>
                </a:effectLst>
                <a:latin typeface="Arial Black" panose="020B0A04020102020204" pitchFamily="34" charset="0"/>
              </a:endParaRPr>
            </a:p>
          </p:txBody>
        </p:sp>
      </p:grpSp>
      <p:grpSp>
        <p:nvGrpSpPr>
          <p:cNvPr id="32" name="مجموعة 31">
            <a:extLst>
              <a:ext uri="{FF2B5EF4-FFF2-40B4-BE49-F238E27FC236}">
                <a16:creationId xmlns:a16="http://schemas.microsoft.com/office/drawing/2014/main" id="{401908CF-4B13-4089-A64C-34E7A86B9417}"/>
              </a:ext>
            </a:extLst>
          </p:cNvPr>
          <p:cNvGrpSpPr/>
          <p:nvPr/>
        </p:nvGrpSpPr>
        <p:grpSpPr>
          <a:xfrm>
            <a:off x="5877017" y="568713"/>
            <a:ext cx="6314982" cy="4598089"/>
            <a:chOff x="8783399" y="-3001951"/>
            <a:chExt cx="3029660" cy="7086667"/>
          </a:xfrm>
        </p:grpSpPr>
        <p:pic>
          <p:nvPicPr>
            <p:cNvPr id="23" name="صورة 22">
              <a:extLst>
                <a:ext uri="{FF2B5EF4-FFF2-40B4-BE49-F238E27FC236}">
                  <a16:creationId xmlns:a16="http://schemas.microsoft.com/office/drawing/2014/main" id="{B18E1801-8B32-4604-AC4C-9EF2BD71C6BD}"/>
                </a:ext>
              </a:extLst>
            </p:cNvPr>
            <p:cNvPicPr>
              <a:picLocks noChangeAspect="1"/>
            </p:cNvPicPr>
            <p:nvPr/>
          </p:nvPicPr>
          <p:blipFill rotWithShape="1">
            <a:blip r:embed="rId3">
              <a:extLst>
                <a:ext uri="{28A0092B-C50C-407E-A947-70E740481C1C}">
                  <a14:useLocalDpi xmlns:a14="http://schemas.microsoft.com/office/drawing/2010/main" val="0"/>
                </a:ext>
              </a:extLst>
            </a:blip>
            <a:srcRect l="7930" t="8662" r="21162" b="20231"/>
            <a:stretch/>
          </p:blipFill>
          <p:spPr>
            <a:xfrm>
              <a:off x="8916032" y="-1141980"/>
              <a:ext cx="2695828" cy="5226696"/>
            </a:xfrm>
            <a:prstGeom prst="rect">
              <a:avLst/>
            </a:prstGeom>
            <a:ln>
              <a:noFill/>
            </a:ln>
          </p:spPr>
        </p:pic>
        <p:sp>
          <p:nvSpPr>
            <p:cNvPr id="24" name="مستطيل 23">
              <a:extLst>
                <a:ext uri="{FF2B5EF4-FFF2-40B4-BE49-F238E27FC236}">
                  <a16:creationId xmlns:a16="http://schemas.microsoft.com/office/drawing/2014/main" id="{F4E7D93C-1EBA-4C5D-B978-CE827D4EB55F}"/>
                </a:ext>
              </a:extLst>
            </p:cNvPr>
            <p:cNvSpPr/>
            <p:nvPr/>
          </p:nvSpPr>
          <p:spPr>
            <a:xfrm>
              <a:off x="10011029" y="1556950"/>
              <a:ext cx="1802030" cy="187205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9" name="مربع نص 28">
              <a:extLst>
                <a:ext uri="{FF2B5EF4-FFF2-40B4-BE49-F238E27FC236}">
                  <a16:creationId xmlns:a16="http://schemas.microsoft.com/office/drawing/2014/main" id="{FFA17F5A-EA0E-4681-863E-D9A25FE258F3}"/>
                </a:ext>
              </a:extLst>
            </p:cNvPr>
            <p:cNvSpPr txBox="1"/>
            <p:nvPr/>
          </p:nvSpPr>
          <p:spPr>
            <a:xfrm>
              <a:off x="8783399" y="-3001951"/>
              <a:ext cx="2832815" cy="901267"/>
            </a:xfrm>
            <a:prstGeom prst="rect">
              <a:avLst/>
            </a:prstGeom>
            <a:noFill/>
            <a:ln>
              <a:noFill/>
            </a:ln>
          </p:spPr>
          <p:txBody>
            <a:bodyPr wrap="square" rtlCol="1">
              <a:spAutoFit/>
            </a:bodyPr>
            <a:lstStyle/>
            <a:p>
              <a:pPr algn="ctr"/>
              <a:r>
                <a:rPr lang="en-GB" sz="3200" b="1" spc="50" dirty="0">
                  <a:ln w="0"/>
                  <a:solidFill>
                    <a:schemeClr val="bg2">
                      <a:lumMod val="25000"/>
                    </a:schemeClr>
                  </a:solidFill>
                  <a:effectLst>
                    <a:innerShdw blurRad="63500" dist="50800" dir="13500000">
                      <a:srgbClr val="000000">
                        <a:alpha val="50000"/>
                      </a:srgbClr>
                    </a:innerShdw>
                  </a:effectLst>
                  <a:latin typeface="Arial Black" panose="020B0A04020102020204" pitchFamily="34" charset="0"/>
                </a:rPr>
                <a:t>West 42nd Street</a:t>
              </a:r>
              <a:endParaRPr lang="ar-SA" sz="3200" b="1" spc="50" dirty="0">
                <a:ln w="0"/>
                <a:solidFill>
                  <a:schemeClr val="bg2">
                    <a:lumMod val="25000"/>
                  </a:schemeClr>
                </a:solidFill>
                <a:effectLst>
                  <a:innerShdw blurRad="63500" dist="50800" dir="13500000">
                    <a:srgbClr val="000000">
                      <a:alpha val="50000"/>
                    </a:srgbClr>
                  </a:innerShdw>
                </a:effectLst>
                <a:latin typeface="Arial Black" panose="020B0A04020102020204" pitchFamily="34" charset="0"/>
              </a:endParaRPr>
            </a:p>
          </p:txBody>
        </p:sp>
      </p:grpSp>
      <p:sp>
        <p:nvSpPr>
          <p:cNvPr id="15" name="مربع نص 14">
            <a:extLst>
              <a:ext uri="{FF2B5EF4-FFF2-40B4-BE49-F238E27FC236}">
                <a16:creationId xmlns:a16="http://schemas.microsoft.com/office/drawing/2014/main" id="{9695F884-0C3B-4C18-A48B-9017D56831CE}"/>
              </a:ext>
            </a:extLst>
          </p:cNvPr>
          <p:cNvSpPr txBox="1"/>
          <p:nvPr/>
        </p:nvSpPr>
        <p:spPr>
          <a:xfrm>
            <a:off x="11349740" y="6024321"/>
            <a:ext cx="635431" cy="307777"/>
          </a:xfrm>
          <a:prstGeom prst="rect">
            <a:avLst/>
          </a:prstGeom>
          <a:noFill/>
        </p:spPr>
        <p:txBody>
          <a:bodyPr wrap="square" rtlCol="1">
            <a:spAutoFit/>
          </a:bodyPr>
          <a:lstStyle/>
          <a:p>
            <a:r>
              <a:rPr lang="en-GB" sz="1400" dirty="0">
                <a:latin typeface="Montsrrat"/>
              </a:rPr>
              <a:t>6</a:t>
            </a:r>
            <a:endParaRPr lang="ar-SA" sz="1400" dirty="0">
              <a:latin typeface="Montsrrat"/>
            </a:endParaRPr>
          </a:p>
        </p:txBody>
      </p:sp>
      <p:sp>
        <p:nvSpPr>
          <p:cNvPr id="10" name="Rectangle 9">
            <a:extLst>
              <a:ext uri="{FF2B5EF4-FFF2-40B4-BE49-F238E27FC236}">
                <a16:creationId xmlns:a16="http://schemas.microsoft.com/office/drawing/2014/main" id="{CF4E8231-6C31-43E6-8857-33DD38FCAB9C}"/>
              </a:ext>
            </a:extLst>
          </p:cNvPr>
          <p:cNvSpPr/>
          <p:nvPr/>
        </p:nvSpPr>
        <p:spPr>
          <a:xfrm>
            <a:off x="17755" y="1733364"/>
            <a:ext cx="3320249" cy="3433439"/>
          </a:xfrm>
          <a:prstGeom prst="rect">
            <a:avLst/>
          </a:prstGeom>
          <a:solidFill>
            <a:srgbClr val="FF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CA87BEF-2106-48D3-B0FE-E230A4E71E19}"/>
              </a:ext>
            </a:extLst>
          </p:cNvPr>
          <p:cNvSpPr/>
          <p:nvPr/>
        </p:nvSpPr>
        <p:spPr>
          <a:xfrm>
            <a:off x="3338004" y="1733363"/>
            <a:ext cx="2531969" cy="3433439"/>
          </a:xfrm>
          <a:prstGeom prst="rect">
            <a:avLst/>
          </a:prstGeom>
          <a:solidFill>
            <a:schemeClr val="accent6">
              <a:lumMod val="5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C5C1A4D-3E69-474E-9EC2-7AF132D5893B}"/>
              </a:ext>
            </a:extLst>
          </p:cNvPr>
          <p:cNvSpPr/>
          <p:nvPr/>
        </p:nvSpPr>
        <p:spPr>
          <a:xfrm>
            <a:off x="2954555" y="2908951"/>
            <a:ext cx="766893" cy="868722"/>
          </a:xfrm>
          <a:prstGeom prst="ellipse">
            <a:avLst/>
          </a:prstGeom>
          <a:noFill/>
          <a:ln w="82550" cap="rnd" cmpd="sng">
            <a:solidFill>
              <a:srgbClr val="FF0000">
                <a:alpha val="91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118978-0E42-493F-A728-59E77728B9EC}"/>
              </a:ext>
            </a:extLst>
          </p:cNvPr>
          <p:cNvSpPr/>
          <p:nvPr/>
        </p:nvSpPr>
        <p:spPr>
          <a:xfrm>
            <a:off x="6146432" y="1775530"/>
            <a:ext cx="5619147" cy="3391271"/>
          </a:xfrm>
          <a:prstGeom prst="rect">
            <a:avLst/>
          </a:prstGeom>
          <a:solidFill>
            <a:schemeClr val="accent6">
              <a:lumMod val="5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14EEE231-3D31-44CE-ACE6-C5A087DF5BFC}"/>
              </a:ext>
            </a:extLst>
          </p:cNvPr>
          <p:cNvSpPr/>
          <p:nvPr/>
        </p:nvSpPr>
        <p:spPr>
          <a:xfrm>
            <a:off x="8711552" y="4076445"/>
            <a:ext cx="766893" cy="868722"/>
          </a:xfrm>
          <a:prstGeom prst="ellipse">
            <a:avLst/>
          </a:prstGeom>
          <a:noFill/>
          <a:ln w="82550" cap="rnd" cmpd="sng">
            <a:solidFill>
              <a:srgbClr val="FF0000">
                <a:alpha val="91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115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000" fill="hold"/>
                                        <p:tgtEl>
                                          <p:spTgt spid="32"/>
                                        </p:tgtEl>
                                        <p:attrNameLst>
                                          <p:attrName>ppt_x</p:attrName>
                                        </p:attrNameLst>
                                      </p:cBhvr>
                                      <p:tavLst>
                                        <p:tav tm="0">
                                          <p:val>
                                            <p:strVal val="#ppt_x"/>
                                          </p:val>
                                        </p:tav>
                                        <p:tav tm="100000">
                                          <p:val>
                                            <p:strVal val="#ppt_x"/>
                                          </p:val>
                                        </p:tav>
                                      </p:tavLst>
                                    </p:anim>
                                    <p:anim calcmode="lin" valueType="num">
                                      <p:cBhvr additive="base">
                                        <p:cTn id="14" dur="10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TotalTime>
  <Words>416</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Agency FB</vt:lpstr>
      <vt:lpstr>Algerian</vt:lpstr>
      <vt:lpstr>Arial</vt:lpstr>
      <vt:lpstr>Arial Black</vt:lpstr>
      <vt:lpstr>Broadway</vt:lpstr>
      <vt:lpstr>Calibri</vt:lpstr>
      <vt:lpstr>Calibri Light</vt:lpstr>
      <vt:lpstr>Changa</vt:lpstr>
      <vt:lpstr>Lato</vt:lpstr>
      <vt:lpstr>Montsrrat</vt:lpstr>
      <vt:lpstr>sohne</vt:lpstr>
      <vt:lpstr>Times New Roman</vt:lpstr>
      <vt:lpstr>نسق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Ahood Rashed</dc:creator>
  <cp:lastModifiedBy>raghad R</cp:lastModifiedBy>
  <cp:revision>140</cp:revision>
  <dcterms:created xsi:type="dcterms:W3CDTF">2020-12-03T10:31:35Z</dcterms:created>
  <dcterms:modified xsi:type="dcterms:W3CDTF">2021-10-09T19:13:13Z</dcterms:modified>
</cp:coreProperties>
</file>