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8" r:id="rId3"/>
    <p:sldId id="324" r:id="rId4"/>
    <p:sldId id="325" r:id="rId5"/>
    <p:sldId id="272" r:id="rId6"/>
    <p:sldId id="319" r:id="rId7"/>
    <p:sldId id="326" r:id="rId8"/>
    <p:sldId id="264" r:id="rId9"/>
    <p:sldId id="329" r:id="rId10"/>
    <p:sldId id="331" r:id="rId11"/>
    <p:sldId id="330" r:id="rId12"/>
    <p:sldId id="333" r:id="rId13"/>
    <p:sldId id="263" r:id="rId14"/>
    <p:sldId id="327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35C8B6-DC65-4B8A-8B42-D313B577D9F2}">
  <a:tblStyle styleId="{1535C8B6-DC65-4B8A-8B42-D313B577D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7" autoAdjust="0"/>
    <p:restoredTop sz="75574" autoAdjust="0"/>
  </p:normalViewPr>
  <p:slideViewPr>
    <p:cSldViewPr snapToGrid="0">
      <p:cViewPr varScale="1">
        <p:scale>
          <a:sx n="64" d="100"/>
          <a:sy n="64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3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1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ace7fa64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ace7fa64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9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9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91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4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7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1" r:id="rId5"/>
    <p:sldLayoutId id="2147483662" r:id="rId6"/>
    <p:sldLayoutId id="2147483679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2259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Fake Social Media Profile Detection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Present by:</a:t>
            </a:r>
            <a:endParaRPr lang="en-US" sz="1600" i="0" u="none" strike="noStrike" dirty="0">
              <a:solidFill>
                <a:srgbClr val="595959"/>
              </a:solidFill>
              <a:latin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Fatimah </a:t>
            </a:r>
            <a:r>
              <a:rPr lang="en-US" sz="1600" b="1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Alqahtani</a:t>
            </a:r>
            <a:endParaRPr lang="en-US" b="1" dirty="0">
              <a:solidFill>
                <a:srgbClr val="595959"/>
              </a:solidFill>
              <a:latin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Rawabi </a:t>
            </a:r>
            <a:r>
              <a:rPr lang="en-US" sz="1600" b="1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Almutiri</a:t>
            </a:r>
            <a:endParaRPr lang="en-US" b="1" dirty="0">
              <a:solidFill>
                <a:srgbClr val="595959"/>
              </a:solidFill>
              <a:latin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Raghad Alsager</a:t>
            </a:r>
          </a:p>
          <a:p>
            <a:r>
              <a:rPr lang="en-US" sz="1600" b="1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Afrah</a:t>
            </a:r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1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Alsharari</a:t>
            </a:r>
            <a:endParaRPr lang="en-US" sz="1600" b="1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595959"/>
                </a:solidFill>
                <a:latin typeface="Times New Roman" panose="02020603050405020304" pitchFamily="18" charset="0"/>
              </a:rPr>
              <a:t>Nov, 2021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2051;p60">
            <a:extLst>
              <a:ext uri="{FF2B5EF4-FFF2-40B4-BE49-F238E27FC236}">
                <a16:creationId xmlns:a16="http://schemas.microsoft.com/office/drawing/2014/main" id="{DE103FC4-A6E2-4506-BB3E-0773C2DC26E8}"/>
              </a:ext>
            </a:extLst>
          </p:cNvPr>
          <p:cNvGrpSpPr/>
          <p:nvPr/>
        </p:nvGrpSpPr>
        <p:grpSpPr>
          <a:xfrm>
            <a:off x="4925209" y="480644"/>
            <a:ext cx="4011828" cy="4055294"/>
            <a:chOff x="481225" y="480644"/>
            <a:chExt cx="4011828" cy="4055294"/>
          </a:xfrm>
        </p:grpSpPr>
        <p:sp>
          <p:nvSpPr>
            <p:cNvPr id="1055" name="Google Shape;2052;p60">
              <a:extLst>
                <a:ext uri="{FF2B5EF4-FFF2-40B4-BE49-F238E27FC236}">
                  <a16:creationId xmlns:a16="http://schemas.microsoft.com/office/drawing/2014/main" id="{9D8D5E5D-B123-4D3A-9CDB-D4C30D6927EC}"/>
                </a:ext>
              </a:extLst>
            </p:cNvPr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053;p60">
              <a:extLst>
                <a:ext uri="{FF2B5EF4-FFF2-40B4-BE49-F238E27FC236}">
                  <a16:creationId xmlns:a16="http://schemas.microsoft.com/office/drawing/2014/main" id="{5A3471FC-9754-4C52-BB67-A3FA51292DAB}"/>
                </a:ext>
              </a:extLst>
            </p:cNvPr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054;p60">
              <a:extLst>
                <a:ext uri="{FF2B5EF4-FFF2-40B4-BE49-F238E27FC236}">
                  <a16:creationId xmlns:a16="http://schemas.microsoft.com/office/drawing/2014/main" id="{BEE2A6D9-DAB5-4AB8-BD49-03636D91687D}"/>
                </a:ext>
              </a:extLst>
            </p:cNvPr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055;p60">
              <a:extLst>
                <a:ext uri="{FF2B5EF4-FFF2-40B4-BE49-F238E27FC236}">
                  <a16:creationId xmlns:a16="http://schemas.microsoft.com/office/drawing/2014/main" id="{F82D4FB8-87CE-4C54-BA5D-8A7AB80B8EB6}"/>
                </a:ext>
              </a:extLst>
            </p:cNvPr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056;p60">
              <a:extLst>
                <a:ext uri="{FF2B5EF4-FFF2-40B4-BE49-F238E27FC236}">
                  <a16:creationId xmlns:a16="http://schemas.microsoft.com/office/drawing/2014/main" id="{20DAA70B-7511-4244-88CC-67EB64266E4B}"/>
                </a:ext>
              </a:extLst>
            </p:cNvPr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057;p60">
              <a:extLst>
                <a:ext uri="{FF2B5EF4-FFF2-40B4-BE49-F238E27FC236}">
                  <a16:creationId xmlns:a16="http://schemas.microsoft.com/office/drawing/2014/main" id="{2E3E1297-3669-4291-A29A-FDA9C285576C}"/>
                </a:ext>
              </a:extLst>
            </p:cNvPr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058;p60">
              <a:extLst>
                <a:ext uri="{FF2B5EF4-FFF2-40B4-BE49-F238E27FC236}">
                  <a16:creationId xmlns:a16="http://schemas.microsoft.com/office/drawing/2014/main" id="{9EC1B6E1-D417-4495-8BBC-64D02EF97F66}"/>
                </a:ext>
              </a:extLst>
            </p:cNvPr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059;p60">
              <a:extLst>
                <a:ext uri="{FF2B5EF4-FFF2-40B4-BE49-F238E27FC236}">
                  <a16:creationId xmlns:a16="http://schemas.microsoft.com/office/drawing/2014/main" id="{6F3B1F1F-E393-4FF9-98FC-153902B61FF7}"/>
                </a:ext>
              </a:extLst>
            </p:cNvPr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060;p60">
              <a:extLst>
                <a:ext uri="{FF2B5EF4-FFF2-40B4-BE49-F238E27FC236}">
                  <a16:creationId xmlns:a16="http://schemas.microsoft.com/office/drawing/2014/main" id="{12E6E80D-0E05-45FA-B8B1-55EDF99BBBA5}"/>
                </a:ext>
              </a:extLst>
            </p:cNvPr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061;p60">
              <a:extLst>
                <a:ext uri="{FF2B5EF4-FFF2-40B4-BE49-F238E27FC236}">
                  <a16:creationId xmlns:a16="http://schemas.microsoft.com/office/drawing/2014/main" id="{5E7EA4F5-1AEB-4AEB-A642-62FF244254A0}"/>
                </a:ext>
              </a:extLst>
            </p:cNvPr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062;p60">
              <a:extLst>
                <a:ext uri="{FF2B5EF4-FFF2-40B4-BE49-F238E27FC236}">
                  <a16:creationId xmlns:a16="http://schemas.microsoft.com/office/drawing/2014/main" id="{51D3DD1F-9CF2-4B21-9C44-68A09D9ABDFC}"/>
                </a:ext>
              </a:extLst>
            </p:cNvPr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063;p60">
              <a:extLst>
                <a:ext uri="{FF2B5EF4-FFF2-40B4-BE49-F238E27FC236}">
                  <a16:creationId xmlns:a16="http://schemas.microsoft.com/office/drawing/2014/main" id="{9ED83834-801B-4FA7-8539-C14B66F348AA}"/>
                </a:ext>
              </a:extLst>
            </p:cNvPr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064;p60">
              <a:extLst>
                <a:ext uri="{FF2B5EF4-FFF2-40B4-BE49-F238E27FC236}">
                  <a16:creationId xmlns:a16="http://schemas.microsoft.com/office/drawing/2014/main" id="{6F424235-CE0B-4A63-9E5E-BFA43395B84A}"/>
                </a:ext>
              </a:extLst>
            </p:cNvPr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065;p60">
              <a:extLst>
                <a:ext uri="{FF2B5EF4-FFF2-40B4-BE49-F238E27FC236}">
                  <a16:creationId xmlns:a16="http://schemas.microsoft.com/office/drawing/2014/main" id="{5548F728-ACC7-4A27-9F1F-9F1E0B663255}"/>
                </a:ext>
              </a:extLst>
            </p:cNvPr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066;p60">
              <a:extLst>
                <a:ext uri="{FF2B5EF4-FFF2-40B4-BE49-F238E27FC236}">
                  <a16:creationId xmlns:a16="http://schemas.microsoft.com/office/drawing/2014/main" id="{D71194C6-EF37-421A-9E29-B40810803071}"/>
                </a:ext>
              </a:extLst>
            </p:cNvPr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067;p60">
              <a:extLst>
                <a:ext uri="{FF2B5EF4-FFF2-40B4-BE49-F238E27FC236}">
                  <a16:creationId xmlns:a16="http://schemas.microsoft.com/office/drawing/2014/main" id="{AA8296C4-24FD-4386-A608-C29BF33D4574}"/>
                </a:ext>
              </a:extLst>
            </p:cNvPr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068;p60">
              <a:extLst>
                <a:ext uri="{FF2B5EF4-FFF2-40B4-BE49-F238E27FC236}">
                  <a16:creationId xmlns:a16="http://schemas.microsoft.com/office/drawing/2014/main" id="{DE3694FE-66F9-441D-A12E-D7889B8C6326}"/>
                </a:ext>
              </a:extLst>
            </p:cNvPr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069;p60">
              <a:extLst>
                <a:ext uri="{FF2B5EF4-FFF2-40B4-BE49-F238E27FC236}">
                  <a16:creationId xmlns:a16="http://schemas.microsoft.com/office/drawing/2014/main" id="{2670486D-3A9B-4807-B815-D9456AB91DE6}"/>
                </a:ext>
              </a:extLst>
            </p:cNvPr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070;p60">
              <a:extLst>
                <a:ext uri="{FF2B5EF4-FFF2-40B4-BE49-F238E27FC236}">
                  <a16:creationId xmlns:a16="http://schemas.microsoft.com/office/drawing/2014/main" id="{F5F36027-E514-42AF-B1B1-5B45B6CDA739}"/>
                </a:ext>
              </a:extLst>
            </p:cNvPr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071;p60">
              <a:extLst>
                <a:ext uri="{FF2B5EF4-FFF2-40B4-BE49-F238E27FC236}">
                  <a16:creationId xmlns:a16="http://schemas.microsoft.com/office/drawing/2014/main" id="{77993975-3A6E-48F7-9189-C00B1FCC95C7}"/>
                </a:ext>
              </a:extLst>
            </p:cNvPr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072;p60">
              <a:extLst>
                <a:ext uri="{FF2B5EF4-FFF2-40B4-BE49-F238E27FC236}">
                  <a16:creationId xmlns:a16="http://schemas.microsoft.com/office/drawing/2014/main" id="{97871473-206A-4E97-980A-B4D5CC183629}"/>
                </a:ext>
              </a:extLst>
            </p:cNvPr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073;p60">
              <a:extLst>
                <a:ext uri="{FF2B5EF4-FFF2-40B4-BE49-F238E27FC236}">
                  <a16:creationId xmlns:a16="http://schemas.microsoft.com/office/drawing/2014/main" id="{DC51C2E1-E76E-4557-93DE-47185D9E2D9E}"/>
                </a:ext>
              </a:extLst>
            </p:cNvPr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074;p60">
              <a:extLst>
                <a:ext uri="{FF2B5EF4-FFF2-40B4-BE49-F238E27FC236}">
                  <a16:creationId xmlns:a16="http://schemas.microsoft.com/office/drawing/2014/main" id="{0DC596BC-9800-4C16-B371-428A365C7B43}"/>
                </a:ext>
              </a:extLst>
            </p:cNvPr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075;p60">
              <a:extLst>
                <a:ext uri="{FF2B5EF4-FFF2-40B4-BE49-F238E27FC236}">
                  <a16:creationId xmlns:a16="http://schemas.microsoft.com/office/drawing/2014/main" id="{CAD4D79A-F95A-4595-966A-28E5D9BC35A5}"/>
                </a:ext>
              </a:extLst>
            </p:cNvPr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076;p60">
              <a:extLst>
                <a:ext uri="{FF2B5EF4-FFF2-40B4-BE49-F238E27FC236}">
                  <a16:creationId xmlns:a16="http://schemas.microsoft.com/office/drawing/2014/main" id="{2E80AA09-DDC6-41A3-9CBE-CD0A86FAF82F}"/>
                </a:ext>
              </a:extLst>
            </p:cNvPr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077;p60">
              <a:extLst>
                <a:ext uri="{FF2B5EF4-FFF2-40B4-BE49-F238E27FC236}">
                  <a16:creationId xmlns:a16="http://schemas.microsoft.com/office/drawing/2014/main" id="{060D5508-5F4A-4BBE-8B4B-BB86E8571039}"/>
                </a:ext>
              </a:extLst>
            </p:cNvPr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078;p60">
              <a:extLst>
                <a:ext uri="{FF2B5EF4-FFF2-40B4-BE49-F238E27FC236}">
                  <a16:creationId xmlns:a16="http://schemas.microsoft.com/office/drawing/2014/main" id="{F87F43D5-C3AF-4356-A4D8-C30C58606146}"/>
                </a:ext>
              </a:extLst>
            </p:cNvPr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079;p60">
              <a:extLst>
                <a:ext uri="{FF2B5EF4-FFF2-40B4-BE49-F238E27FC236}">
                  <a16:creationId xmlns:a16="http://schemas.microsoft.com/office/drawing/2014/main" id="{E30D3F81-332E-4E6F-8B49-8EA062196771}"/>
                </a:ext>
              </a:extLst>
            </p:cNvPr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080;p60">
              <a:extLst>
                <a:ext uri="{FF2B5EF4-FFF2-40B4-BE49-F238E27FC236}">
                  <a16:creationId xmlns:a16="http://schemas.microsoft.com/office/drawing/2014/main" id="{038B0249-33F4-4471-95A4-EEF505F38226}"/>
                </a:ext>
              </a:extLst>
            </p:cNvPr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081;p60">
              <a:extLst>
                <a:ext uri="{FF2B5EF4-FFF2-40B4-BE49-F238E27FC236}">
                  <a16:creationId xmlns:a16="http://schemas.microsoft.com/office/drawing/2014/main" id="{CB98C393-B991-40EC-9E48-DA7BB6CE15FE}"/>
                </a:ext>
              </a:extLst>
            </p:cNvPr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082;p60">
              <a:extLst>
                <a:ext uri="{FF2B5EF4-FFF2-40B4-BE49-F238E27FC236}">
                  <a16:creationId xmlns:a16="http://schemas.microsoft.com/office/drawing/2014/main" id="{CC3B4B5C-13FC-47CC-8768-D50B52B46F95}"/>
                </a:ext>
              </a:extLst>
            </p:cNvPr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083;p60">
              <a:extLst>
                <a:ext uri="{FF2B5EF4-FFF2-40B4-BE49-F238E27FC236}">
                  <a16:creationId xmlns:a16="http://schemas.microsoft.com/office/drawing/2014/main" id="{232703D1-2D28-44BB-8C00-68F1C0B8141F}"/>
                </a:ext>
              </a:extLst>
            </p:cNvPr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084;p60">
              <a:extLst>
                <a:ext uri="{FF2B5EF4-FFF2-40B4-BE49-F238E27FC236}">
                  <a16:creationId xmlns:a16="http://schemas.microsoft.com/office/drawing/2014/main" id="{243EED03-988A-4B8C-A193-EE354AAAFB48}"/>
                </a:ext>
              </a:extLst>
            </p:cNvPr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85;p60">
              <a:extLst>
                <a:ext uri="{FF2B5EF4-FFF2-40B4-BE49-F238E27FC236}">
                  <a16:creationId xmlns:a16="http://schemas.microsoft.com/office/drawing/2014/main" id="{DB757A55-E392-4E4A-8FC9-946712B0F75A}"/>
                </a:ext>
              </a:extLst>
            </p:cNvPr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86;p60">
              <a:extLst>
                <a:ext uri="{FF2B5EF4-FFF2-40B4-BE49-F238E27FC236}">
                  <a16:creationId xmlns:a16="http://schemas.microsoft.com/office/drawing/2014/main" id="{D1779540-B425-493C-A064-CA9A602E90E6}"/>
                </a:ext>
              </a:extLst>
            </p:cNvPr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087;p60">
              <a:extLst>
                <a:ext uri="{FF2B5EF4-FFF2-40B4-BE49-F238E27FC236}">
                  <a16:creationId xmlns:a16="http://schemas.microsoft.com/office/drawing/2014/main" id="{BB50EC3B-2B39-45AC-8DBE-F5976D3352F6}"/>
                </a:ext>
              </a:extLst>
            </p:cNvPr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088;p60">
              <a:extLst>
                <a:ext uri="{FF2B5EF4-FFF2-40B4-BE49-F238E27FC236}">
                  <a16:creationId xmlns:a16="http://schemas.microsoft.com/office/drawing/2014/main" id="{864D4C15-A741-474C-A07E-5813B226F082}"/>
                </a:ext>
              </a:extLst>
            </p:cNvPr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089;p60">
              <a:extLst>
                <a:ext uri="{FF2B5EF4-FFF2-40B4-BE49-F238E27FC236}">
                  <a16:creationId xmlns:a16="http://schemas.microsoft.com/office/drawing/2014/main" id="{C9A888E8-2B0B-4B36-943C-0F3E17484EB9}"/>
                </a:ext>
              </a:extLst>
            </p:cNvPr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090;p60">
              <a:extLst>
                <a:ext uri="{FF2B5EF4-FFF2-40B4-BE49-F238E27FC236}">
                  <a16:creationId xmlns:a16="http://schemas.microsoft.com/office/drawing/2014/main" id="{20661C5D-8DC9-4C1D-9AD3-2F1569A184FA}"/>
                </a:ext>
              </a:extLst>
            </p:cNvPr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091;p60">
              <a:extLst>
                <a:ext uri="{FF2B5EF4-FFF2-40B4-BE49-F238E27FC236}">
                  <a16:creationId xmlns:a16="http://schemas.microsoft.com/office/drawing/2014/main" id="{66F19F14-4E3B-4E29-9B36-EB1F877EE2A1}"/>
                </a:ext>
              </a:extLst>
            </p:cNvPr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092;p60">
              <a:extLst>
                <a:ext uri="{FF2B5EF4-FFF2-40B4-BE49-F238E27FC236}">
                  <a16:creationId xmlns:a16="http://schemas.microsoft.com/office/drawing/2014/main" id="{13AACC7C-2EB2-4390-AF0B-891CD93F278A}"/>
                </a:ext>
              </a:extLst>
            </p:cNvPr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093;p60">
              <a:extLst>
                <a:ext uri="{FF2B5EF4-FFF2-40B4-BE49-F238E27FC236}">
                  <a16:creationId xmlns:a16="http://schemas.microsoft.com/office/drawing/2014/main" id="{16BC2D3C-A5DE-4464-91E7-BA7188D9CA92}"/>
                </a:ext>
              </a:extLst>
            </p:cNvPr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094;p60">
              <a:extLst>
                <a:ext uri="{FF2B5EF4-FFF2-40B4-BE49-F238E27FC236}">
                  <a16:creationId xmlns:a16="http://schemas.microsoft.com/office/drawing/2014/main" id="{B1C1C339-8214-419A-8516-15A99FB44CFD}"/>
                </a:ext>
              </a:extLst>
            </p:cNvPr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095;p60">
              <a:extLst>
                <a:ext uri="{FF2B5EF4-FFF2-40B4-BE49-F238E27FC236}">
                  <a16:creationId xmlns:a16="http://schemas.microsoft.com/office/drawing/2014/main" id="{E5C96597-D206-4F97-9D66-E79CBBDBADE6}"/>
                </a:ext>
              </a:extLst>
            </p:cNvPr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096;p60">
              <a:extLst>
                <a:ext uri="{FF2B5EF4-FFF2-40B4-BE49-F238E27FC236}">
                  <a16:creationId xmlns:a16="http://schemas.microsoft.com/office/drawing/2014/main" id="{5CA9A7E7-A838-4033-A909-276E15DDAB7F}"/>
                </a:ext>
              </a:extLst>
            </p:cNvPr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097;p60">
              <a:extLst>
                <a:ext uri="{FF2B5EF4-FFF2-40B4-BE49-F238E27FC236}">
                  <a16:creationId xmlns:a16="http://schemas.microsoft.com/office/drawing/2014/main" id="{6B0BFF1A-3B30-4E15-8086-3285DBDD204A}"/>
                </a:ext>
              </a:extLst>
            </p:cNvPr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098;p60">
              <a:extLst>
                <a:ext uri="{FF2B5EF4-FFF2-40B4-BE49-F238E27FC236}">
                  <a16:creationId xmlns:a16="http://schemas.microsoft.com/office/drawing/2014/main" id="{9E4D2087-D803-43C8-A8F9-7DE51F033BA4}"/>
                </a:ext>
              </a:extLst>
            </p:cNvPr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099;p60">
              <a:extLst>
                <a:ext uri="{FF2B5EF4-FFF2-40B4-BE49-F238E27FC236}">
                  <a16:creationId xmlns:a16="http://schemas.microsoft.com/office/drawing/2014/main" id="{C6C150A1-1D56-4ADF-BBC9-27DAE371DD87}"/>
                </a:ext>
              </a:extLst>
            </p:cNvPr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100;p60">
              <a:extLst>
                <a:ext uri="{FF2B5EF4-FFF2-40B4-BE49-F238E27FC236}">
                  <a16:creationId xmlns:a16="http://schemas.microsoft.com/office/drawing/2014/main" id="{BE485048-9AA7-4408-9AAC-32CE4CB42609}"/>
                </a:ext>
              </a:extLst>
            </p:cNvPr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101;p60">
              <a:extLst>
                <a:ext uri="{FF2B5EF4-FFF2-40B4-BE49-F238E27FC236}">
                  <a16:creationId xmlns:a16="http://schemas.microsoft.com/office/drawing/2014/main" id="{28F9F73D-0045-4A8B-A71E-4BFCE963B345}"/>
                </a:ext>
              </a:extLst>
            </p:cNvPr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102;p60">
              <a:extLst>
                <a:ext uri="{FF2B5EF4-FFF2-40B4-BE49-F238E27FC236}">
                  <a16:creationId xmlns:a16="http://schemas.microsoft.com/office/drawing/2014/main" id="{7A9DA6A9-9DEA-4125-99BA-2F4AF0EB9A3F}"/>
                </a:ext>
              </a:extLst>
            </p:cNvPr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103;p60">
              <a:extLst>
                <a:ext uri="{FF2B5EF4-FFF2-40B4-BE49-F238E27FC236}">
                  <a16:creationId xmlns:a16="http://schemas.microsoft.com/office/drawing/2014/main" id="{4ACEABAB-65CF-419C-B537-8E849E995A68}"/>
                </a:ext>
              </a:extLst>
            </p:cNvPr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104;p60">
              <a:extLst>
                <a:ext uri="{FF2B5EF4-FFF2-40B4-BE49-F238E27FC236}">
                  <a16:creationId xmlns:a16="http://schemas.microsoft.com/office/drawing/2014/main" id="{E2B256E6-B243-4195-8C19-F7E353F336F1}"/>
                </a:ext>
              </a:extLst>
            </p:cNvPr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105;p60">
              <a:extLst>
                <a:ext uri="{FF2B5EF4-FFF2-40B4-BE49-F238E27FC236}">
                  <a16:creationId xmlns:a16="http://schemas.microsoft.com/office/drawing/2014/main" id="{9942DD5B-2A48-4006-83E7-387EA2C2EEA9}"/>
                </a:ext>
              </a:extLst>
            </p:cNvPr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106;p60">
              <a:extLst>
                <a:ext uri="{FF2B5EF4-FFF2-40B4-BE49-F238E27FC236}">
                  <a16:creationId xmlns:a16="http://schemas.microsoft.com/office/drawing/2014/main" id="{2B0FCB66-0B5B-4AEC-9911-83BF5774B89B}"/>
                </a:ext>
              </a:extLst>
            </p:cNvPr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107;p60">
              <a:extLst>
                <a:ext uri="{FF2B5EF4-FFF2-40B4-BE49-F238E27FC236}">
                  <a16:creationId xmlns:a16="http://schemas.microsoft.com/office/drawing/2014/main" id="{4242B654-6F5C-4FFD-A3F5-B2FFE837FB4F}"/>
                </a:ext>
              </a:extLst>
            </p:cNvPr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108;p60">
              <a:extLst>
                <a:ext uri="{FF2B5EF4-FFF2-40B4-BE49-F238E27FC236}">
                  <a16:creationId xmlns:a16="http://schemas.microsoft.com/office/drawing/2014/main" id="{08C92CA5-B7BF-4E0E-9EA3-2B484856D83B}"/>
                </a:ext>
              </a:extLst>
            </p:cNvPr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109;p60">
              <a:extLst>
                <a:ext uri="{FF2B5EF4-FFF2-40B4-BE49-F238E27FC236}">
                  <a16:creationId xmlns:a16="http://schemas.microsoft.com/office/drawing/2014/main" id="{C53F3F0D-BC46-4FFB-A633-2153BDC26D98}"/>
                </a:ext>
              </a:extLst>
            </p:cNvPr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110;p60">
              <a:extLst>
                <a:ext uri="{FF2B5EF4-FFF2-40B4-BE49-F238E27FC236}">
                  <a16:creationId xmlns:a16="http://schemas.microsoft.com/office/drawing/2014/main" id="{7F687BFD-7484-4F66-AECE-5706120EB571}"/>
                </a:ext>
              </a:extLst>
            </p:cNvPr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111;p60">
              <a:extLst>
                <a:ext uri="{FF2B5EF4-FFF2-40B4-BE49-F238E27FC236}">
                  <a16:creationId xmlns:a16="http://schemas.microsoft.com/office/drawing/2014/main" id="{326E06DC-FB69-4A55-84FF-FD8A0613C0D5}"/>
                </a:ext>
              </a:extLst>
            </p:cNvPr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112;p60">
              <a:extLst>
                <a:ext uri="{FF2B5EF4-FFF2-40B4-BE49-F238E27FC236}">
                  <a16:creationId xmlns:a16="http://schemas.microsoft.com/office/drawing/2014/main" id="{F1B0CD10-6606-4925-B280-F2E0647914CC}"/>
                </a:ext>
              </a:extLst>
            </p:cNvPr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113;p60">
              <a:extLst>
                <a:ext uri="{FF2B5EF4-FFF2-40B4-BE49-F238E27FC236}">
                  <a16:creationId xmlns:a16="http://schemas.microsoft.com/office/drawing/2014/main" id="{B43E97E0-137F-42AE-901A-A2CD7E180263}"/>
                </a:ext>
              </a:extLst>
            </p:cNvPr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114;p60">
              <a:extLst>
                <a:ext uri="{FF2B5EF4-FFF2-40B4-BE49-F238E27FC236}">
                  <a16:creationId xmlns:a16="http://schemas.microsoft.com/office/drawing/2014/main" id="{1425118F-32A1-4211-9F89-955321747EEE}"/>
                </a:ext>
              </a:extLst>
            </p:cNvPr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115;p60">
              <a:extLst>
                <a:ext uri="{FF2B5EF4-FFF2-40B4-BE49-F238E27FC236}">
                  <a16:creationId xmlns:a16="http://schemas.microsoft.com/office/drawing/2014/main" id="{CD626365-F9E8-4123-96E8-EE59D19307CB}"/>
                </a:ext>
              </a:extLst>
            </p:cNvPr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116;p60">
              <a:extLst>
                <a:ext uri="{FF2B5EF4-FFF2-40B4-BE49-F238E27FC236}">
                  <a16:creationId xmlns:a16="http://schemas.microsoft.com/office/drawing/2014/main" id="{F9BFE595-06AC-4CA4-B687-9DF83EEB17D6}"/>
                </a:ext>
              </a:extLst>
            </p:cNvPr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117;p60">
              <a:extLst>
                <a:ext uri="{FF2B5EF4-FFF2-40B4-BE49-F238E27FC236}">
                  <a16:creationId xmlns:a16="http://schemas.microsoft.com/office/drawing/2014/main" id="{F6C6CB8C-E27A-4C6C-A6DE-F109D8D0D8F1}"/>
                </a:ext>
              </a:extLst>
            </p:cNvPr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118;p60">
              <a:extLst>
                <a:ext uri="{FF2B5EF4-FFF2-40B4-BE49-F238E27FC236}">
                  <a16:creationId xmlns:a16="http://schemas.microsoft.com/office/drawing/2014/main" id="{86B80259-BCE8-415D-84FF-26C75D647EF7}"/>
                </a:ext>
              </a:extLst>
            </p:cNvPr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119;p60">
              <a:extLst>
                <a:ext uri="{FF2B5EF4-FFF2-40B4-BE49-F238E27FC236}">
                  <a16:creationId xmlns:a16="http://schemas.microsoft.com/office/drawing/2014/main" id="{FEB347EC-F69C-47A6-9B94-4A67C0FDB64A}"/>
                </a:ext>
              </a:extLst>
            </p:cNvPr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120;p60">
              <a:extLst>
                <a:ext uri="{FF2B5EF4-FFF2-40B4-BE49-F238E27FC236}">
                  <a16:creationId xmlns:a16="http://schemas.microsoft.com/office/drawing/2014/main" id="{BF91C22A-76CC-4B86-95D6-F03B89C66AC2}"/>
                </a:ext>
              </a:extLst>
            </p:cNvPr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121;p60">
              <a:extLst>
                <a:ext uri="{FF2B5EF4-FFF2-40B4-BE49-F238E27FC236}">
                  <a16:creationId xmlns:a16="http://schemas.microsoft.com/office/drawing/2014/main" id="{A5CAEE77-B52B-49EA-8CAE-C8026CFF3282}"/>
                </a:ext>
              </a:extLst>
            </p:cNvPr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122;p60">
              <a:extLst>
                <a:ext uri="{FF2B5EF4-FFF2-40B4-BE49-F238E27FC236}">
                  <a16:creationId xmlns:a16="http://schemas.microsoft.com/office/drawing/2014/main" id="{A1578962-A1D9-4917-8F4E-86BA3B872C94}"/>
                </a:ext>
              </a:extLst>
            </p:cNvPr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123;p60">
              <a:extLst>
                <a:ext uri="{FF2B5EF4-FFF2-40B4-BE49-F238E27FC236}">
                  <a16:creationId xmlns:a16="http://schemas.microsoft.com/office/drawing/2014/main" id="{53ADBD27-40B6-41B0-A952-DE349D44192E}"/>
                </a:ext>
              </a:extLst>
            </p:cNvPr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124;p60">
              <a:extLst>
                <a:ext uri="{FF2B5EF4-FFF2-40B4-BE49-F238E27FC236}">
                  <a16:creationId xmlns:a16="http://schemas.microsoft.com/office/drawing/2014/main" id="{C24F2347-DB94-49B5-B462-9922BBB6BA27}"/>
                </a:ext>
              </a:extLst>
            </p:cNvPr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125;p60">
              <a:extLst>
                <a:ext uri="{FF2B5EF4-FFF2-40B4-BE49-F238E27FC236}">
                  <a16:creationId xmlns:a16="http://schemas.microsoft.com/office/drawing/2014/main" id="{51B48D1E-C455-4EFE-BFCD-A950CF3EFADD}"/>
                </a:ext>
              </a:extLst>
            </p:cNvPr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126;p60">
              <a:extLst>
                <a:ext uri="{FF2B5EF4-FFF2-40B4-BE49-F238E27FC236}">
                  <a16:creationId xmlns:a16="http://schemas.microsoft.com/office/drawing/2014/main" id="{0073AF73-8152-4645-89B7-6DC18400E22B}"/>
                </a:ext>
              </a:extLst>
            </p:cNvPr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127;p60">
              <a:extLst>
                <a:ext uri="{FF2B5EF4-FFF2-40B4-BE49-F238E27FC236}">
                  <a16:creationId xmlns:a16="http://schemas.microsoft.com/office/drawing/2014/main" id="{A9C4E8ED-1C32-4AA2-B277-9B215DA76656}"/>
                </a:ext>
              </a:extLst>
            </p:cNvPr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128;p60">
              <a:extLst>
                <a:ext uri="{FF2B5EF4-FFF2-40B4-BE49-F238E27FC236}">
                  <a16:creationId xmlns:a16="http://schemas.microsoft.com/office/drawing/2014/main" id="{06B85C14-69C7-45AD-9413-469E6399C5BF}"/>
                </a:ext>
              </a:extLst>
            </p:cNvPr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129;p60">
              <a:extLst>
                <a:ext uri="{FF2B5EF4-FFF2-40B4-BE49-F238E27FC236}">
                  <a16:creationId xmlns:a16="http://schemas.microsoft.com/office/drawing/2014/main" id="{495E0F1B-05B9-4C3C-81DC-B443F6EAC77F}"/>
                </a:ext>
              </a:extLst>
            </p:cNvPr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130;p60">
              <a:extLst>
                <a:ext uri="{FF2B5EF4-FFF2-40B4-BE49-F238E27FC236}">
                  <a16:creationId xmlns:a16="http://schemas.microsoft.com/office/drawing/2014/main" id="{61B547DA-36A5-4511-9522-DE05DD88D121}"/>
                </a:ext>
              </a:extLst>
            </p:cNvPr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131;p60">
              <a:extLst>
                <a:ext uri="{FF2B5EF4-FFF2-40B4-BE49-F238E27FC236}">
                  <a16:creationId xmlns:a16="http://schemas.microsoft.com/office/drawing/2014/main" id="{BDDC1034-05BD-4801-B82F-DD86D67F3F22}"/>
                </a:ext>
              </a:extLst>
            </p:cNvPr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132;p60">
              <a:extLst>
                <a:ext uri="{FF2B5EF4-FFF2-40B4-BE49-F238E27FC236}">
                  <a16:creationId xmlns:a16="http://schemas.microsoft.com/office/drawing/2014/main" id="{61876826-5C8C-4BF2-801B-B41E25485ED7}"/>
                </a:ext>
              </a:extLst>
            </p:cNvPr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133;p60">
              <a:extLst>
                <a:ext uri="{FF2B5EF4-FFF2-40B4-BE49-F238E27FC236}">
                  <a16:creationId xmlns:a16="http://schemas.microsoft.com/office/drawing/2014/main" id="{E5F9A5A6-495C-4268-931D-A1DF0BAFEABE}"/>
                </a:ext>
              </a:extLst>
            </p:cNvPr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134;p60">
              <a:extLst>
                <a:ext uri="{FF2B5EF4-FFF2-40B4-BE49-F238E27FC236}">
                  <a16:creationId xmlns:a16="http://schemas.microsoft.com/office/drawing/2014/main" id="{2F61B30C-1543-457B-8E9D-D2371D6B8E6C}"/>
                </a:ext>
              </a:extLst>
            </p:cNvPr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135;p60">
              <a:extLst>
                <a:ext uri="{FF2B5EF4-FFF2-40B4-BE49-F238E27FC236}">
                  <a16:creationId xmlns:a16="http://schemas.microsoft.com/office/drawing/2014/main" id="{A13D21C0-75FD-4F1B-9E91-5C7C697EB69B}"/>
                </a:ext>
              </a:extLst>
            </p:cNvPr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136;p60">
              <a:extLst>
                <a:ext uri="{FF2B5EF4-FFF2-40B4-BE49-F238E27FC236}">
                  <a16:creationId xmlns:a16="http://schemas.microsoft.com/office/drawing/2014/main" id="{ADBD9799-3B86-415A-BC33-CFA84572F00F}"/>
                </a:ext>
              </a:extLst>
            </p:cNvPr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137;p60">
              <a:extLst>
                <a:ext uri="{FF2B5EF4-FFF2-40B4-BE49-F238E27FC236}">
                  <a16:creationId xmlns:a16="http://schemas.microsoft.com/office/drawing/2014/main" id="{26796DE5-9B48-4E9A-9D85-4F5D49ECDB72}"/>
                </a:ext>
              </a:extLst>
            </p:cNvPr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138;p60">
              <a:extLst>
                <a:ext uri="{FF2B5EF4-FFF2-40B4-BE49-F238E27FC236}">
                  <a16:creationId xmlns:a16="http://schemas.microsoft.com/office/drawing/2014/main" id="{BE089FBB-347B-48EB-8E97-66291BB43BEC}"/>
                </a:ext>
              </a:extLst>
            </p:cNvPr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139;p60">
              <a:extLst>
                <a:ext uri="{FF2B5EF4-FFF2-40B4-BE49-F238E27FC236}">
                  <a16:creationId xmlns:a16="http://schemas.microsoft.com/office/drawing/2014/main" id="{CE219B60-D997-4801-9BDC-4423C2551B77}"/>
                </a:ext>
              </a:extLst>
            </p:cNvPr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140;p60">
              <a:extLst>
                <a:ext uri="{FF2B5EF4-FFF2-40B4-BE49-F238E27FC236}">
                  <a16:creationId xmlns:a16="http://schemas.microsoft.com/office/drawing/2014/main" id="{247DA6DF-8C51-46FB-A959-43551A5CDAF2}"/>
                </a:ext>
              </a:extLst>
            </p:cNvPr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141;p60">
              <a:extLst>
                <a:ext uri="{FF2B5EF4-FFF2-40B4-BE49-F238E27FC236}">
                  <a16:creationId xmlns:a16="http://schemas.microsoft.com/office/drawing/2014/main" id="{CE4F5F6B-7993-495E-B6A2-A50DA801E257}"/>
                </a:ext>
              </a:extLst>
            </p:cNvPr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142;p60">
              <a:extLst>
                <a:ext uri="{FF2B5EF4-FFF2-40B4-BE49-F238E27FC236}">
                  <a16:creationId xmlns:a16="http://schemas.microsoft.com/office/drawing/2014/main" id="{833234DF-1BDE-4910-A398-0876CDAB5055}"/>
                </a:ext>
              </a:extLst>
            </p:cNvPr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143;p60">
              <a:extLst>
                <a:ext uri="{FF2B5EF4-FFF2-40B4-BE49-F238E27FC236}">
                  <a16:creationId xmlns:a16="http://schemas.microsoft.com/office/drawing/2014/main" id="{F8433A29-05A6-4AFD-A7CC-F6D626206EC2}"/>
                </a:ext>
              </a:extLst>
            </p:cNvPr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144;p60">
              <a:extLst>
                <a:ext uri="{FF2B5EF4-FFF2-40B4-BE49-F238E27FC236}">
                  <a16:creationId xmlns:a16="http://schemas.microsoft.com/office/drawing/2014/main" id="{9304F4D3-94C2-41C9-8585-B673DB22D2F3}"/>
                </a:ext>
              </a:extLst>
            </p:cNvPr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145;p60">
              <a:extLst>
                <a:ext uri="{FF2B5EF4-FFF2-40B4-BE49-F238E27FC236}">
                  <a16:creationId xmlns:a16="http://schemas.microsoft.com/office/drawing/2014/main" id="{2DAAFE42-0AD8-45D7-8B4C-EE1AF2C142AD}"/>
                </a:ext>
              </a:extLst>
            </p:cNvPr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146;p60">
              <a:extLst>
                <a:ext uri="{FF2B5EF4-FFF2-40B4-BE49-F238E27FC236}">
                  <a16:creationId xmlns:a16="http://schemas.microsoft.com/office/drawing/2014/main" id="{0DB29CC3-F26B-4830-B9B0-86BEA7FD9344}"/>
                </a:ext>
              </a:extLst>
            </p:cNvPr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147;p60">
              <a:extLst>
                <a:ext uri="{FF2B5EF4-FFF2-40B4-BE49-F238E27FC236}">
                  <a16:creationId xmlns:a16="http://schemas.microsoft.com/office/drawing/2014/main" id="{0A2D9C9A-CD66-4927-9020-1698EB55A516}"/>
                </a:ext>
              </a:extLst>
            </p:cNvPr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148;p60">
              <a:extLst>
                <a:ext uri="{FF2B5EF4-FFF2-40B4-BE49-F238E27FC236}">
                  <a16:creationId xmlns:a16="http://schemas.microsoft.com/office/drawing/2014/main" id="{9DAF9C81-F63F-46FF-96B0-820E6225D0B3}"/>
                </a:ext>
              </a:extLst>
            </p:cNvPr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149;p60">
              <a:extLst>
                <a:ext uri="{FF2B5EF4-FFF2-40B4-BE49-F238E27FC236}">
                  <a16:creationId xmlns:a16="http://schemas.microsoft.com/office/drawing/2014/main" id="{2AE2E8CB-3A18-445E-AEFB-9F1D5325C900}"/>
                </a:ext>
              </a:extLst>
            </p:cNvPr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150;p60">
              <a:extLst>
                <a:ext uri="{FF2B5EF4-FFF2-40B4-BE49-F238E27FC236}">
                  <a16:creationId xmlns:a16="http://schemas.microsoft.com/office/drawing/2014/main" id="{F67E35B3-77E1-4755-B845-EBA9514CE67C}"/>
                </a:ext>
              </a:extLst>
            </p:cNvPr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151;p60">
              <a:extLst>
                <a:ext uri="{FF2B5EF4-FFF2-40B4-BE49-F238E27FC236}">
                  <a16:creationId xmlns:a16="http://schemas.microsoft.com/office/drawing/2014/main" id="{547B9F88-F9DB-44FD-B35E-56DF9D8D51DD}"/>
                </a:ext>
              </a:extLst>
            </p:cNvPr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152;p60">
              <a:extLst>
                <a:ext uri="{FF2B5EF4-FFF2-40B4-BE49-F238E27FC236}">
                  <a16:creationId xmlns:a16="http://schemas.microsoft.com/office/drawing/2014/main" id="{A7409800-BA48-4EDC-886A-B4F0F6AEFC54}"/>
                </a:ext>
              </a:extLst>
            </p:cNvPr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153;p60">
              <a:extLst>
                <a:ext uri="{FF2B5EF4-FFF2-40B4-BE49-F238E27FC236}">
                  <a16:creationId xmlns:a16="http://schemas.microsoft.com/office/drawing/2014/main" id="{08472EDA-EBF3-422A-B7D6-E9286FBCDD65}"/>
                </a:ext>
              </a:extLst>
            </p:cNvPr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154;p60">
              <a:extLst>
                <a:ext uri="{FF2B5EF4-FFF2-40B4-BE49-F238E27FC236}">
                  <a16:creationId xmlns:a16="http://schemas.microsoft.com/office/drawing/2014/main" id="{2A408FE0-B4F8-4C97-92AC-DE1F616E727F}"/>
                </a:ext>
              </a:extLst>
            </p:cNvPr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155;p60">
              <a:extLst>
                <a:ext uri="{FF2B5EF4-FFF2-40B4-BE49-F238E27FC236}">
                  <a16:creationId xmlns:a16="http://schemas.microsoft.com/office/drawing/2014/main" id="{C9C2D0FA-564E-432A-BD75-FCBC8DADFA8D}"/>
                </a:ext>
              </a:extLst>
            </p:cNvPr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156;p60">
              <a:extLst>
                <a:ext uri="{FF2B5EF4-FFF2-40B4-BE49-F238E27FC236}">
                  <a16:creationId xmlns:a16="http://schemas.microsoft.com/office/drawing/2014/main" id="{281F2E43-2F16-4FE5-B3BC-86CE5383F49E}"/>
                </a:ext>
              </a:extLst>
            </p:cNvPr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157;p60">
              <a:extLst>
                <a:ext uri="{FF2B5EF4-FFF2-40B4-BE49-F238E27FC236}">
                  <a16:creationId xmlns:a16="http://schemas.microsoft.com/office/drawing/2014/main" id="{07DD75A7-5443-45D0-A7E7-6DB256B223F3}"/>
                </a:ext>
              </a:extLst>
            </p:cNvPr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158;p60">
              <a:extLst>
                <a:ext uri="{FF2B5EF4-FFF2-40B4-BE49-F238E27FC236}">
                  <a16:creationId xmlns:a16="http://schemas.microsoft.com/office/drawing/2014/main" id="{A3FA6156-AD8A-4A39-B83E-1C05CE08465D}"/>
                </a:ext>
              </a:extLst>
            </p:cNvPr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159;p60">
              <a:extLst>
                <a:ext uri="{FF2B5EF4-FFF2-40B4-BE49-F238E27FC236}">
                  <a16:creationId xmlns:a16="http://schemas.microsoft.com/office/drawing/2014/main" id="{2BE0E004-14A6-4FC4-B981-03D01A19C0A1}"/>
                </a:ext>
              </a:extLst>
            </p:cNvPr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160;p60">
              <a:extLst>
                <a:ext uri="{FF2B5EF4-FFF2-40B4-BE49-F238E27FC236}">
                  <a16:creationId xmlns:a16="http://schemas.microsoft.com/office/drawing/2014/main" id="{9AA597C1-B76A-4417-AA1D-E77E6CD1D46E}"/>
                </a:ext>
              </a:extLst>
            </p:cNvPr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161;p60">
              <a:extLst>
                <a:ext uri="{FF2B5EF4-FFF2-40B4-BE49-F238E27FC236}">
                  <a16:creationId xmlns:a16="http://schemas.microsoft.com/office/drawing/2014/main" id="{1C3BF657-2828-4BAD-91CE-2B7DAD3E259A}"/>
                </a:ext>
              </a:extLst>
            </p:cNvPr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162;p60">
              <a:extLst>
                <a:ext uri="{FF2B5EF4-FFF2-40B4-BE49-F238E27FC236}">
                  <a16:creationId xmlns:a16="http://schemas.microsoft.com/office/drawing/2014/main" id="{3DE85534-B56E-43CD-BD09-97B45876C5F4}"/>
                </a:ext>
              </a:extLst>
            </p:cNvPr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163;p60">
              <a:extLst>
                <a:ext uri="{FF2B5EF4-FFF2-40B4-BE49-F238E27FC236}">
                  <a16:creationId xmlns:a16="http://schemas.microsoft.com/office/drawing/2014/main" id="{5691BAF2-3819-45CF-A324-58E2EA82B646}"/>
                </a:ext>
              </a:extLst>
            </p:cNvPr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164;p60">
              <a:extLst>
                <a:ext uri="{FF2B5EF4-FFF2-40B4-BE49-F238E27FC236}">
                  <a16:creationId xmlns:a16="http://schemas.microsoft.com/office/drawing/2014/main" id="{BE4F00AD-A941-4CC9-801A-22307DA278AB}"/>
                </a:ext>
              </a:extLst>
            </p:cNvPr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165;p60">
              <a:extLst>
                <a:ext uri="{FF2B5EF4-FFF2-40B4-BE49-F238E27FC236}">
                  <a16:creationId xmlns:a16="http://schemas.microsoft.com/office/drawing/2014/main" id="{FEE28912-45F0-4EB7-8E93-0CA6D508014D}"/>
                </a:ext>
              </a:extLst>
            </p:cNvPr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166;p60">
              <a:extLst>
                <a:ext uri="{FF2B5EF4-FFF2-40B4-BE49-F238E27FC236}">
                  <a16:creationId xmlns:a16="http://schemas.microsoft.com/office/drawing/2014/main" id="{DABBE7D3-4F46-4411-8B26-56CB9C9906D5}"/>
                </a:ext>
              </a:extLst>
            </p:cNvPr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167;p60">
              <a:extLst>
                <a:ext uri="{FF2B5EF4-FFF2-40B4-BE49-F238E27FC236}">
                  <a16:creationId xmlns:a16="http://schemas.microsoft.com/office/drawing/2014/main" id="{15FD1FE2-01EF-4947-B99E-17857E8E625B}"/>
                </a:ext>
              </a:extLst>
            </p:cNvPr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168;p60">
              <a:extLst>
                <a:ext uri="{FF2B5EF4-FFF2-40B4-BE49-F238E27FC236}">
                  <a16:creationId xmlns:a16="http://schemas.microsoft.com/office/drawing/2014/main" id="{E7A4910E-1F74-4D87-9183-A3AABD732D88}"/>
                </a:ext>
              </a:extLst>
            </p:cNvPr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169;p60">
              <a:extLst>
                <a:ext uri="{FF2B5EF4-FFF2-40B4-BE49-F238E27FC236}">
                  <a16:creationId xmlns:a16="http://schemas.microsoft.com/office/drawing/2014/main" id="{765578FE-69B2-4CE0-AC28-3992BACDD8D0}"/>
                </a:ext>
              </a:extLst>
            </p:cNvPr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170;p60">
              <a:extLst>
                <a:ext uri="{FF2B5EF4-FFF2-40B4-BE49-F238E27FC236}">
                  <a16:creationId xmlns:a16="http://schemas.microsoft.com/office/drawing/2014/main" id="{A6422AE0-EED6-4912-B1C4-B588EDA5CB46}"/>
                </a:ext>
              </a:extLst>
            </p:cNvPr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171;p60">
              <a:extLst>
                <a:ext uri="{FF2B5EF4-FFF2-40B4-BE49-F238E27FC236}">
                  <a16:creationId xmlns:a16="http://schemas.microsoft.com/office/drawing/2014/main" id="{A729FCB3-7F52-4696-892C-B5417C2DD83D}"/>
                </a:ext>
              </a:extLst>
            </p:cNvPr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172;p60">
              <a:extLst>
                <a:ext uri="{FF2B5EF4-FFF2-40B4-BE49-F238E27FC236}">
                  <a16:creationId xmlns:a16="http://schemas.microsoft.com/office/drawing/2014/main" id="{0386F999-4366-4C0E-8330-9594492B06F9}"/>
                </a:ext>
              </a:extLst>
            </p:cNvPr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173;p60">
              <a:extLst>
                <a:ext uri="{FF2B5EF4-FFF2-40B4-BE49-F238E27FC236}">
                  <a16:creationId xmlns:a16="http://schemas.microsoft.com/office/drawing/2014/main" id="{25940259-DA3B-4D54-BF13-1261714CB874}"/>
                </a:ext>
              </a:extLst>
            </p:cNvPr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174;p60">
              <a:extLst>
                <a:ext uri="{FF2B5EF4-FFF2-40B4-BE49-F238E27FC236}">
                  <a16:creationId xmlns:a16="http://schemas.microsoft.com/office/drawing/2014/main" id="{F1C3C607-14D5-45A3-945F-8A5BBD54BD63}"/>
                </a:ext>
              </a:extLst>
            </p:cNvPr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175;p60">
              <a:extLst>
                <a:ext uri="{FF2B5EF4-FFF2-40B4-BE49-F238E27FC236}">
                  <a16:creationId xmlns:a16="http://schemas.microsoft.com/office/drawing/2014/main" id="{A515AA5A-731B-4337-93B8-D72F73C90AFA}"/>
                </a:ext>
              </a:extLst>
            </p:cNvPr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176;p60">
              <a:extLst>
                <a:ext uri="{FF2B5EF4-FFF2-40B4-BE49-F238E27FC236}">
                  <a16:creationId xmlns:a16="http://schemas.microsoft.com/office/drawing/2014/main" id="{B242FDD3-28CD-4731-AF69-71D1F973B622}"/>
                </a:ext>
              </a:extLst>
            </p:cNvPr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177;p60">
              <a:extLst>
                <a:ext uri="{FF2B5EF4-FFF2-40B4-BE49-F238E27FC236}">
                  <a16:creationId xmlns:a16="http://schemas.microsoft.com/office/drawing/2014/main" id="{55138F18-6F27-4DAC-9F93-23D1B64131BB}"/>
                </a:ext>
              </a:extLst>
            </p:cNvPr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178;p60">
              <a:extLst>
                <a:ext uri="{FF2B5EF4-FFF2-40B4-BE49-F238E27FC236}">
                  <a16:creationId xmlns:a16="http://schemas.microsoft.com/office/drawing/2014/main" id="{BFFE02C9-95C9-41CF-991D-51126223347E}"/>
                </a:ext>
              </a:extLst>
            </p:cNvPr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179;p60">
              <a:extLst>
                <a:ext uri="{FF2B5EF4-FFF2-40B4-BE49-F238E27FC236}">
                  <a16:creationId xmlns:a16="http://schemas.microsoft.com/office/drawing/2014/main" id="{260D611D-5FDD-4460-8273-F69DA1311D6C}"/>
                </a:ext>
              </a:extLst>
            </p:cNvPr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180;p60">
              <a:extLst>
                <a:ext uri="{FF2B5EF4-FFF2-40B4-BE49-F238E27FC236}">
                  <a16:creationId xmlns:a16="http://schemas.microsoft.com/office/drawing/2014/main" id="{6BCDA65C-A05D-41BC-B6B9-2A6794A9A0DD}"/>
                </a:ext>
              </a:extLst>
            </p:cNvPr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181;p60">
              <a:extLst>
                <a:ext uri="{FF2B5EF4-FFF2-40B4-BE49-F238E27FC236}">
                  <a16:creationId xmlns:a16="http://schemas.microsoft.com/office/drawing/2014/main" id="{AE71D73B-3082-42C4-BD14-26F6F6F08740}"/>
                </a:ext>
              </a:extLst>
            </p:cNvPr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182;p60">
              <a:extLst>
                <a:ext uri="{FF2B5EF4-FFF2-40B4-BE49-F238E27FC236}">
                  <a16:creationId xmlns:a16="http://schemas.microsoft.com/office/drawing/2014/main" id="{26E29E1A-16F4-427D-9468-FDFF43A9E0DA}"/>
                </a:ext>
              </a:extLst>
            </p:cNvPr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183;p60">
              <a:extLst>
                <a:ext uri="{FF2B5EF4-FFF2-40B4-BE49-F238E27FC236}">
                  <a16:creationId xmlns:a16="http://schemas.microsoft.com/office/drawing/2014/main" id="{9CC07679-539F-4732-898A-C0A105C4F072}"/>
                </a:ext>
              </a:extLst>
            </p:cNvPr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184;p60">
              <a:extLst>
                <a:ext uri="{FF2B5EF4-FFF2-40B4-BE49-F238E27FC236}">
                  <a16:creationId xmlns:a16="http://schemas.microsoft.com/office/drawing/2014/main" id="{DB885708-910A-4F16-A5E5-B597B36937C9}"/>
                </a:ext>
              </a:extLst>
            </p:cNvPr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185;p60">
              <a:extLst>
                <a:ext uri="{FF2B5EF4-FFF2-40B4-BE49-F238E27FC236}">
                  <a16:creationId xmlns:a16="http://schemas.microsoft.com/office/drawing/2014/main" id="{9BF639A7-1520-4019-BE75-C546A408BF2C}"/>
                </a:ext>
              </a:extLst>
            </p:cNvPr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186;p60">
              <a:extLst>
                <a:ext uri="{FF2B5EF4-FFF2-40B4-BE49-F238E27FC236}">
                  <a16:creationId xmlns:a16="http://schemas.microsoft.com/office/drawing/2014/main" id="{78B59259-2E02-4ABF-8FEA-149489DF7BBC}"/>
                </a:ext>
              </a:extLst>
            </p:cNvPr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187;p60">
              <a:extLst>
                <a:ext uri="{FF2B5EF4-FFF2-40B4-BE49-F238E27FC236}">
                  <a16:creationId xmlns:a16="http://schemas.microsoft.com/office/drawing/2014/main" id="{C9D2EFF3-B147-4C18-911B-3DDD4BF6FA6D}"/>
                </a:ext>
              </a:extLst>
            </p:cNvPr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188;p60">
              <a:extLst>
                <a:ext uri="{FF2B5EF4-FFF2-40B4-BE49-F238E27FC236}">
                  <a16:creationId xmlns:a16="http://schemas.microsoft.com/office/drawing/2014/main" id="{C110FF9B-8B62-4768-86ED-14B1FE617BA2}"/>
                </a:ext>
              </a:extLst>
            </p:cNvPr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189;p60">
              <a:extLst>
                <a:ext uri="{FF2B5EF4-FFF2-40B4-BE49-F238E27FC236}">
                  <a16:creationId xmlns:a16="http://schemas.microsoft.com/office/drawing/2014/main" id="{AD1B461B-78AB-4F17-92C7-F276B04B086A}"/>
                </a:ext>
              </a:extLst>
            </p:cNvPr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190;p60">
              <a:extLst>
                <a:ext uri="{FF2B5EF4-FFF2-40B4-BE49-F238E27FC236}">
                  <a16:creationId xmlns:a16="http://schemas.microsoft.com/office/drawing/2014/main" id="{E04033D1-B687-4E33-A2C6-661E0DF7D15C}"/>
                </a:ext>
              </a:extLst>
            </p:cNvPr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191;p60">
              <a:extLst>
                <a:ext uri="{FF2B5EF4-FFF2-40B4-BE49-F238E27FC236}">
                  <a16:creationId xmlns:a16="http://schemas.microsoft.com/office/drawing/2014/main" id="{27771706-36B6-4155-B4CF-BFEC831DBDE6}"/>
                </a:ext>
              </a:extLst>
            </p:cNvPr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192;p60">
              <a:extLst>
                <a:ext uri="{FF2B5EF4-FFF2-40B4-BE49-F238E27FC236}">
                  <a16:creationId xmlns:a16="http://schemas.microsoft.com/office/drawing/2014/main" id="{F04A039D-1C84-43F5-84CA-D843B6C57B65}"/>
                </a:ext>
              </a:extLst>
            </p:cNvPr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193;p60">
              <a:extLst>
                <a:ext uri="{FF2B5EF4-FFF2-40B4-BE49-F238E27FC236}">
                  <a16:creationId xmlns:a16="http://schemas.microsoft.com/office/drawing/2014/main" id="{74503111-A7AE-41DE-BEE7-1F4FF2F05A29}"/>
                </a:ext>
              </a:extLst>
            </p:cNvPr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194;p60">
              <a:extLst>
                <a:ext uri="{FF2B5EF4-FFF2-40B4-BE49-F238E27FC236}">
                  <a16:creationId xmlns:a16="http://schemas.microsoft.com/office/drawing/2014/main" id="{98C7B8D9-0841-499F-B607-6019E9EE4E41}"/>
                </a:ext>
              </a:extLst>
            </p:cNvPr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195;p60">
              <a:extLst>
                <a:ext uri="{FF2B5EF4-FFF2-40B4-BE49-F238E27FC236}">
                  <a16:creationId xmlns:a16="http://schemas.microsoft.com/office/drawing/2014/main" id="{D2FE7679-703A-44B1-97DF-C3B03EAD24E1}"/>
                </a:ext>
              </a:extLst>
            </p:cNvPr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196;p60">
              <a:extLst>
                <a:ext uri="{FF2B5EF4-FFF2-40B4-BE49-F238E27FC236}">
                  <a16:creationId xmlns:a16="http://schemas.microsoft.com/office/drawing/2014/main" id="{93677242-1C22-427D-AF42-2B79C92ECC12}"/>
                </a:ext>
              </a:extLst>
            </p:cNvPr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197;p60">
              <a:extLst>
                <a:ext uri="{FF2B5EF4-FFF2-40B4-BE49-F238E27FC236}">
                  <a16:creationId xmlns:a16="http://schemas.microsoft.com/office/drawing/2014/main" id="{942C49DB-860C-4193-98AA-9B4F55AA5010}"/>
                </a:ext>
              </a:extLst>
            </p:cNvPr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198;p60">
              <a:extLst>
                <a:ext uri="{FF2B5EF4-FFF2-40B4-BE49-F238E27FC236}">
                  <a16:creationId xmlns:a16="http://schemas.microsoft.com/office/drawing/2014/main" id="{C1DBAD59-06D5-464F-929A-ED48D3FCE3D8}"/>
                </a:ext>
              </a:extLst>
            </p:cNvPr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199;p60">
              <a:extLst>
                <a:ext uri="{FF2B5EF4-FFF2-40B4-BE49-F238E27FC236}">
                  <a16:creationId xmlns:a16="http://schemas.microsoft.com/office/drawing/2014/main" id="{91C3415D-4BF2-4069-B895-E5B865552DF9}"/>
                </a:ext>
              </a:extLst>
            </p:cNvPr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200;p60">
              <a:extLst>
                <a:ext uri="{FF2B5EF4-FFF2-40B4-BE49-F238E27FC236}">
                  <a16:creationId xmlns:a16="http://schemas.microsoft.com/office/drawing/2014/main" id="{73DB7D5F-7DB1-49AE-92ED-92B3FDCB87FE}"/>
                </a:ext>
              </a:extLst>
            </p:cNvPr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201;p60">
              <a:extLst>
                <a:ext uri="{FF2B5EF4-FFF2-40B4-BE49-F238E27FC236}">
                  <a16:creationId xmlns:a16="http://schemas.microsoft.com/office/drawing/2014/main" id="{24F1CB29-6E60-4FC3-AE83-343950E31B70}"/>
                </a:ext>
              </a:extLst>
            </p:cNvPr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202;p60">
              <a:extLst>
                <a:ext uri="{FF2B5EF4-FFF2-40B4-BE49-F238E27FC236}">
                  <a16:creationId xmlns:a16="http://schemas.microsoft.com/office/drawing/2014/main" id="{C1B72456-74CD-4DE5-82BB-62201FA1652A}"/>
                </a:ext>
              </a:extLst>
            </p:cNvPr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203;p60">
              <a:extLst>
                <a:ext uri="{FF2B5EF4-FFF2-40B4-BE49-F238E27FC236}">
                  <a16:creationId xmlns:a16="http://schemas.microsoft.com/office/drawing/2014/main" id="{4A7B439A-19FC-4E95-A5DF-5934A2B126C8}"/>
                </a:ext>
              </a:extLst>
            </p:cNvPr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204;p60">
              <a:extLst>
                <a:ext uri="{FF2B5EF4-FFF2-40B4-BE49-F238E27FC236}">
                  <a16:creationId xmlns:a16="http://schemas.microsoft.com/office/drawing/2014/main" id="{B1DDF78B-6379-4761-917B-FC271CB01C41}"/>
                </a:ext>
              </a:extLst>
            </p:cNvPr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205;p60">
              <a:extLst>
                <a:ext uri="{FF2B5EF4-FFF2-40B4-BE49-F238E27FC236}">
                  <a16:creationId xmlns:a16="http://schemas.microsoft.com/office/drawing/2014/main" id="{C10A67AA-EFAC-462D-B584-AC48A5DC8B13}"/>
                </a:ext>
              </a:extLst>
            </p:cNvPr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206;p60">
              <a:extLst>
                <a:ext uri="{FF2B5EF4-FFF2-40B4-BE49-F238E27FC236}">
                  <a16:creationId xmlns:a16="http://schemas.microsoft.com/office/drawing/2014/main" id="{F28F57CD-B746-4923-9032-07D29294E28E}"/>
                </a:ext>
              </a:extLst>
            </p:cNvPr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207;p60">
              <a:extLst>
                <a:ext uri="{FF2B5EF4-FFF2-40B4-BE49-F238E27FC236}">
                  <a16:creationId xmlns:a16="http://schemas.microsoft.com/office/drawing/2014/main" id="{8B41E9C6-3BB1-4254-A344-BCDE01E32773}"/>
                </a:ext>
              </a:extLst>
            </p:cNvPr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208;p60">
              <a:extLst>
                <a:ext uri="{FF2B5EF4-FFF2-40B4-BE49-F238E27FC236}">
                  <a16:creationId xmlns:a16="http://schemas.microsoft.com/office/drawing/2014/main" id="{170C93C9-E16F-469B-B843-4E4EF66FA4D3}"/>
                </a:ext>
              </a:extLst>
            </p:cNvPr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209;p60">
              <a:extLst>
                <a:ext uri="{FF2B5EF4-FFF2-40B4-BE49-F238E27FC236}">
                  <a16:creationId xmlns:a16="http://schemas.microsoft.com/office/drawing/2014/main" id="{06921968-EE4A-4DC9-B6F0-0CAD0D715779}"/>
                </a:ext>
              </a:extLst>
            </p:cNvPr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210;p60">
              <a:extLst>
                <a:ext uri="{FF2B5EF4-FFF2-40B4-BE49-F238E27FC236}">
                  <a16:creationId xmlns:a16="http://schemas.microsoft.com/office/drawing/2014/main" id="{01E30469-DD44-4D7B-86CA-93C3095E3338}"/>
                </a:ext>
              </a:extLst>
            </p:cNvPr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211;p60">
              <a:extLst>
                <a:ext uri="{FF2B5EF4-FFF2-40B4-BE49-F238E27FC236}">
                  <a16:creationId xmlns:a16="http://schemas.microsoft.com/office/drawing/2014/main" id="{770778E2-CBAA-4EEF-992C-5452E45AAA10}"/>
                </a:ext>
              </a:extLst>
            </p:cNvPr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212;p60">
              <a:extLst>
                <a:ext uri="{FF2B5EF4-FFF2-40B4-BE49-F238E27FC236}">
                  <a16:creationId xmlns:a16="http://schemas.microsoft.com/office/drawing/2014/main" id="{35805F7B-DF74-4C53-99F1-0D5D539514DB}"/>
                </a:ext>
              </a:extLst>
            </p:cNvPr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213;p60">
              <a:extLst>
                <a:ext uri="{FF2B5EF4-FFF2-40B4-BE49-F238E27FC236}">
                  <a16:creationId xmlns:a16="http://schemas.microsoft.com/office/drawing/2014/main" id="{8582F85B-4866-4F68-9F19-856F129EEEFE}"/>
                </a:ext>
              </a:extLst>
            </p:cNvPr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214;p60">
              <a:extLst>
                <a:ext uri="{FF2B5EF4-FFF2-40B4-BE49-F238E27FC236}">
                  <a16:creationId xmlns:a16="http://schemas.microsoft.com/office/drawing/2014/main" id="{3AFBC93C-4BC3-4139-847B-ED39629F5348}"/>
                </a:ext>
              </a:extLst>
            </p:cNvPr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215;p60">
              <a:extLst>
                <a:ext uri="{FF2B5EF4-FFF2-40B4-BE49-F238E27FC236}">
                  <a16:creationId xmlns:a16="http://schemas.microsoft.com/office/drawing/2014/main" id="{CAB58936-1C84-4F70-A532-72C6863B407B}"/>
                </a:ext>
              </a:extLst>
            </p:cNvPr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216;p60">
              <a:extLst>
                <a:ext uri="{FF2B5EF4-FFF2-40B4-BE49-F238E27FC236}">
                  <a16:creationId xmlns:a16="http://schemas.microsoft.com/office/drawing/2014/main" id="{0E529527-8943-4C77-89C2-04929428DCE7}"/>
                </a:ext>
              </a:extLst>
            </p:cNvPr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217;p60">
              <a:extLst>
                <a:ext uri="{FF2B5EF4-FFF2-40B4-BE49-F238E27FC236}">
                  <a16:creationId xmlns:a16="http://schemas.microsoft.com/office/drawing/2014/main" id="{F462B34B-F72E-49DB-8B0A-804E553622C9}"/>
                </a:ext>
              </a:extLst>
            </p:cNvPr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218;p60">
              <a:extLst>
                <a:ext uri="{FF2B5EF4-FFF2-40B4-BE49-F238E27FC236}">
                  <a16:creationId xmlns:a16="http://schemas.microsoft.com/office/drawing/2014/main" id="{78F06721-DB57-405C-8E74-345DCB59399A}"/>
                </a:ext>
              </a:extLst>
            </p:cNvPr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219;p60">
              <a:extLst>
                <a:ext uri="{FF2B5EF4-FFF2-40B4-BE49-F238E27FC236}">
                  <a16:creationId xmlns:a16="http://schemas.microsoft.com/office/drawing/2014/main" id="{9BB01B13-ADF5-4676-9E1A-33A80E3697C6}"/>
                </a:ext>
              </a:extLst>
            </p:cNvPr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220;p60">
              <a:extLst>
                <a:ext uri="{FF2B5EF4-FFF2-40B4-BE49-F238E27FC236}">
                  <a16:creationId xmlns:a16="http://schemas.microsoft.com/office/drawing/2014/main" id="{C5364370-547E-4437-A636-7CAF52317AAF}"/>
                </a:ext>
              </a:extLst>
            </p:cNvPr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221;p60">
              <a:extLst>
                <a:ext uri="{FF2B5EF4-FFF2-40B4-BE49-F238E27FC236}">
                  <a16:creationId xmlns:a16="http://schemas.microsoft.com/office/drawing/2014/main" id="{A30AE8E5-980A-45BC-9C1D-CB7890DC029F}"/>
                </a:ext>
              </a:extLst>
            </p:cNvPr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222;p60">
              <a:extLst>
                <a:ext uri="{FF2B5EF4-FFF2-40B4-BE49-F238E27FC236}">
                  <a16:creationId xmlns:a16="http://schemas.microsoft.com/office/drawing/2014/main" id="{01C0F961-F38C-4113-ADFD-2F05CABBE886}"/>
                </a:ext>
              </a:extLst>
            </p:cNvPr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223;p60">
              <a:extLst>
                <a:ext uri="{FF2B5EF4-FFF2-40B4-BE49-F238E27FC236}">
                  <a16:creationId xmlns:a16="http://schemas.microsoft.com/office/drawing/2014/main" id="{DA6D3183-7A2C-4254-9513-03622725D682}"/>
                </a:ext>
              </a:extLst>
            </p:cNvPr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224;p60">
              <a:extLst>
                <a:ext uri="{FF2B5EF4-FFF2-40B4-BE49-F238E27FC236}">
                  <a16:creationId xmlns:a16="http://schemas.microsoft.com/office/drawing/2014/main" id="{B270E5FC-1395-4DAA-BF70-5BE2047AD706}"/>
                </a:ext>
              </a:extLst>
            </p:cNvPr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225;p60">
              <a:extLst>
                <a:ext uri="{FF2B5EF4-FFF2-40B4-BE49-F238E27FC236}">
                  <a16:creationId xmlns:a16="http://schemas.microsoft.com/office/drawing/2014/main" id="{9A809299-09DC-47ED-AF92-69A1A8CE071D}"/>
                </a:ext>
              </a:extLst>
            </p:cNvPr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226;p60">
              <a:extLst>
                <a:ext uri="{FF2B5EF4-FFF2-40B4-BE49-F238E27FC236}">
                  <a16:creationId xmlns:a16="http://schemas.microsoft.com/office/drawing/2014/main" id="{0EE93EDA-793E-4D06-9C33-8FCDFD7059CF}"/>
                </a:ext>
              </a:extLst>
            </p:cNvPr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227;p60">
              <a:extLst>
                <a:ext uri="{FF2B5EF4-FFF2-40B4-BE49-F238E27FC236}">
                  <a16:creationId xmlns:a16="http://schemas.microsoft.com/office/drawing/2014/main" id="{37CE09C6-CA22-467D-98B1-BCA14CD64A41}"/>
                </a:ext>
              </a:extLst>
            </p:cNvPr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228;p60">
              <a:extLst>
                <a:ext uri="{FF2B5EF4-FFF2-40B4-BE49-F238E27FC236}">
                  <a16:creationId xmlns:a16="http://schemas.microsoft.com/office/drawing/2014/main" id="{7C01B094-6032-450B-9C1F-04D6A5030126}"/>
                </a:ext>
              </a:extLst>
            </p:cNvPr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229;p60">
              <a:extLst>
                <a:ext uri="{FF2B5EF4-FFF2-40B4-BE49-F238E27FC236}">
                  <a16:creationId xmlns:a16="http://schemas.microsoft.com/office/drawing/2014/main" id="{DE5352BC-EB4F-479E-BD54-A330CDB15B0D}"/>
                </a:ext>
              </a:extLst>
            </p:cNvPr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230;p60">
              <a:extLst>
                <a:ext uri="{FF2B5EF4-FFF2-40B4-BE49-F238E27FC236}">
                  <a16:creationId xmlns:a16="http://schemas.microsoft.com/office/drawing/2014/main" id="{C75EC41F-FF66-4075-AE3E-E45F984E0EC0}"/>
                </a:ext>
              </a:extLst>
            </p:cNvPr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231;p60">
              <a:extLst>
                <a:ext uri="{FF2B5EF4-FFF2-40B4-BE49-F238E27FC236}">
                  <a16:creationId xmlns:a16="http://schemas.microsoft.com/office/drawing/2014/main" id="{1BD506D9-49B3-47BA-8881-64D364EF8265}"/>
                </a:ext>
              </a:extLst>
            </p:cNvPr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232;p60">
              <a:extLst>
                <a:ext uri="{FF2B5EF4-FFF2-40B4-BE49-F238E27FC236}">
                  <a16:creationId xmlns:a16="http://schemas.microsoft.com/office/drawing/2014/main" id="{D5C33968-0312-4C4D-A1F9-7DA76E749B08}"/>
                </a:ext>
              </a:extLst>
            </p:cNvPr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233;p60">
              <a:extLst>
                <a:ext uri="{FF2B5EF4-FFF2-40B4-BE49-F238E27FC236}">
                  <a16:creationId xmlns:a16="http://schemas.microsoft.com/office/drawing/2014/main" id="{55BBE9F5-9858-4F44-81B1-4CA13CA8F17A}"/>
                </a:ext>
              </a:extLst>
            </p:cNvPr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234;p60">
              <a:extLst>
                <a:ext uri="{FF2B5EF4-FFF2-40B4-BE49-F238E27FC236}">
                  <a16:creationId xmlns:a16="http://schemas.microsoft.com/office/drawing/2014/main" id="{CB55C10D-43AB-44DD-85D7-951AC44A16B6}"/>
                </a:ext>
              </a:extLst>
            </p:cNvPr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235;p60">
              <a:extLst>
                <a:ext uri="{FF2B5EF4-FFF2-40B4-BE49-F238E27FC236}">
                  <a16:creationId xmlns:a16="http://schemas.microsoft.com/office/drawing/2014/main" id="{12B0DAFA-00BE-4948-ABB2-6829E1416797}"/>
                </a:ext>
              </a:extLst>
            </p:cNvPr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236;p60">
              <a:extLst>
                <a:ext uri="{FF2B5EF4-FFF2-40B4-BE49-F238E27FC236}">
                  <a16:creationId xmlns:a16="http://schemas.microsoft.com/office/drawing/2014/main" id="{1B731F43-68F8-47C9-A097-985947AAD541}"/>
                </a:ext>
              </a:extLst>
            </p:cNvPr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237;p60">
              <a:extLst>
                <a:ext uri="{FF2B5EF4-FFF2-40B4-BE49-F238E27FC236}">
                  <a16:creationId xmlns:a16="http://schemas.microsoft.com/office/drawing/2014/main" id="{AA848401-6CE4-4E06-B12C-E0F9049AAB48}"/>
                </a:ext>
              </a:extLst>
            </p:cNvPr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238;p60">
              <a:extLst>
                <a:ext uri="{FF2B5EF4-FFF2-40B4-BE49-F238E27FC236}">
                  <a16:creationId xmlns:a16="http://schemas.microsoft.com/office/drawing/2014/main" id="{3EB2B3F0-4D0E-4D7E-A1CF-58D1284A9F67}"/>
                </a:ext>
              </a:extLst>
            </p:cNvPr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239;p60">
              <a:extLst>
                <a:ext uri="{FF2B5EF4-FFF2-40B4-BE49-F238E27FC236}">
                  <a16:creationId xmlns:a16="http://schemas.microsoft.com/office/drawing/2014/main" id="{D064097C-708F-4A4C-8866-4EB6129834DC}"/>
                </a:ext>
              </a:extLst>
            </p:cNvPr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240;p60">
              <a:extLst>
                <a:ext uri="{FF2B5EF4-FFF2-40B4-BE49-F238E27FC236}">
                  <a16:creationId xmlns:a16="http://schemas.microsoft.com/office/drawing/2014/main" id="{24051FA6-F29C-4B30-BA7E-83AA40749960}"/>
                </a:ext>
              </a:extLst>
            </p:cNvPr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241;p60">
              <a:extLst>
                <a:ext uri="{FF2B5EF4-FFF2-40B4-BE49-F238E27FC236}">
                  <a16:creationId xmlns:a16="http://schemas.microsoft.com/office/drawing/2014/main" id="{B3B8A4D1-02CC-44A8-867A-587C71F57389}"/>
                </a:ext>
              </a:extLst>
            </p:cNvPr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242;p60">
              <a:extLst>
                <a:ext uri="{FF2B5EF4-FFF2-40B4-BE49-F238E27FC236}">
                  <a16:creationId xmlns:a16="http://schemas.microsoft.com/office/drawing/2014/main" id="{CCECBACE-5FED-46F7-8A3B-2955B2E4B1E6}"/>
                </a:ext>
              </a:extLst>
            </p:cNvPr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43;p60">
              <a:extLst>
                <a:ext uri="{FF2B5EF4-FFF2-40B4-BE49-F238E27FC236}">
                  <a16:creationId xmlns:a16="http://schemas.microsoft.com/office/drawing/2014/main" id="{43C86F2A-654B-4957-8587-1607E245163A}"/>
                </a:ext>
              </a:extLst>
            </p:cNvPr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44;p60">
              <a:extLst>
                <a:ext uri="{FF2B5EF4-FFF2-40B4-BE49-F238E27FC236}">
                  <a16:creationId xmlns:a16="http://schemas.microsoft.com/office/drawing/2014/main" id="{BA3791FF-1947-4C8E-B63D-CAEE58CD3F6B}"/>
                </a:ext>
              </a:extLst>
            </p:cNvPr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45;p60">
              <a:extLst>
                <a:ext uri="{FF2B5EF4-FFF2-40B4-BE49-F238E27FC236}">
                  <a16:creationId xmlns:a16="http://schemas.microsoft.com/office/drawing/2014/main" id="{4C49D917-CC7F-4D96-BA3D-C2248F575323}"/>
                </a:ext>
              </a:extLst>
            </p:cNvPr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46;p60">
              <a:extLst>
                <a:ext uri="{FF2B5EF4-FFF2-40B4-BE49-F238E27FC236}">
                  <a16:creationId xmlns:a16="http://schemas.microsoft.com/office/drawing/2014/main" id="{05B6C728-51E8-47A0-873F-387603C42D46}"/>
                </a:ext>
              </a:extLst>
            </p:cNvPr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7;p60">
              <a:extLst>
                <a:ext uri="{FF2B5EF4-FFF2-40B4-BE49-F238E27FC236}">
                  <a16:creationId xmlns:a16="http://schemas.microsoft.com/office/drawing/2014/main" id="{7B8ED1F3-AD36-48D3-9AC6-08842170A061}"/>
                </a:ext>
              </a:extLst>
            </p:cNvPr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48;p60">
              <a:extLst>
                <a:ext uri="{FF2B5EF4-FFF2-40B4-BE49-F238E27FC236}">
                  <a16:creationId xmlns:a16="http://schemas.microsoft.com/office/drawing/2014/main" id="{A617FDE9-9C74-4EAD-9675-E1CD5DF1556C}"/>
                </a:ext>
              </a:extLst>
            </p:cNvPr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49;p60">
              <a:extLst>
                <a:ext uri="{FF2B5EF4-FFF2-40B4-BE49-F238E27FC236}">
                  <a16:creationId xmlns:a16="http://schemas.microsoft.com/office/drawing/2014/main" id="{9877F558-2420-45C6-82B3-37FABAEEDC66}"/>
                </a:ext>
              </a:extLst>
            </p:cNvPr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50;p60">
              <a:extLst>
                <a:ext uri="{FF2B5EF4-FFF2-40B4-BE49-F238E27FC236}">
                  <a16:creationId xmlns:a16="http://schemas.microsoft.com/office/drawing/2014/main" id="{95590302-7A4D-412E-B841-33C58197255F}"/>
                </a:ext>
              </a:extLst>
            </p:cNvPr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51;p60">
              <a:extLst>
                <a:ext uri="{FF2B5EF4-FFF2-40B4-BE49-F238E27FC236}">
                  <a16:creationId xmlns:a16="http://schemas.microsoft.com/office/drawing/2014/main" id="{BA11C0D3-60FD-46D3-B790-65EC9BB4F054}"/>
                </a:ext>
              </a:extLst>
            </p:cNvPr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52;p60">
              <a:extLst>
                <a:ext uri="{FF2B5EF4-FFF2-40B4-BE49-F238E27FC236}">
                  <a16:creationId xmlns:a16="http://schemas.microsoft.com/office/drawing/2014/main" id="{74B15EA3-B329-494E-83CB-F981460D6655}"/>
                </a:ext>
              </a:extLst>
            </p:cNvPr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253;p60">
              <a:extLst>
                <a:ext uri="{FF2B5EF4-FFF2-40B4-BE49-F238E27FC236}">
                  <a16:creationId xmlns:a16="http://schemas.microsoft.com/office/drawing/2014/main" id="{BBA21881-E1B7-4AD4-A231-459607D6DD50}"/>
                </a:ext>
              </a:extLst>
            </p:cNvPr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254;p60">
              <a:extLst>
                <a:ext uri="{FF2B5EF4-FFF2-40B4-BE49-F238E27FC236}">
                  <a16:creationId xmlns:a16="http://schemas.microsoft.com/office/drawing/2014/main" id="{BD84320B-36A4-4973-85E3-755666EEACF7}"/>
                </a:ext>
              </a:extLst>
            </p:cNvPr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255;p60">
              <a:extLst>
                <a:ext uri="{FF2B5EF4-FFF2-40B4-BE49-F238E27FC236}">
                  <a16:creationId xmlns:a16="http://schemas.microsoft.com/office/drawing/2014/main" id="{15E880F7-18CF-4C84-AD8F-24EA3559B859}"/>
                </a:ext>
              </a:extLst>
            </p:cNvPr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256;p60">
              <a:extLst>
                <a:ext uri="{FF2B5EF4-FFF2-40B4-BE49-F238E27FC236}">
                  <a16:creationId xmlns:a16="http://schemas.microsoft.com/office/drawing/2014/main" id="{4E41F2FE-63EF-446B-A134-2413549794E6}"/>
                </a:ext>
              </a:extLst>
            </p:cNvPr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257;p60">
              <a:extLst>
                <a:ext uri="{FF2B5EF4-FFF2-40B4-BE49-F238E27FC236}">
                  <a16:creationId xmlns:a16="http://schemas.microsoft.com/office/drawing/2014/main" id="{059E242A-9A66-4B89-8BB5-90941CC0A013}"/>
                </a:ext>
              </a:extLst>
            </p:cNvPr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258;p60">
              <a:extLst>
                <a:ext uri="{FF2B5EF4-FFF2-40B4-BE49-F238E27FC236}">
                  <a16:creationId xmlns:a16="http://schemas.microsoft.com/office/drawing/2014/main" id="{13AEFEAC-606D-4DEE-AF89-A18188B3861C}"/>
                </a:ext>
              </a:extLst>
            </p:cNvPr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259;p60">
              <a:extLst>
                <a:ext uri="{FF2B5EF4-FFF2-40B4-BE49-F238E27FC236}">
                  <a16:creationId xmlns:a16="http://schemas.microsoft.com/office/drawing/2014/main" id="{CDCBF0A1-BA3D-4700-B2C3-A2EF82625B53}"/>
                </a:ext>
              </a:extLst>
            </p:cNvPr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260;p60">
              <a:extLst>
                <a:ext uri="{FF2B5EF4-FFF2-40B4-BE49-F238E27FC236}">
                  <a16:creationId xmlns:a16="http://schemas.microsoft.com/office/drawing/2014/main" id="{D7E6FF7A-FCCE-4DFE-8D2B-7F1AB542F3FA}"/>
                </a:ext>
              </a:extLst>
            </p:cNvPr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261;p60">
              <a:extLst>
                <a:ext uri="{FF2B5EF4-FFF2-40B4-BE49-F238E27FC236}">
                  <a16:creationId xmlns:a16="http://schemas.microsoft.com/office/drawing/2014/main" id="{CAF6A516-E3FE-4D7B-A31E-E53440966DA8}"/>
                </a:ext>
              </a:extLst>
            </p:cNvPr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262;p60">
              <a:extLst>
                <a:ext uri="{FF2B5EF4-FFF2-40B4-BE49-F238E27FC236}">
                  <a16:creationId xmlns:a16="http://schemas.microsoft.com/office/drawing/2014/main" id="{3C36DD79-CEC4-472E-A2D5-90C0CE9BED16}"/>
                </a:ext>
              </a:extLst>
            </p:cNvPr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263;p60">
              <a:extLst>
                <a:ext uri="{FF2B5EF4-FFF2-40B4-BE49-F238E27FC236}">
                  <a16:creationId xmlns:a16="http://schemas.microsoft.com/office/drawing/2014/main" id="{47B5FA01-D69C-4326-8075-73499A611D08}"/>
                </a:ext>
              </a:extLst>
            </p:cNvPr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264;p60">
              <a:extLst>
                <a:ext uri="{FF2B5EF4-FFF2-40B4-BE49-F238E27FC236}">
                  <a16:creationId xmlns:a16="http://schemas.microsoft.com/office/drawing/2014/main" id="{F34C90A1-E2B4-40F3-BE2F-E5E79899A13B}"/>
                </a:ext>
              </a:extLst>
            </p:cNvPr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265;p60">
              <a:extLst>
                <a:ext uri="{FF2B5EF4-FFF2-40B4-BE49-F238E27FC236}">
                  <a16:creationId xmlns:a16="http://schemas.microsoft.com/office/drawing/2014/main" id="{5DC4DC81-1F13-4A38-86C5-BDCF98AD1D39}"/>
                </a:ext>
              </a:extLst>
            </p:cNvPr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266;p60">
              <a:extLst>
                <a:ext uri="{FF2B5EF4-FFF2-40B4-BE49-F238E27FC236}">
                  <a16:creationId xmlns:a16="http://schemas.microsoft.com/office/drawing/2014/main" id="{563D9E0E-A3DA-44E5-B4E4-543DF98E3E10}"/>
                </a:ext>
              </a:extLst>
            </p:cNvPr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267;p60">
              <a:extLst>
                <a:ext uri="{FF2B5EF4-FFF2-40B4-BE49-F238E27FC236}">
                  <a16:creationId xmlns:a16="http://schemas.microsoft.com/office/drawing/2014/main" id="{0F35EDC3-D523-4C67-94E4-A70153107D91}"/>
                </a:ext>
              </a:extLst>
            </p:cNvPr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268;p60">
              <a:extLst>
                <a:ext uri="{FF2B5EF4-FFF2-40B4-BE49-F238E27FC236}">
                  <a16:creationId xmlns:a16="http://schemas.microsoft.com/office/drawing/2014/main" id="{23E79890-73C5-4363-9705-9EECD13668CE}"/>
                </a:ext>
              </a:extLst>
            </p:cNvPr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269;p60">
              <a:extLst>
                <a:ext uri="{FF2B5EF4-FFF2-40B4-BE49-F238E27FC236}">
                  <a16:creationId xmlns:a16="http://schemas.microsoft.com/office/drawing/2014/main" id="{33261246-1827-4B7A-9B16-81F9BF0E2212}"/>
                </a:ext>
              </a:extLst>
            </p:cNvPr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270;p60">
              <a:extLst>
                <a:ext uri="{FF2B5EF4-FFF2-40B4-BE49-F238E27FC236}">
                  <a16:creationId xmlns:a16="http://schemas.microsoft.com/office/drawing/2014/main" id="{4A01C406-A729-4A4F-8817-588C6B308D88}"/>
                </a:ext>
              </a:extLst>
            </p:cNvPr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271;p60">
              <a:extLst>
                <a:ext uri="{FF2B5EF4-FFF2-40B4-BE49-F238E27FC236}">
                  <a16:creationId xmlns:a16="http://schemas.microsoft.com/office/drawing/2014/main" id="{A06780A3-BD6E-4EDA-915F-5B625121BB4A}"/>
                </a:ext>
              </a:extLst>
            </p:cNvPr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272;p60">
              <a:extLst>
                <a:ext uri="{FF2B5EF4-FFF2-40B4-BE49-F238E27FC236}">
                  <a16:creationId xmlns:a16="http://schemas.microsoft.com/office/drawing/2014/main" id="{AFB3E07F-B248-4824-962C-865272B20669}"/>
                </a:ext>
              </a:extLst>
            </p:cNvPr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273;p60">
              <a:extLst>
                <a:ext uri="{FF2B5EF4-FFF2-40B4-BE49-F238E27FC236}">
                  <a16:creationId xmlns:a16="http://schemas.microsoft.com/office/drawing/2014/main" id="{9632F140-3272-4982-A945-76A051B2DE5D}"/>
                </a:ext>
              </a:extLst>
            </p:cNvPr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274;p60">
              <a:extLst>
                <a:ext uri="{FF2B5EF4-FFF2-40B4-BE49-F238E27FC236}">
                  <a16:creationId xmlns:a16="http://schemas.microsoft.com/office/drawing/2014/main" id="{17CA2991-5123-4DF3-B0E3-A805407FD3A8}"/>
                </a:ext>
              </a:extLst>
            </p:cNvPr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275;p60">
              <a:extLst>
                <a:ext uri="{FF2B5EF4-FFF2-40B4-BE49-F238E27FC236}">
                  <a16:creationId xmlns:a16="http://schemas.microsoft.com/office/drawing/2014/main" id="{C567FC8D-0A9E-4B31-9B94-968D60E3B052}"/>
                </a:ext>
              </a:extLst>
            </p:cNvPr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276;p60">
              <a:extLst>
                <a:ext uri="{FF2B5EF4-FFF2-40B4-BE49-F238E27FC236}">
                  <a16:creationId xmlns:a16="http://schemas.microsoft.com/office/drawing/2014/main" id="{4083FA50-D56A-4ACE-BFA1-ED69F2E27411}"/>
                </a:ext>
              </a:extLst>
            </p:cNvPr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277;p60">
              <a:extLst>
                <a:ext uri="{FF2B5EF4-FFF2-40B4-BE49-F238E27FC236}">
                  <a16:creationId xmlns:a16="http://schemas.microsoft.com/office/drawing/2014/main" id="{2FF57B6E-7D9C-493C-A689-4F05E338159F}"/>
                </a:ext>
              </a:extLst>
            </p:cNvPr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278;p60">
              <a:extLst>
                <a:ext uri="{FF2B5EF4-FFF2-40B4-BE49-F238E27FC236}">
                  <a16:creationId xmlns:a16="http://schemas.microsoft.com/office/drawing/2014/main" id="{1FE48C00-94C5-4C89-9C00-E9430F6B3F5B}"/>
                </a:ext>
              </a:extLst>
            </p:cNvPr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279;p60">
              <a:extLst>
                <a:ext uri="{FF2B5EF4-FFF2-40B4-BE49-F238E27FC236}">
                  <a16:creationId xmlns:a16="http://schemas.microsoft.com/office/drawing/2014/main" id="{5D18A644-88BA-4A30-9528-9C69788B0F62}"/>
                </a:ext>
              </a:extLst>
            </p:cNvPr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280;p60">
              <a:extLst>
                <a:ext uri="{FF2B5EF4-FFF2-40B4-BE49-F238E27FC236}">
                  <a16:creationId xmlns:a16="http://schemas.microsoft.com/office/drawing/2014/main" id="{4FA72EC3-FAD2-4608-9945-9B932660596F}"/>
                </a:ext>
              </a:extLst>
            </p:cNvPr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281;p60">
              <a:extLst>
                <a:ext uri="{FF2B5EF4-FFF2-40B4-BE49-F238E27FC236}">
                  <a16:creationId xmlns:a16="http://schemas.microsoft.com/office/drawing/2014/main" id="{33016497-6828-4B51-BA14-47CCC89F6814}"/>
                </a:ext>
              </a:extLst>
            </p:cNvPr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282;p60">
              <a:extLst>
                <a:ext uri="{FF2B5EF4-FFF2-40B4-BE49-F238E27FC236}">
                  <a16:creationId xmlns:a16="http://schemas.microsoft.com/office/drawing/2014/main" id="{431956E9-A1A8-4402-8B82-56D7CFA354E4}"/>
                </a:ext>
              </a:extLst>
            </p:cNvPr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283;p60">
              <a:extLst>
                <a:ext uri="{FF2B5EF4-FFF2-40B4-BE49-F238E27FC236}">
                  <a16:creationId xmlns:a16="http://schemas.microsoft.com/office/drawing/2014/main" id="{CE28135E-6EE0-4003-B8C6-D2DA7E446205}"/>
                </a:ext>
              </a:extLst>
            </p:cNvPr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284;p60">
              <a:extLst>
                <a:ext uri="{FF2B5EF4-FFF2-40B4-BE49-F238E27FC236}">
                  <a16:creationId xmlns:a16="http://schemas.microsoft.com/office/drawing/2014/main" id="{FE4258DD-5DA8-4887-9769-3B7D54F3F615}"/>
                </a:ext>
              </a:extLst>
            </p:cNvPr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285;p60">
              <a:extLst>
                <a:ext uri="{FF2B5EF4-FFF2-40B4-BE49-F238E27FC236}">
                  <a16:creationId xmlns:a16="http://schemas.microsoft.com/office/drawing/2014/main" id="{4FB603D9-C352-4125-939B-4624E713F005}"/>
                </a:ext>
              </a:extLst>
            </p:cNvPr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286;p60">
              <a:extLst>
                <a:ext uri="{FF2B5EF4-FFF2-40B4-BE49-F238E27FC236}">
                  <a16:creationId xmlns:a16="http://schemas.microsoft.com/office/drawing/2014/main" id="{7129D878-1418-436C-AB90-91969A35813B}"/>
                </a:ext>
              </a:extLst>
            </p:cNvPr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287;p60">
              <a:extLst>
                <a:ext uri="{FF2B5EF4-FFF2-40B4-BE49-F238E27FC236}">
                  <a16:creationId xmlns:a16="http://schemas.microsoft.com/office/drawing/2014/main" id="{183F9552-B6FD-4326-8A01-8556C9B040CA}"/>
                </a:ext>
              </a:extLst>
            </p:cNvPr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288;p60">
              <a:extLst>
                <a:ext uri="{FF2B5EF4-FFF2-40B4-BE49-F238E27FC236}">
                  <a16:creationId xmlns:a16="http://schemas.microsoft.com/office/drawing/2014/main" id="{140807E8-9E08-4CDE-B09F-B04689C6D712}"/>
                </a:ext>
              </a:extLst>
            </p:cNvPr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289;p60">
              <a:extLst>
                <a:ext uri="{FF2B5EF4-FFF2-40B4-BE49-F238E27FC236}">
                  <a16:creationId xmlns:a16="http://schemas.microsoft.com/office/drawing/2014/main" id="{BFFD6CFC-E5F5-41CD-88CB-19DB369FE0CF}"/>
                </a:ext>
              </a:extLst>
            </p:cNvPr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290;p60">
              <a:extLst>
                <a:ext uri="{FF2B5EF4-FFF2-40B4-BE49-F238E27FC236}">
                  <a16:creationId xmlns:a16="http://schemas.microsoft.com/office/drawing/2014/main" id="{27E77C33-F3EB-42CD-A602-173D3E062C46}"/>
                </a:ext>
              </a:extLst>
            </p:cNvPr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291;p60">
              <a:extLst>
                <a:ext uri="{FF2B5EF4-FFF2-40B4-BE49-F238E27FC236}">
                  <a16:creationId xmlns:a16="http://schemas.microsoft.com/office/drawing/2014/main" id="{B4460CAC-B87E-4DB6-AC95-DA6F2373B9AC}"/>
                </a:ext>
              </a:extLst>
            </p:cNvPr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292;p60">
              <a:extLst>
                <a:ext uri="{FF2B5EF4-FFF2-40B4-BE49-F238E27FC236}">
                  <a16:creationId xmlns:a16="http://schemas.microsoft.com/office/drawing/2014/main" id="{5B8F819F-9C6C-4177-A608-4D604B7F6C35}"/>
                </a:ext>
              </a:extLst>
            </p:cNvPr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293;p60">
              <a:extLst>
                <a:ext uri="{FF2B5EF4-FFF2-40B4-BE49-F238E27FC236}">
                  <a16:creationId xmlns:a16="http://schemas.microsoft.com/office/drawing/2014/main" id="{05D4B86E-448D-4D5D-8BD5-DA504989629F}"/>
                </a:ext>
              </a:extLst>
            </p:cNvPr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294;p60">
              <a:extLst>
                <a:ext uri="{FF2B5EF4-FFF2-40B4-BE49-F238E27FC236}">
                  <a16:creationId xmlns:a16="http://schemas.microsoft.com/office/drawing/2014/main" id="{41F4E74A-02D1-4B2C-B876-90E4D4DB144B}"/>
                </a:ext>
              </a:extLst>
            </p:cNvPr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295;p60">
              <a:extLst>
                <a:ext uri="{FF2B5EF4-FFF2-40B4-BE49-F238E27FC236}">
                  <a16:creationId xmlns:a16="http://schemas.microsoft.com/office/drawing/2014/main" id="{0EA968E2-ED0C-4D13-98AB-B1D8B6E6D467}"/>
                </a:ext>
              </a:extLst>
            </p:cNvPr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296;p60">
              <a:extLst>
                <a:ext uri="{FF2B5EF4-FFF2-40B4-BE49-F238E27FC236}">
                  <a16:creationId xmlns:a16="http://schemas.microsoft.com/office/drawing/2014/main" id="{C5E75D6B-9F08-457F-ACB3-3454735ED84A}"/>
                </a:ext>
              </a:extLst>
            </p:cNvPr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297;p60">
              <a:extLst>
                <a:ext uri="{FF2B5EF4-FFF2-40B4-BE49-F238E27FC236}">
                  <a16:creationId xmlns:a16="http://schemas.microsoft.com/office/drawing/2014/main" id="{971A9752-791B-4A9B-9375-1B70EEA894A2}"/>
                </a:ext>
              </a:extLst>
            </p:cNvPr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298;p60">
              <a:extLst>
                <a:ext uri="{FF2B5EF4-FFF2-40B4-BE49-F238E27FC236}">
                  <a16:creationId xmlns:a16="http://schemas.microsoft.com/office/drawing/2014/main" id="{FED0DF20-CC89-450E-9753-F22BAD277EB3}"/>
                </a:ext>
              </a:extLst>
            </p:cNvPr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299;p60">
              <a:extLst>
                <a:ext uri="{FF2B5EF4-FFF2-40B4-BE49-F238E27FC236}">
                  <a16:creationId xmlns:a16="http://schemas.microsoft.com/office/drawing/2014/main" id="{205069CA-81A6-425D-A986-7D1AA8271DC4}"/>
                </a:ext>
              </a:extLst>
            </p:cNvPr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300;p60">
              <a:extLst>
                <a:ext uri="{FF2B5EF4-FFF2-40B4-BE49-F238E27FC236}">
                  <a16:creationId xmlns:a16="http://schemas.microsoft.com/office/drawing/2014/main" id="{00FCFDD5-0A40-4811-BBA3-937065C41E2D}"/>
                </a:ext>
              </a:extLst>
            </p:cNvPr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301;p60">
              <a:extLst>
                <a:ext uri="{FF2B5EF4-FFF2-40B4-BE49-F238E27FC236}">
                  <a16:creationId xmlns:a16="http://schemas.microsoft.com/office/drawing/2014/main" id="{B256ACC7-04EE-4338-8FD5-12C76446F2BC}"/>
                </a:ext>
              </a:extLst>
            </p:cNvPr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302;p60">
              <a:extLst>
                <a:ext uri="{FF2B5EF4-FFF2-40B4-BE49-F238E27FC236}">
                  <a16:creationId xmlns:a16="http://schemas.microsoft.com/office/drawing/2014/main" id="{BEF8A84E-9C4B-4000-A42B-0CF93EB2E7F7}"/>
                </a:ext>
              </a:extLst>
            </p:cNvPr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303;p60">
              <a:extLst>
                <a:ext uri="{FF2B5EF4-FFF2-40B4-BE49-F238E27FC236}">
                  <a16:creationId xmlns:a16="http://schemas.microsoft.com/office/drawing/2014/main" id="{62FEBF2F-4604-4210-9A5F-27F10C813072}"/>
                </a:ext>
              </a:extLst>
            </p:cNvPr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304;p60">
              <a:extLst>
                <a:ext uri="{FF2B5EF4-FFF2-40B4-BE49-F238E27FC236}">
                  <a16:creationId xmlns:a16="http://schemas.microsoft.com/office/drawing/2014/main" id="{E6454195-DCB8-4842-A5A4-2B7A9C295399}"/>
                </a:ext>
              </a:extLst>
            </p:cNvPr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305;p60">
              <a:extLst>
                <a:ext uri="{FF2B5EF4-FFF2-40B4-BE49-F238E27FC236}">
                  <a16:creationId xmlns:a16="http://schemas.microsoft.com/office/drawing/2014/main" id="{DC796CA8-1FE4-4CFE-9A3D-F85AF1F587B9}"/>
                </a:ext>
              </a:extLst>
            </p:cNvPr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306;p60">
              <a:extLst>
                <a:ext uri="{FF2B5EF4-FFF2-40B4-BE49-F238E27FC236}">
                  <a16:creationId xmlns:a16="http://schemas.microsoft.com/office/drawing/2014/main" id="{149EEDAB-0968-4EAB-A80A-BF8F2876CCD1}"/>
                </a:ext>
              </a:extLst>
            </p:cNvPr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307;p60">
              <a:extLst>
                <a:ext uri="{FF2B5EF4-FFF2-40B4-BE49-F238E27FC236}">
                  <a16:creationId xmlns:a16="http://schemas.microsoft.com/office/drawing/2014/main" id="{543FB9E0-A8A5-4BFA-8F1B-FF56DDA2F250}"/>
                </a:ext>
              </a:extLst>
            </p:cNvPr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308;p60">
              <a:extLst>
                <a:ext uri="{FF2B5EF4-FFF2-40B4-BE49-F238E27FC236}">
                  <a16:creationId xmlns:a16="http://schemas.microsoft.com/office/drawing/2014/main" id="{648AF611-790E-4E0A-A493-763506C9657A}"/>
                </a:ext>
              </a:extLst>
            </p:cNvPr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309;p60">
              <a:extLst>
                <a:ext uri="{FF2B5EF4-FFF2-40B4-BE49-F238E27FC236}">
                  <a16:creationId xmlns:a16="http://schemas.microsoft.com/office/drawing/2014/main" id="{8EA18FD2-17B8-4381-A7A8-91BEDADA56F3}"/>
                </a:ext>
              </a:extLst>
            </p:cNvPr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310;p60">
              <a:extLst>
                <a:ext uri="{FF2B5EF4-FFF2-40B4-BE49-F238E27FC236}">
                  <a16:creationId xmlns:a16="http://schemas.microsoft.com/office/drawing/2014/main" id="{43A97204-C58C-4F13-A52E-BA9CE29CF091}"/>
                </a:ext>
              </a:extLst>
            </p:cNvPr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311;p60">
              <a:extLst>
                <a:ext uri="{FF2B5EF4-FFF2-40B4-BE49-F238E27FC236}">
                  <a16:creationId xmlns:a16="http://schemas.microsoft.com/office/drawing/2014/main" id="{8B8E9A4A-BD2B-4B4A-847B-696318E0382A}"/>
                </a:ext>
              </a:extLst>
            </p:cNvPr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312;p60">
              <a:extLst>
                <a:ext uri="{FF2B5EF4-FFF2-40B4-BE49-F238E27FC236}">
                  <a16:creationId xmlns:a16="http://schemas.microsoft.com/office/drawing/2014/main" id="{4E9FFCA9-EFF3-4D90-AC64-F4FCBCB589A6}"/>
                </a:ext>
              </a:extLst>
            </p:cNvPr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313;p60">
              <a:extLst>
                <a:ext uri="{FF2B5EF4-FFF2-40B4-BE49-F238E27FC236}">
                  <a16:creationId xmlns:a16="http://schemas.microsoft.com/office/drawing/2014/main" id="{40883A96-45C8-4A1C-AA08-C4EF9A90DDE5}"/>
                </a:ext>
              </a:extLst>
            </p:cNvPr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314;p60">
              <a:extLst>
                <a:ext uri="{FF2B5EF4-FFF2-40B4-BE49-F238E27FC236}">
                  <a16:creationId xmlns:a16="http://schemas.microsoft.com/office/drawing/2014/main" id="{26CDB5B0-5D8F-4377-9E87-1FEB620AF66D}"/>
                </a:ext>
              </a:extLst>
            </p:cNvPr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315;p60">
              <a:extLst>
                <a:ext uri="{FF2B5EF4-FFF2-40B4-BE49-F238E27FC236}">
                  <a16:creationId xmlns:a16="http://schemas.microsoft.com/office/drawing/2014/main" id="{5EC9B5E5-5A36-4F2A-99D5-7148C0E3512B}"/>
                </a:ext>
              </a:extLst>
            </p:cNvPr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316;p60">
              <a:extLst>
                <a:ext uri="{FF2B5EF4-FFF2-40B4-BE49-F238E27FC236}">
                  <a16:creationId xmlns:a16="http://schemas.microsoft.com/office/drawing/2014/main" id="{88270AF3-C7F1-4178-B2F7-9F4731786713}"/>
                </a:ext>
              </a:extLst>
            </p:cNvPr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317;p60">
              <a:extLst>
                <a:ext uri="{FF2B5EF4-FFF2-40B4-BE49-F238E27FC236}">
                  <a16:creationId xmlns:a16="http://schemas.microsoft.com/office/drawing/2014/main" id="{832EFE8D-E583-47F2-87EE-BE02974A6099}"/>
                </a:ext>
              </a:extLst>
            </p:cNvPr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318;p60">
              <a:extLst>
                <a:ext uri="{FF2B5EF4-FFF2-40B4-BE49-F238E27FC236}">
                  <a16:creationId xmlns:a16="http://schemas.microsoft.com/office/drawing/2014/main" id="{9C9A238E-45EB-41EF-871A-A784A3183913}"/>
                </a:ext>
              </a:extLst>
            </p:cNvPr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319;p60">
              <a:extLst>
                <a:ext uri="{FF2B5EF4-FFF2-40B4-BE49-F238E27FC236}">
                  <a16:creationId xmlns:a16="http://schemas.microsoft.com/office/drawing/2014/main" id="{9341B058-D808-4CCA-AD1C-568D1718051F}"/>
                </a:ext>
              </a:extLst>
            </p:cNvPr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320;p60">
              <a:extLst>
                <a:ext uri="{FF2B5EF4-FFF2-40B4-BE49-F238E27FC236}">
                  <a16:creationId xmlns:a16="http://schemas.microsoft.com/office/drawing/2014/main" id="{D46DBB62-99CD-42B3-BAF7-0FEEC1CE04B7}"/>
                </a:ext>
              </a:extLst>
            </p:cNvPr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321;p60">
              <a:extLst>
                <a:ext uri="{FF2B5EF4-FFF2-40B4-BE49-F238E27FC236}">
                  <a16:creationId xmlns:a16="http://schemas.microsoft.com/office/drawing/2014/main" id="{79118E9B-3373-4661-A3E9-96E8BA180468}"/>
                </a:ext>
              </a:extLst>
            </p:cNvPr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322;p60">
              <a:extLst>
                <a:ext uri="{FF2B5EF4-FFF2-40B4-BE49-F238E27FC236}">
                  <a16:creationId xmlns:a16="http://schemas.microsoft.com/office/drawing/2014/main" id="{94311273-C547-4B1B-B767-A4F02BCE776C}"/>
                </a:ext>
              </a:extLst>
            </p:cNvPr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323;p60">
              <a:extLst>
                <a:ext uri="{FF2B5EF4-FFF2-40B4-BE49-F238E27FC236}">
                  <a16:creationId xmlns:a16="http://schemas.microsoft.com/office/drawing/2014/main" id="{23806C2D-6262-4A23-AF54-6220345C0743}"/>
                </a:ext>
              </a:extLst>
            </p:cNvPr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324;p60">
              <a:extLst>
                <a:ext uri="{FF2B5EF4-FFF2-40B4-BE49-F238E27FC236}">
                  <a16:creationId xmlns:a16="http://schemas.microsoft.com/office/drawing/2014/main" id="{8B637367-0F8F-4ECD-92A9-4AA17B876374}"/>
                </a:ext>
              </a:extLst>
            </p:cNvPr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325;p60">
              <a:extLst>
                <a:ext uri="{FF2B5EF4-FFF2-40B4-BE49-F238E27FC236}">
                  <a16:creationId xmlns:a16="http://schemas.microsoft.com/office/drawing/2014/main" id="{5471D100-8352-4D52-BF68-36E7FA55B882}"/>
                </a:ext>
              </a:extLst>
            </p:cNvPr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326;p60">
              <a:extLst>
                <a:ext uri="{FF2B5EF4-FFF2-40B4-BE49-F238E27FC236}">
                  <a16:creationId xmlns:a16="http://schemas.microsoft.com/office/drawing/2014/main" id="{820BC974-17A3-46DC-988D-63792B54025F}"/>
                </a:ext>
              </a:extLst>
            </p:cNvPr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327;p60">
              <a:extLst>
                <a:ext uri="{FF2B5EF4-FFF2-40B4-BE49-F238E27FC236}">
                  <a16:creationId xmlns:a16="http://schemas.microsoft.com/office/drawing/2014/main" id="{ECC90132-9965-459B-9469-444905204FF9}"/>
                </a:ext>
              </a:extLst>
            </p:cNvPr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328;p60">
              <a:extLst>
                <a:ext uri="{FF2B5EF4-FFF2-40B4-BE49-F238E27FC236}">
                  <a16:creationId xmlns:a16="http://schemas.microsoft.com/office/drawing/2014/main" id="{5DC51C15-725F-4C65-8FC7-E00419972C02}"/>
                </a:ext>
              </a:extLst>
            </p:cNvPr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329;p60">
              <a:extLst>
                <a:ext uri="{FF2B5EF4-FFF2-40B4-BE49-F238E27FC236}">
                  <a16:creationId xmlns:a16="http://schemas.microsoft.com/office/drawing/2014/main" id="{BF418BB8-6225-4F3F-8A19-B41F5EF392DA}"/>
                </a:ext>
              </a:extLst>
            </p:cNvPr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330;p60">
              <a:extLst>
                <a:ext uri="{FF2B5EF4-FFF2-40B4-BE49-F238E27FC236}">
                  <a16:creationId xmlns:a16="http://schemas.microsoft.com/office/drawing/2014/main" id="{BDE9C845-222D-4804-A9CE-94EBF759F96F}"/>
                </a:ext>
              </a:extLst>
            </p:cNvPr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331;p60">
              <a:extLst>
                <a:ext uri="{FF2B5EF4-FFF2-40B4-BE49-F238E27FC236}">
                  <a16:creationId xmlns:a16="http://schemas.microsoft.com/office/drawing/2014/main" id="{9DECD2AD-D916-4058-8227-5957DD1141AF}"/>
                </a:ext>
              </a:extLst>
            </p:cNvPr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332;p60">
              <a:extLst>
                <a:ext uri="{FF2B5EF4-FFF2-40B4-BE49-F238E27FC236}">
                  <a16:creationId xmlns:a16="http://schemas.microsoft.com/office/drawing/2014/main" id="{46A894B5-9AD0-4C23-9711-C040E29DE439}"/>
                </a:ext>
              </a:extLst>
            </p:cNvPr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333;p60">
              <a:extLst>
                <a:ext uri="{FF2B5EF4-FFF2-40B4-BE49-F238E27FC236}">
                  <a16:creationId xmlns:a16="http://schemas.microsoft.com/office/drawing/2014/main" id="{C7F3EC4E-42B9-4A4E-9529-9EA71B62D9EF}"/>
                </a:ext>
              </a:extLst>
            </p:cNvPr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334;p60">
              <a:extLst>
                <a:ext uri="{FF2B5EF4-FFF2-40B4-BE49-F238E27FC236}">
                  <a16:creationId xmlns:a16="http://schemas.microsoft.com/office/drawing/2014/main" id="{E5479B93-7863-4D8B-885B-234218A71672}"/>
                </a:ext>
              </a:extLst>
            </p:cNvPr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335;p60">
              <a:extLst>
                <a:ext uri="{FF2B5EF4-FFF2-40B4-BE49-F238E27FC236}">
                  <a16:creationId xmlns:a16="http://schemas.microsoft.com/office/drawing/2014/main" id="{2D286645-600A-498A-95C6-3626C29E6E30}"/>
                </a:ext>
              </a:extLst>
            </p:cNvPr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336;p60">
              <a:extLst>
                <a:ext uri="{FF2B5EF4-FFF2-40B4-BE49-F238E27FC236}">
                  <a16:creationId xmlns:a16="http://schemas.microsoft.com/office/drawing/2014/main" id="{C7F6172B-9A77-42EA-8FFD-2F88CB9B9582}"/>
                </a:ext>
              </a:extLst>
            </p:cNvPr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337;p60">
              <a:extLst>
                <a:ext uri="{FF2B5EF4-FFF2-40B4-BE49-F238E27FC236}">
                  <a16:creationId xmlns:a16="http://schemas.microsoft.com/office/drawing/2014/main" id="{8E14FFB2-E14C-4FEF-BBDC-0C0970F4B6A7}"/>
                </a:ext>
              </a:extLst>
            </p:cNvPr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338;p60">
              <a:extLst>
                <a:ext uri="{FF2B5EF4-FFF2-40B4-BE49-F238E27FC236}">
                  <a16:creationId xmlns:a16="http://schemas.microsoft.com/office/drawing/2014/main" id="{47E4FBE4-0D35-4DA2-8888-94F1111141FB}"/>
                </a:ext>
              </a:extLst>
            </p:cNvPr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339;p60">
              <a:extLst>
                <a:ext uri="{FF2B5EF4-FFF2-40B4-BE49-F238E27FC236}">
                  <a16:creationId xmlns:a16="http://schemas.microsoft.com/office/drawing/2014/main" id="{54199994-F981-4470-9DC2-48F06FAEC54D}"/>
                </a:ext>
              </a:extLst>
            </p:cNvPr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340;p60">
              <a:extLst>
                <a:ext uri="{FF2B5EF4-FFF2-40B4-BE49-F238E27FC236}">
                  <a16:creationId xmlns:a16="http://schemas.microsoft.com/office/drawing/2014/main" id="{10387961-E541-4693-AC2E-B844202D85B5}"/>
                </a:ext>
              </a:extLst>
            </p:cNvPr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341;p60">
              <a:extLst>
                <a:ext uri="{FF2B5EF4-FFF2-40B4-BE49-F238E27FC236}">
                  <a16:creationId xmlns:a16="http://schemas.microsoft.com/office/drawing/2014/main" id="{B195B9C9-43AD-464E-8A9D-15EA3B2C483D}"/>
                </a:ext>
              </a:extLst>
            </p:cNvPr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003283" y="1684292"/>
            <a:ext cx="5128566" cy="2162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Apply the model on real life account</a:t>
            </a:r>
            <a:endParaRPr sz="3200"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65161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47">
            <a:extLst>
              <a:ext uri="{FF2B5EF4-FFF2-40B4-BE49-F238E27FC236}">
                <a16:creationId xmlns:a16="http://schemas.microsoft.com/office/drawing/2014/main" id="{EE106810-B50D-4BB0-8CE6-82046B1AE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07" y="192750"/>
            <a:ext cx="5903700" cy="70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Real account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B8C690-0C4C-4270-BDFD-521BC7DC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63" y="893118"/>
            <a:ext cx="5520837" cy="14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686182-51FB-49DC-963B-80BDA16A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62" y="2313308"/>
            <a:ext cx="5520837" cy="10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53F48DB-4943-4A41-A358-3C56DAED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92" y="3334288"/>
            <a:ext cx="5443007" cy="10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96350A-1ACF-4E54-B7BD-B5DBCDE31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06" y="785191"/>
            <a:ext cx="3165820" cy="43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47">
            <a:extLst>
              <a:ext uri="{FF2B5EF4-FFF2-40B4-BE49-F238E27FC236}">
                <a16:creationId xmlns:a16="http://schemas.microsoft.com/office/drawing/2014/main" id="{EE106810-B50D-4BB0-8CE6-82046B1AE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07" y="192750"/>
            <a:ext cx="5903700" cy="70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Fake account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381695-7AD7-41E9-8854-B105711DF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95" y="881446"/>
            <a:ext cx="5729404" cy="17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3DBB139-DFF7-4DE0-87FB-AF2DB10C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86" y="2631727"/>
            <a:ext cx="5702213" cy="91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D73ECF0-74BE-4470-BD45-A55E354B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1" y="3542497"/>
            <a:ext cx="5615609" cy="11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6CDEEC-BC53-4048-A553-26E4ADDFB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06" y="735496"/>
            <a:ext cx="3220988" cy="43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362572" y="503535"/>
            <a:ext cx="5903700" cy="70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252" name="Google Shape;1252;p47"/>
          <p:cNvSpPr txBox="1">
            <a:spLocks noGrp="1"/>
          </p:cNvSpPr>
          <p:nvPr>
            <p:ph type="subTitle" idx="1"/>
          </p:nvPr>
        </p:nvSpPr>
        <p:spPr>
          <a:xfrm>
            <a:off x="362572" y="134625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Apply the model on Facebook.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an application to find real influencers.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other analyzes of classification such as the classification of followers by geographic region or age group.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003283" y="1684292"/>
            <a:ext cx="5128566" cy="2162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Thank you, any Question?</a:t>
            </a:r>
            <a:endParaRPr sz="3200"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61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Introducation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model on real account</a:t>
            </a: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r>
              <a:rPr lang="en" dirty="0"/>
              <a:t> 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like it! – The importance of Social Media.">
            <a:extLst>
              <a:ext uri="{FF2B5EF4-FFF2-40B4-BE49-F238E27FC236}">
                <a16:creationId xmlns:a16="http://schemas.microsoft.com/office/drawing/2014/main" id="{046F4B48-68E2-47D6-B0BB-5CF82BCB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1237350"/>
            <a:ext cx="3840481" cy="39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0A4AB-80D2-45D5-879E-373CB07B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E853-B41B-4898-A3B9-EAC0E3E0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52" y="1642256"/>
            <a:ext cx="5160767" cy="2059554"/>
          </a:xfrm>
        </p:spPr>
        <p:txBody>
          <a:bodyPr/>
          <a:lstStyle/>
          <a:p>
            <a:r>
              <a:rPr lang="en-US" sz="2000" dirty="0"/>
              <a:t>Social media is apart of our lives </a:t>
            </a:r>
          </a:p>
          <a:p>
            <a:r>
              <a:rPr lang="en-US" sz="2000" dirty="0"/>
              <a:t>January 2019, 3.484 billion people actively use social media</a:t>
            </a:r>
          </a:p>
          <a:p>
            <a:r>
              <a:rPr lang="en-US" sz="2000" dirty="0"/>
              <a:t>Who is the influencer?</a:t>
            </a:r>
          </a:p>
        </p:txBody>
      </p:sp>
      <p:grpSp>
        <p:nvGrpSpPr>
          <p:cNvPr id="65" name="Google Shape;1135;p45">
            <a:extLst>
              <a:ext uri="{FF2B5EF4-FFF2-40B4-BE49-F238E27FC236}">
                <a16:creationId xmlns:a16="http://schemas.microsoft.com/office/drawing/2014/main" id="{113563FB-CF40-4785-9E17-A8AC7A66F8F6}"/>
              </a:ext>
            </a:extLst>
          </p:cNvPr>
          <p:cNvGrpSpPr/>
          <p:nvPr/>
        </p:nvGrpSpPr>
        <p:grpSpPr>
          <a:xfrm>
            <a:off x="7569641" y="1237350"/>
            <a:ext cx="691765" cy="1593314"/>
            <a:chOff x="5593226" y="692187"/>
            <a:chExt cx="2812302" cy="3759121"/>
          </a:xfrm>
        </p:grpSpPr>
        <p:sp>
          <p:nvSpPr>
            <p:cNvPr id="66" name="Google Shape;1136;p45">
              <a:extLst>
                <a:ext uri="{FF2B5EF4-FFF2-40B4-BE49-F238E27FC236}">
                  <a16:creationId xmlns:a16="http://schemas.microsoft.com/office/drawing/2014/main" id="{E3559D28-A300-4E21-817F-1BCBAA59B24D}"/>
                </a:ext>
              </a:extLst>
            </p:cNvPr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7;p45">
              <a:extLst>
                <a:ext uri="{FF2B5EF4-FFF2-40B4-BE49-F238E27FC236}">
                  <a16:creationId xmlns:a16="http://schemas.microsoft.com/office/drawing/2014/main" id="{C2E26883-2DF1-4EBF-89E7-297C6F586C6E}"/>
                </a:ext>
              </a:extLst>
            </p:cNvPr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8;p45">
              <a:extLst>
                <a:ext uri="{FF2B5EF4-FFF2-40B4-BE49-F238E27FC236}">
                  <a16:creationId xmlns:a16="http://schemas.microsoft.com/office/drawing/2014/main" id="{81CFC386-27A9-48CA-9D51-BE8BE3BBB4A1}"/>
                </a:ext>
              </a:extLst>
            </p:cNvPr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9;p45">
              <a:extLst>
                <a:ext uri="{FF2B5EF4-FFF2-40B4-BE49-F238E27FC236}">
                  <a16:creationId xmlns:a16="http://schemas.microsoft.com/office/drawing/2014/main" id="{10B6EE4C-548D-4E69-9A12-359D3D2DC57C}"/>
                </a:ext>
              </a:extLst>
            </p:cNvPr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0;p45">
              <a:extLst>
                <a:ext uri="{FF2B5EF4-FFF2-40B4-BE49-F238E27FC236}">
                  <a16:creationId xmlns:a16="http://schemas.microsoft.com/office/drawing/2014/main" id="{C8460C74-A4DF-4D73-B6C7-C9D2795D2923}"/>
                </a:ext>
              </a:extLst>
            </p:cNvPr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1;p45">
              <a:extLst>
                <a:ext uri="{FF2B5EF4-FFF2-40B4-BE49-F238E27FC236}">
                  <a16:creationId xmlns:a16="http://schemas.microsoft.com/office/drawing/2014/main" id="{3A4ECC82-A519-4427-B53D-66B0E41DCAB6}"/>
                </a:ext>
              </a:extLst>
            </p:cNvPr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2;p45">
              <a:extLst>
                <a:ext uri="{FF2B5EF4-FFF2-40B4-BE49-F238E27FC236}">
                  <a16:creationId xmlns:a16="http://schemas.microsoft.com/office/drawing/2014/main" id="{250562B2-5400-4C35-8E0F-46A4B926643F}"/>
                </a:ext>
              </a:extLst>
            </p:cNvPr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3;p45">
              <a:extLst>
                <a:ext uri="{FF2B5EF4-FFF2-40B4-BE49-F238E27FC236}">
                  <a16:creationId xmlns:a16="http://schemas.microsoft.com/office/drawing/2014/main" id="{FC1E360D-EC04-4A40-A445-2F7A44FEBD83}"/>
                </a:ext>
              </a:extLst>
            </p:cNvPr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4;p45">
              <a:extLst>
                <a:ext uri="{FF2B5EF4-FFF2-40B4-BE49-F238E27FC236}">
                  <a16:creationId xmlns:a16="http://schemas.microsoft.com/office/drawing/2014/main" id="{E325E179-559B-41E4-ADF2-1FAD5DEE0F6E}"/>
                </a:ext>
              </a:extLst>
            </p:cNvPr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5;p45">
              <a:extLst>
                <a:ext uri="{FF2B5EF4-FFF2-40B4-BE49-F238E27FC236}">
                  <a16:creationId xmlns:a16="http://schemas.microsoft.com/office/drawing/2014/main" id="{CDCCA7E2-49B2-4726-A646-6272683E23FB}"/>
                </a:ext>
              </a:extLst>
            </p:cNvPr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6;p45">
              <a:extLst>
                <a:ext uri="{FF2B5EF4-FFF2-40B4-BE49-F238E27FC236}">
                  <a16:creationId xmlns:a16="http://schemas.microsoft.com/office/drawing/2014/main" id="{76264A61-48D1-418C-A78D-8C42AB3200A9}"/>
                </a:ext>
              </a:extLst>
            </p:cNvPr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7;p45">
              <a:extLst>
                <a:ext uri="{FF2B5EF4-FFF2-40B4-BE49-F238E27FC236}">
                  <a16:creationId xmlns:a16="http://schemas.microsoft.com/office/drawing/2014/main" id="{A0B81B52-D951-457D-B8C6-95C0E972327C}"/>
                </a:ext>
              </a:extLst>
            </p:cNvPr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8;p45">
              <a:extLst>
                <a:ext uri="{FF2B5EF4-FFF2-40B4-BE49-F238E27FC236}">
                  <a16:creationId xmlns:a16="http://schemas.microsoft.com/office/drawing/2014/main" id="{527BA194-2355-469E-967E-8403DAA87F5A}"/>
                </a:ext>
              </a:extLst>
            </p:cNvPr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9;p45">
              <a:extLst>
                <a:ext uri="{FF2B5EF4-FFF2-40B4-BE49-F238E27FC236}">
                  <a16:creationId xmlns:a16="http://schemas.microsoft.com/office/drawing/2014/main" id="{586DC833-63BC-47B1-8A94-60B0C1C3FC04}"/>
                </a:ext>
              </a:extLst>
            </p:cNvPr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0;p45">
              <a:extLst>
                <a:ext uri="{FF2B5EF4-FFF2-40B4-BE49-F238E27FC236}">
                  <a16:creationId xmlns:a16="http://schemas.microsoft.com/office/drawing/2014/main" id="{F71E3A99-EA76-4887-B9C0-F4EACCC82923}"/>
                </a:ext>
              </a:extLst>
            </p:cNvPr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1;p45">
              <a:extLst>
                <a:ext uri="{FF2B5EF4-FFF2-40B4-BE49-F238E27FC236}">
                  <a16:creationId xmlns:a16="http://schemas.microsoft.com/office/drawing/2014/main" id="{1212E91B-5969-4B0A-AA9A-285F3C618409}"/>
                </a:ext>
              </a:extLst>
            </p:cNvPr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2;p45">
              <a:extLst>
                <a:ext uri="{FF2B5EF4-FFF2-40B4-BE49-F238E27FC236}">
                  <a16:creationId xmlns:a16="http://schemas.microsoft.com/office/drawing/2014/main" id="{F8FC700D-8697-4B4F-9155-80AABAD8A432}"/>
                </a:ext>
              </a:extLst>
            </p:cNvPr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3;p45">
              <a:extLst>
                <a:ext uri="{FF2B5EF4-FFF2-40B4-BE49-F238E27FC236}">
                  <a16:creationId xmlns:a16="http://schemas.microsoft.com/office/drawing/2014/main" id="{02183D03-A700-451B-B7E4-AE334B83A81C}"/>
                </a:ext>
              </a:extLst>
            </p:cNvPr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4;p45">
              <a:extLst>
                <a:ext uri="{FF2B5EF4-FFF2-40B4-BE49-F238E27FC236}">
                  <a16:creationId xmlns:a16="http://schemas.microsoft.com/office/drawing/2014/main" id="{A00A5B3A-1E2A-4EA7-A1E8-C2B650C8FD0E}"/>
                </a:ext>
              </a:extLst>
            </p:cNvPr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5;p45">
              <a:extLst>
                <a:ext uri="{FF2B5EF4-FFF2-40B4-BE49-F238E27FC236}">
                  <a16:creationId xmlns:a16="http://schemas.microsoft.com/office/drawing/2014/main" id="{6EB75443-BDB2-457A-BCAE-42D95542C5A8}"/>
                </a:ext>
              </a:extLst>
            </p:cNvPr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6;p45">
              <a:extLst>
                <a:ext uri="{FF2B5EF4-FFF2-40B4-BE49-F238E27FC236}">
                  <a16:creationId xmlns:a16="http://schemas.microsoft.com/office/drawing/2014/main" id="{AAD3343A-9581-417F-B8B3-89621D9FFB4E}"/>
                </a:ext>
              </a:extLst>
            </p:cNvPr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7;p45">
              <a:extLst>
                <a:ext uri="{FF2B5EF4-FFF2-40B4-BE49-F238E27FC236}">
                  <a16:creationId xmlns:a16="http://schemas.microsoft.com/office/drawing/2014/main" id="{97FC6C32-0372-40BA-92D0-B26FF19D9193}"/>
                </a:ext>
              </a:extLst>
            </p:cNvPr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8;p45">
              <a:extLst>
                <a:ext uri="{FF2B5EF4-FFF2-40B4-BE49-F238E27FC236}">
                  <a16:creationId xmlns:a16="http://schemas.microsoft.com/office/drawing/2014/main" id="{C5506EAC-6FC0-4ED3-80F3-772BDC4CA506}"/>
                </a:ext>
              </a:extLst>
            </p:cNvPr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9;p45">
              <a:extLst>
                <a:ext uri="{FF2B5EF4-FFF2-40B4-BE49-F238E27FC236}">
                  <a16:creationId xmlns:a16="http://schemas.microsoft.com/office/drawing/2014/main" id="{270F494A-52C0-48AD-B5B2-29D4D9C1E7DF}"/>
                </a:ext>
              </a:extLst>
            </p:cNvPr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0;p45">
              <a:extLst>
                <a:ext uri="{FF2B5EF4-FFF2-40B4-BE49-F238E27FC236}">
                  <a16:creationId xmlns:a16="http://schemas.microsoft.com/office/drawing/2014/main" id="{E3D6F46E-CAE7-4B1A-A469-456ADEE45C33}"/>
                </a:ext>
              </a:extLst>
            </p:cNvPr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1;p45">
              <a:extLst>
                <a:ext uri="{FF2B5EF4-FFF2-40B4-BE49-F238E27FC236}">
                  <a16:creationId xmlns:a16="http://schemas.microsoft.com/office/drawing/2014/main" id="{1DCBFDF8-CC8F-458E-994D-5774B3A6914B}"/>
                </a:ext>
              </a:extLst>
            </p:cNvPr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2;p45">
              <a:extLst>
                <a:ext uri="{FF2B5EF4-FFF2-40B4-BE49-F238E27FC236}">
                  <a16:creationId xmlns:a16="http://schemas.microsoft.com/office/drawing/2014/main" id="{349CAC41-9F22-4701-B9CD-FD95DE0F6167}"/>
                </a:ext>
              </a:extLst>
            </p:cNvPr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3;p45">
              <a:extLst>
                <a:ext uri="{FF2B5EF4-FFF2-40B4-BE49-F238E27FC236}">
                  <a16:creationId xmlns:a16="http://schemas.microsoft.com/office/drawing/2014/main" id="{FD9F952D-4D78-4BB0-B64B-7F059F6353EE}"/>
                </a:ext>
              </a:extLst>
            </p:cNvPr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64;p45">
              <a:extLst>
                <a:ext uri="{FF2B5EF4-FFF2-40B4-BE49-F238E27FC236}">
                  <a16:creationId xmlns:a16="http://schemas.microsoft.com/office/drawing/2014/main" id="{165FD82A-884C-4473-80A2-0055B169541C}"/>
                </a:ext>
              </a:extLst>
            </p:cNvPr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3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like it! – The importance of Social Media.">
            <a:extLst>
              <a:ext uri="{FF2B5EF4-FFF2-40B4-BE49-F238E27FC236}">
                <a16:creationId xmlns:a16="http://schemas.microsoft.com/office/drawing/2014/main" id="{046F4B48-68E2-47D6-B0BB-5CF82BCB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1237350"/>
            <a:ext cx="3840481" cy="39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0A4AB-80D2-45D5-879E-373CB07B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E853-B41B-4898-A3B9-EAC0E3E0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52" y="1642256"/>
            <a:ext cx="5160767" cy="2059554"/>
          </a:xfrm>
        </p:spPr>
        <p:txBody>
          <a:bodyPr/>
          <a:lstStyle/>
          <a:p>
            <a:r>
              <a:rPr lang="en-US" sz="1800" dirty="0"/>
              <a:t>Find out the relationship between the features  </a:t>
            </a:r>
          </a:p>
          <a:p>
            <a:r>
              <a:rPr lang="en-US" sz="1800" dirty="0"/>
              <a:t>Project Idea : Classification of Fake/ not fake accounts using machine learning capabilities</a:t>
            </a:r>
          </a:p>
          <a:p>
            <a:r>
              <a:rPr lang="en-US" sz="1800" dirty="0"/>
              <a:t>Test the model on real life influencers accounts</a:t>
            </a:r>
          </a:p>
          <a:p>
            <a:r>
              <a:rPr lang="en-US" sz="1800" dirty="0"/>
              <a:t>Find out the number of followers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5" name="Google Shape;1135;p45">
            <a:extLst>
              <a:ext uri="{FF2B5EF4-FFF2-40B4-BE49-F238E27FC236}">
                <a16:creationId xmlns:a16="http://schemas.microsoft.com/office/drawing/2014/main" id="{113563FB-CF40-4785-9E17-A8AC7A66F8F6}"/>
              </a:ext>
            </a:extLst>
          </p:cNvPr>
          <p:cNvGrpSpPr/>
          <p:nvPr/>
        </p:nvGrpSpPr>
        <p:grpSpPr>
          <a:xfrm>
            <a:off x="7569641" y="1237350"/>
            <a:ext cx="691765" cy="1593314"/>
            <a:chOff x="5593226" y="692187"/>
            <a:chExt cx="2812302" cy="3759121"/>
          </a:xfrm>
        </p:grpSpPr>
        <p:sp>
          <p:nvSpPr>
            <p:cNvPr id="66" name="Google Shape;1136;p45">
              <a:extLst>
                <a:ext uri="{FF2B5EF4-FFF2-40B4-BE49-F238E27FC236}">
                  <a16:creationId xmlns:a16="http://schemas.microsoft.com/office/drawing/2014/main" id="{E3559D28-A300-4E21-817F-1BCBAA59B24D}"/>
                </a:ext>
              </a:extLst>
            </p:cNvPr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7;p45">
              <a:extLst>
                <a:ext uri="{FF2B5EF4-FFF2-40B4-BE49-F238E27FC236}">
                  <a16:creationId xmlns:a16="http://schemas.microsoft.com/office/drawing/2014/main" id="{C2E26883-2DF1-4EBF-89E7-297C6F586C6E}"/>
                </a:ext>
              </a:extLst>
            </p:cNvPr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8;p45">
              <a:extLst>
                <a:ext uri="{FF2B5EF4-FFF2-40B4-BE49-F238E27FC236}">
                  <a16:creationId xmlns:a16="http://schemas.microsoft.com/office/drawing/2014/main" id="{81CFC386-27A9-48CA-9D51-BE8BE3BBB4A1}"/>
                </a:ext>
              </a:extLst>
            </p:cNvPr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9;p45">
              <a:extLst>
                <a:ext uri="{FF2B5EF4-FFF2-40B4-BE49-F238E27FC236}">
                  <a16:creationId xmlns:a16="http://schemas.microsoft.com/office/drawing/2014/main" id="{10B6EE4C-548D-4E69-9A12-359D3D2DC57C}"/>
                </a:ext>
              </a:extLst>
            </p:cNvPr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0;p45">
              <a:extLst>
                <a:ext uri="{FF2B5EF4-FFF2-40B4-BE49-F238E27FC236}">
                  <a16:creationId xmlns:a16="http://schemas.microsoft.com/office/drawing/2014/main" id="{C8460C74-A4DF-4D73-B6C7-C9D2795D2923}"/>
                </a:ext>
              </a:extLst>
            </p:cNvPr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1;p45">
              <a:extLst>
                <a:ext uri="{FF2B5EF4-FFF2-40B4-BE49-F238E27FC236}">
                  <a16:creationId xmlns:a16="http://schemas.microsoft.com/office/drawing/2014/main" id="{3A4ECC82-A519-4427-B53D-66B0E41DCAB6}"/>
                </a:ext>
              </a:extLst>
            </p:cNvPr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2;p45">
              <a:extLst>
                <a:ext uri="{FF2B5EF4-FFF2-40B4-BE49-F238E27FC236}">
                  <a16:creationId xmlns:a16="http://schemas.microsoft.com/office/drawing/2014/main" id="{250562B2-5400-4C35-8E0F-46A4B926643F}"/>
                </a:ext>
              </a:extLst>
            </p:cNvPr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3;p45">
              <a:extLst>
                <a:ext uri="{FF2B5EF4-FFF2-40B4-BE49-F238E27FC236}">
                  <a16:creationId xmlns:a16="http://schemas.microsoft.com/office/drawing/2014/main" id="{FC1E360D-EC04-4A40-A445-2F7A44FEBD83}"/>
                </a:ext>
              </a:extLst>
            </p:cNvPr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4;p45">
              <a:extLst>
                <a:ext uri="{FF2B5EF4-FFF2-40B4-BE49-F238E27FC236}">
                  <a16:creationId xmlns:a16="http://schemas.microsoft.com/office/drawing/2014/main" id="{E325E179-559B-41E4-ADF2-1FAD5DEE0F6E}"/>
                </a:ext>
              </a:extLst>
            </p:cNvPr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5;p45">
              <a:extLst>
                <a:ext uri="{FF2B5EF4-FFF2-40B4-BE49-F238E27FC236}">
                  <a16:creationId xmlns:a16="http://schemas.microsoft.com/office/drawing/2014/main" id="{CDCCA7E2-49B2-4726-A646-6272683E23FB}"/>
                </a:ext>
              </a:extLst>
            </p:cNvPr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6;p45">
              <a:extLst>
                <a:ext uri="{FF2B5EF4-FFF2-40B4-BE49-F238E27FC236}">
                  <a16:creationId xmlns:a16="http://schemas.microsoft.com/office/drawing/2014/main" id="{76264A61-48D1-418C-A78D-8C42AB3200A9}"/>
                </a:ext>
              </a:extLst>
            </p:cNvPr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7;p45">
              <a:extLst>
                <a:ext uri="{FF2B5EF4-FFF2-40B4-BE49-F238E27FC236}">
                  <a16:creationId xmlns:a16="http://schemas.microsoft.com/office/drawing/2014/main" id="{A0B81B52-D951-457D-B8C6-95C0E972327C}"/>
                </a:ext>
              </a:extLst>
            </p:cNvPr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8;p45">
              <a:extLst>
                <a:ext uri="{FF2B5EF4-FFF2-40B4-BE49-F238E27FC236}">
                  <a16:creationId xmlns:a16="http://schemas.microsoft.com/office/drawing/2014/main" id="{527BA194-2355-469E-967E-8403DAA87F5A}"/>
                </a:ext>
              </a:extLst>
            </p:cNvPr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9;p45">
              <a:extLst>
                <a:ext uri="{FF2B5EF4-FFF2-40B4-BE49-F238E27FC236}">
                  <a16:creationId xmlns:a16="http://schemas.microsoft.com/office/drawing/2014/main" id="{586DC833-63BC-47B1-8A94-60B0C1C3FC04}"/>
                </a:ext>
              </a:extLst>
            </p:cNvPr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0;p45">
              <a:extLst>
                <a:ext uri="{FF2B5EF4-FFF2-40B4-BE49-F238E27FC236}">
                  <a16:creationId xmlns:a16="http://schemas.microsoft.com/office/drawing/2014/main" id="{F71E3A99-EA76-4887-B9C0-F4EACCC82923}"/>
                </a:ext>
              </a:extLst>
            </p:cNvPr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1;p45">
              <a:extLst>
                <a:ext uri="{FF2B5EF4-FFF2-40B4-BE49-F238E27FC236}">
                  <a16:creationId xmlns:a16="http://schemas.microsoft.com/office/drawing/2014/main" id="{1212E91B-5969-4B0A-AA9A-285F3C618409}"/>
                </a:ext>
              </a:extLst>
            </p:cNvPr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2;p45">
              <a:extLst>
                <a:ext uri="{FF2B5EF4-FFF2-40B4-BE49-F238E27FC236}">
                  <a16:creationId xmlns:a16="http://schemas.microsoft.com/office/drawing/2014/main" id="{F8FC700D-8697-4B4F-9155-80AABAD8A432}"/>
                </a:ext>
              </a:extLst>
            </p:cNvPr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3;p45">
              <a:extLst>
                <a:ext uri="{FF2B5EF4-FFF2-40B4-BE49-F238E27FC236}">
                  <a16:creationId xmlns:a16="http://schemas.microsoft.com/office/drawing/2014/main" id="{02183D03-A700-451B-B7E4-AE334B83A81C}"/>
                </a:ext>
              </a:extLst>
            </p:cNvPr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4;p45">
              <a:extLst>
                <a:ext uri="{FF2B5EF4-FFF2-40B4-BE49-F238E27FC236}">
                  <a16:creationId xmlns:a16="http://schemas.microsoft.com/office/drawing/2014/main" id="{A00A5B3A-1E2A-4EA7-A1E8-C2B650C8FD0E}"/>
                </a:ext>
              </a:extLst>
            </p:cNvPr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5;p45">
              <a:extLst>
                <a:ext uri="{FF2B5EF4-FFF2-40B4-BE49-F238E27FC236}">
                  <a16:creationId xmlns:a16="http://schemas.microsoft.com/office/drawing/2014/main" id="{6EB75443-BDB2-457A-BCAE-42D95542C5A8}"/>
                </a:ext>
              </a:extLst>
            </p:cNvPr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6;p45">
              <a:extLst>
                <a:ext uri="{FF2B5EF4-FFF2-40B4-BE49-F238E27FC236}">
                  <a16:creationId xmlns:a16="http://schemas.microsoft.com/office/drawing/2014/main" id="{AAD3343A-9581-417F-B8B3-89621D9FFB4E}"/>
                </a:ext>
              </a:extLst>
            </p:cNvPr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7;p45">
              <a:extLst>
                <a:ext uri="{FF2B5EF4-FFF2-40B4-BE49-F238E27FC236}">
                  <a16:creationId xmlns:a16="http://schemas.microsoft.com/office/drawing/2014/main" id="{97FC6C32-0372-40BA-92D0-B26FF19D9193}"/>
                </a:ext>
              </a:extLst>
            </p:cNvPr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8;p45">
              <a:extLst>
                <a:ext uri="{FF2B5EF4-FFF2-40B4-BE49-F238E27FC236}">
                  <a16:creationId xmlns:a16="http://schemas.microsoft.com/office/drawing/2014/main" id="{C5506EAC-6FC0-4ED3-80F3-772BDC4CA506}"/>
                </a:ext>
              </a:extLst>
            </p:cNvPr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9;p45">
              <a:extLst>
                <a:ext uri="{FF2B5EF4-FFF2-40B4-BE49-F238E27FC236}">
                  <a16:creationId xmlns:a16="http://schemas.microsoft.com/office/drawing/2014/main" id="{270F494A-52C0-48AD-B5B2-29D4D9C1E7DF}"/>
                </a:ext>
              </a:extLst>
            </p:cNvPr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0;p45">
              <a:extLst>
                <a:ext uri="{FF2B5EF4-FFF2-40B4-BE49-F238E27FC236}">
                  <a16:creationId xmlns:a16="http://schemas.microsoft.com/office/drawing/2014/main" id="{E3D6F46E-CAE7-4B1A-A469-456ADEE45C33}"/>
                </a:ext>
              </a:extLst>
            </p:cNvPr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1;p45">
              <a:extLst>
                <a:ext uri="{FF2B5EF4-FFF2-40B4-BE49-F238E27FC236}">
                  <a16:creationId xmlns:a16="http://schemas.microsoft.com/office/drawing/2014/main" id="{1DCBFDF8-CC8F-458E-994D-5774B3A6914B}"/>
                </a:ext>
              </a:extLst>
            </p:cNvPr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2;p45">
              <a:extLst>
                <a:ext uri="{FF2B5EF4-FFF2-40B4-BE49-F238E27FC236}">
                  <a16:creationId xmlns:a16="http://schemas.microsoft.com/office/drawing/2014/main" id="{349CAC41-9F22-4701-B9CD-FD95DE0F6167}"/>
                </a:ext>
              </a:extLst>
            </p:cNvPr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3;p45">
              <a:extLst>
                <a:ext uri="{FF2B5EF4-FFF2-40B4-BE49-F238E27FC236}">
                  <a16:creationId xmlns:a16="http://schemas.microsoft.com/office/drawing/2014/main" id="{FD9F952D-4D78-4BB0-B64B-7F059F6353EE}"/>
                </a:ext>
              </a:extLst>
            </p:cNvPr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64;p45">
              <a:extLst>
                <a:ext uri="{FF2B5EF4-FFF2-40B4-BE49-F238E27FC236}">
                  <a16:creationId xmlns:a16="http://schemas.microsoft.com/office/drawing/2014/main" id="{165FD82A-884C-4473-80A2-0055B169541C}"/>
                </a:ext>
              </a:extLst>
            </p:cNvPr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360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SOCIAL NETWORKING SITES in 2020</a:t>
            </a:r>
            <a:endParaRPr dirty="0"/>
          </a:p>
        </p:txBody>
      </p:sp>
      <p:grpSp>
        <p:nvGrpSpPr>
          <p:cNvPr id="1669" name="Google Shape;1669;p56"/>
          <p:cNvGrpSpPr/>
          <p:nvPr/>
        </p:nvGrpSpPr>
        <p:grpSpPr>
          <a:xfrm>
            <a:off x="3614075" y="1082428"/>
            <a:ext cx="732659" cy="1082519"/>
            <a:chOff x="3526213" y="1467477"/>
            <a:chExt cx="732659" cy="1082519"/>
          </a:xfrm>
        </p:grpSpPr>
        <p:sp>
          <p:nvSpPr>
            <p:cNvPr id="1670" name="Google Shape;1670;p56"/>
            <p:cNvSpPr/>
            <p:nvPr/>
          </p:nvSpPr>
          <p:spPr>
            <a:xfrm>
              <a:off x="3806077" y="1920484"/>
              <a:ext cx="147107" cy="107782"/>
            </a:xfrm>
            <a:custGeom>
              <a:avLst/>
              <a:gdLst/>
              <a:ahLst/>
              <a:cxnLst/>
              <a:rect l="l" t="t" r="r" b="b"/>
              <a:pathLst>
                <a:path w="2757" h="2020" extrusionOk="0">
                  <a:moveTo>
                    <a:pt x="2757" y="1"/>
                  </a:moveTo>
                  <a:lnTo>
                    <a:pt x="1" y="653"/>
                  </a:lnTo>
                  <a:lnTo>
                    <a:pt x="158" y="2019"/>
                  </a:lnTo>
                  <a:lnTo>
                    <a:pt x="2648" y="750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3754479" y="1760571"/>
              <a:ext cx="78115" cy="305098"/>
            </a:xfrm>
            <a:custGeom>
              <a:avLst/>
              <a:gdLst/>
              <a:ahLst/>
              <a:cxnLst/>
              <a:rect l="l" t="t" r="r" b="b"/>
              <a:pathLst>
                <a:path w="1464" h="5718" extrusionOk="0">
                  <a:moveTo>
                    <a:pt x="230" y="0"/>
                  </a:moveTo>
                  <a:lnTo>
                    <a:pt x="1" y="5717"/>
                  </a:lnTo>
                  <a:lnTo>
                    <a:pt x="1463" y="5052"/>
                  </a:lnTo>
                  <a:cubicBezTo>
                    <a:pt x="1463" y="5052"/>
                    <a:pt x="1113" y="2188"/>
                    <a:pt x="919" y="1269"/>
                  </a:cubicBezTo>
                  <a:cubicBezTo>
                    <a:pt x="738" y="363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3710619" y="1846797"/>
              <a:ext cx="338020" cy="295601"/>
            </a:xfrm>
            <a:custGeom>
              <a:avLst/>
              <a:gdLst/>
              <a:ahLst/>
              <a:cxnLst/>
              <a:rect l="l" t="t" r="r" b="b"/>
              <a:pathLst>
                <a:path w="6335" h="5540" extrusionOk="0">
                  <a:moveTo>
                    <a:pt x="5380" y="1"/>
                  </a:moveTo>
                  <a:cubicBezTo>
                    <a:pt x="5159" y="1"/>
                    <a:pt x="4941" y="73"/>
                    <a:pt x="4763" y="221"/>
                  </a:cubicBezTo>
                  <a:lnTo>
                    <a:pt x="2346" y="2191"/>
                  </a:lnTo>
                  <a:lnTo>
                    <a:pt x="1" y="4778"/>
                  </a:lnTo>
                  <a:cubicBezTo>
                    <a:pt x="146" y="5044"/>
                    <a:pt x="376" y="5249"/>
                    <a:pt x="654" y="5370"/>
                  </a:cubicBezTo>
                  <a:cubicBezTo>
                    <a:pt x="907" y="5484"/>
                    <a:pt x="1175" y="5539"/>
                    <a:pt x="1441" y="5539"/>
                  </a:cubicBezTo>
                  <a:cubicBezTo>
                    <a:pt x="1909" y="5539"/>
                    <a:pt x="2370" y="5368"/>
                    <a:pt x="2733" y="5044"/>
                  </a:cubicBezTo>
                  <a:lnTo>
                    <a:pt x="5452" y="2542"/>
                  </a:lnTo>
                  <a:lnTo>
                    <a:pt x="6322" y="511"/>
                  </a:lnTo>
                  <a:lnTo>
                    <a:pt x="6334" y="523"/>
                  </a:lnTo>
                  <a:cubicBezTo>
                    <a:pt x="6238" y="415"/>
                    <a:pt x="6129" y="318"/>
                    <a:pt x="6032" y="233"/>
                  </a:cubicBezTo>
                  <a:cubicBezTo>
                    <a:pt x="5841" y="79"/>
                    <a:pt x="5609" y="1"/>
                    <a:pt x="5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075696" y="2084932"/>
              <a:ext cx="74220" cy="63282"/>
            </a:xfrm>
            <a:custGeom>
              <a:avLst/>
              <a:gdLst/>
              <a:ahLst/>
              <a:cxnLst/>
              <a:rect l="l" t="t" r="r" b="b"/>
              <a:pathLst>
                <a:path w="1391" h="1186" extrusionOk="0">
                  <a:moveTo>
                    <a:pt x="907" y="1"/>
                  </a:moveTo>
                  <a:lnTo>
                    <a:pt x="0" y="110"/>
                  </a:lnTo>
                  <a:lnTo>
                    <a:pt x="471" y="1185"/>
                  </a:lnTo>
                  <a:lnTo>
                    <a:pt x="1390" y="1064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4096292" y="2133967"/>
              <a:ext cx="161940" cy="67764"/>
            </a:xfrm>
            <a:custGeom>
              <a:avLst/>
              <a:gdLst/>
              <a:ahLst/>
              <a:cxnLst/>
              <a:rect l="l" t="t" r="r" b="b"/>
              <a:pathLst>
                <a:path w="3035" h="1270" extrusionOk="0">
                  <a:moveTo>
                    <a:pt x="1077" y="0"/>
                  </a:moveTo>
                  <a:lnTo>
                    <a:pt x="1" y="25"/>
                  </a:lnTo>
                  <a:lnTo>
                    <a:pt x="85" y="1269"/>
                  </a:lnTo>
                  <a:lnTo>
                    <a:pt x="3035" y="1173"/>
                  </a:lnTo>
                  <a:lnTo>
                    <a:pt x="3023" y="1052"/>
                  </a:lnTo>
                  <a:cubicBezTo>
                    <a:pt x="2998" y="798"/>
                    <a:pt x="2793" y="593"/>
                    <a:pt x="2539" y="544"/>
                  </a:cubicBezTo>
                  <a:lnTo>
                    <a:pt x="1983" y="44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4100187" y="2183643"/>
              <a:ext cx="158685" cy="19369"/>
            </a:xfrm>
            <a:custGeom>
              <a:avLst/>
              <a:gdLst/>
              <a:ahLst/>
              <a:cxnLst/>
              <a:rect l="l" t="t" r="r" b="b"/>
              <a:pathLst>
                <a:path w="2974" h="363" extrusionOk="0">
                  <a:moveTo>
                    <a:pt x="2901" y="0"/>
                  </a:moveTo>
                  <a:lnTo>
                    <a:pt x="0" y="97"/>
                  </a:lnTo>
                  <a:lnTo>
                    <a:pt x="0" y="363"/>
                  </a:lnTo>
                  <a:lnTo>
                    <a:pt x="2974" y="266"/>
                  </a:lnTo>
                  <a:lnTo>
                    <a:pt x="2974" y="73"/>
                  </a:lnTo>
                  <a:cubicBezTo>
                    <a:pt x="2974" y="24"/>
                    <a:pt x="2950" y="0"/>
                    <a:pt x="290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937018" y="1845196"/>
              <a:ext cx="224475" cy="271376"/>
            </a:xfrm>
            <a:custGeom>
              <a:avLst/>
              <a:gdLst/>
              <a:ahLst/>
              <a:cxnLst/>
              <a:rect l="l" t="t" r="r" b="b"/>
              <a:pathLst>
                <a:path w="4207" h="5086" extrusionOk="0">
                  <a:moveTo>
                    <a:pt x="1267" y="0"/>
                  </a:moveTo>
                  <a:cubicBezTo>
                    <a:pt x="1152" y="0"/>
                    <a:pt x="1034" y="19"/>
                    <a:pt x="919" y="58"/>
                  </a:cubicBezTo>
                  <a:cubicBezTo>
                    <a:pt x="327" y="251"/>
                    <a:pt x="0" y="892"/>
                    <a:pt x="206" y="1484"/>
                  </a:cubicBezTo>
                  <a:lnTo>
                    <a:pt x="2490" y="5086"/>
                  </a:lnTo>
                  <a:lnTo>
                    <a:pt x="4207" y="4651"/>
                  </a:lnTo>
                  <a:lnTo>
                    <a:pt x="2333" y="831"/>
                  </a:lnTo>
                  <a:cubicBezTo>
                    <a:pt x="2206" y="333"/>
                    <a:pt x="1755" y="0"/>
                    <a:pt x="1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584907" y="1748939"/>
              <a:ext cx="218659" cy="336686"/>
            </a:xfrm>
            <a:custGeom>
              <a:avLst/>
              <a:gdLst/>
              <a:ahLst/>
              <a:cxnLst/>
              <a:rect l="l" t="t" r="r" b="b"/>
              <a:pathLst>
                <a:path w="4098" h="6310" extrusionOk="0">
                  <a:moveTo>
                    <a:pt x="2901" y="0"/>
                  </a:moveTo>
                  <a:lnTo>
                    <a:pt x="1076" y="146"/>
                  </a:lnTo>
                  <a:cubicBezTo>
                    <a:pt x="1015" y="146"/>
                    <a:pt x="955" y="158"/>
                    <a:pt x="894" y="182"/>
                  </a:cubicBezTo>
                  <a:lnTo>
                    <a:pt x="870" y="194"/>
                  </a:lnTo>
                  <a:cubicBezTo>
                    <a:pt x="363" y="411"/>
                    <a:pt x="24" y="895"/>
                    <a:pt x="0" y="1439"/>
                  </a:cubicBezTo>
                  <a:lnTo>
                    <a:pt x="290" y="6310"/>
                  </a:lnTo>
                  <a:cubicBezTo>
                    <a:pt x="3336" y="6286"/>
                    <a:pt x="4097" y="5887"/>
                    <a:pt x="4097" y="5887"/>
                  </a:cubicBezTo>
                  <a:lnTo>
                    <a:pt x="3686" y="955"/>
                  </a:lnTo>
                  <a:cubicBezTo>
                    <a:pt x="3650" y="484"/>
                    <a:pt x="3433" y="49"/>
                    <a:pt x="2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837024" y="1683202"/>
              <a:ext cx="116159" cy="123523"/>
            </a:xfrm>
            <a:custGeom>
              <a:avLst/>
              <a:gdLst/>
              <a:ahLst/>
              <a:cxnLst/>
              <a:rect l="l" t="t" r="r" b="b"/>
              <a:pathLst>
                <a:path w="2177" h="2315" extrusionOk="0">
                  <a:moveTo>
                    <a:pt x="1158" y="0"/>
                  </a:moveTo>
                  <a:cubicBezTo>
                    <a:pt x="1053" y="0"/>
                    <a:pt x="945" y="56"/>
                    <a:pt x="883" y="145"/>
                  </a:cubicBezTo>
                  <a:lnTo>
                    <a:pt x="61" y="1716"/>
                  </a:lnTo>
                  <a:cubicBezTo>
                    <a:pt x="1" y="1849"/>
                    <a:pt x="73" y="2006"/>
                    <a:pt x="219" y="2042"/>
                  </a:cubicBezTo>
                  <a:lnTo>
                    <a:pt x="895" y="2296"/>
                  </a:lnTo>
                  <a:cubicBezTo>
                    <a:pt x="932" y="2308"/>
                    <a:pt x="971" y="2314"/>
                    <a:pt x="1009" y="2314"/>
                  </a:cubicBezTo>
                  <a:cubicBezTo>
                    <a:pt x="1121" y="2314"/>
                    <a:pt x="1231" y="2262"/>
                    <a:pt x="1294" y="2163"/>
                  </a:cubicBezTo>
                  <a:lnTo>
                    <a:pt x="2104" y="592"/>
                  </a:lnTo>
                  <a:cubicBezTo>
                    <a:pt x="2177" y="459"/>
                    <a:pt x="2104" y="302"/>
                    <a:pt x="1959" y="266"/>
                  </a:cubicBezTo>
                  <a:lnTo>
                    <a:pt x="1270" y="24"/>
                  </a:lnTo>
                  <a:cubicBezTo>
                    <a:pt x="1234" y="8"/>
                    <a:pt x="1196" y="0"/>
                    <a:pt x="1158" y="0"/>
                  </a:cubicBezTo>
                  <a:close/>
                </a:path>
              </a:pathLst>
            </a:custGeom>
            <a:solidFill>
              <a:srgbClr val="1E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843321" y="1759397"/>
              <a:ext cx="87933" cy="69098"/>
            </a:xfrm>
            <a:custGeom>
              <a:avLst/>
              <a:gdLst/>
              <a:ahLst/>
              <a:cxnLst/>
              <a:rect l="l" t="t" r="r" b="b"/>
              <a:pathLst>
                <a:path w="1648" h="1295" extrusionOk="0">
                  <a:moveTo>
                    <a:pt x="951" y="1"/>
                  </a:moveTo>
                  <a:cubicBezTo>
                    <a:pt x="422" y="1"/>
                    <a:pt x="1" y="736"/>
                    <a:pt x="548" y="1158"/>
                  </a:cubicBezTo>
                  <a:cubicBezTo>
                    <a:pt x="661" y="1252"/>
                    <a:pt x="778" y="1295"/>
                    <a:pt x="891" y="1295"/>
                  </a:cubicBezTo>
                  <a:cubicBezTo>
                    <a:pt x="1057" y="1295"/>
                    <a:pt x="1216" y="1202"/>
                    <a:pt x="1345" y="1037"/>
                  </a:cubicBezTo>
                  <a:cubicBezTo>
                    <a:pt x="1575" y="759"/>
                    <a:pt x="1648" y="397"/>
                    <a:pt x="1370" y="167"/>
                  </a:cubicBezTo>
                  <a:cubicBezTo>
                    <a:pt x="1233" y="50"/>
                    <a:pt x="1088" y="1"/>
                    <a:pt x="9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837024" y="1791038"/>
              <a:ext cx="67124" cy="68084"/>
            </a:xfrm>
            <a:custGeom>
              <a:avLst/>
              <a:gdLst/>
              <a:ahLst/>
              <a:cxnLst/>
              <a:rect l="l" t="t" r="r" b="b"/>
              <a:pathLst>
                <a:path w="1258" h="1276" extrusionOk="0">
                  <a:moveTo>
                    <a:pt x="862" y="0"/>
                  </a:moveTo>
                  <a:cubicBezTo>
                    <a:pt x="761" y="0"/>
                    <a:pt x="660" y="43"/>
                    <a:pt x="593" y="130"/>
                  </a:cubicBezTo>
                  <a:lnTo>
                    <a:pt x="122" y="698"/>
                  </a:lnTo>
                  <a:cubicBezTo>
                    <a:pt x="1" y="855"/>
                    <a:pt x="25" y="1073"/>
                    <a:pt x="170" y="1194"/>
                  </a:cubicBezTo>
                  <a:cubicBezTo>
                    <a:pt x="235" y="1248"/>
                    <a:pt x="316" y="1275"/>
                    <a:pt x="397" y="1275"/>
                  </a:cubicBezTo>
                  <a:cubicBezTo>
                    <a:pt x="498" y="1275"/>
                    <a:pt x="599" y="1233"/>
                    <a:pt x="666" y="1145"/>
                  </a:cubicBezTo>
                  <a:lnTo>
                    <a:pt x="1137" y="577"/>
                  </a:lnTo>
                  <a:cubicBezTo>
                    <a:pt x="1258" y="420"/>
                    <a:pt x="1246" y="203"/>
                    <a:pt x="1089" y="82"/>
                  </a:cubicBezTo>
                  <a:cubicBezTo>
                    <a:pt x="1024" y="28"/>
                    <a:pt x="943" y="0"/>
                    <a:pt x="862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3586188" y="1777592"/>
              <a:ext cx="307659" cy="220260"/>
            </a:xfrm>
            <a:custGeom>
              <a:avLst/>
              <a:gdLst/>
              <a:ahLst/>
              <a:cxnLst/>
              <a:rect l="l" t="t" r="r" b="b"/>
              <a:pathLst>
                <a:path w="5766" h="4128" extrusionOk="0">
                  <a:moveTo>
                    <a:pt x="896" y="0"/>
                  </a:moveTo>
                  <a:cubicBezTo>
                    <a:pt x="601" y="0"/>
                    <a:pt x="336" y="238"/>
                    <a:pt x="194" y="406"/>
                  </a:cubicBezTo>
                  <a:cubicBezTo>
                    <a:pt x="0" y="660"/>
                    <a:pt x="24" y="1119"/>
                    <a:pt x="266" y="1313"/>
                  </a:cubicBezTo>
                  <a:lnTo>
                    <a:pt x="2780" y="4008"/>
                  </a:lnTo>
                  <a:cubicBezTo>
                    <a:pt x="2887" y="4087"/>
                    <a:pt x="3016" y="4127"/>
                    <a:pt x="3143" y="4127"/>
                  </a:cubicBezTo>
                  <a:cubicBezTo>
                    <a:pt x="3231" y="4127"/>
                    <a:pt x="3318" y="4108"/>
                    <a:pt x="3397" y="4069"/>
                  </a:cubicBezTo>
                  <a:lnTo>
                    <a:pt x="5766" y="1506"/>
                  </a:lnTo>
                  <a:lnTo>
                    <a:pt x="4883" y="600"/>
                  </a:lnTo>
                  <a:lnTo>
                    <a:pt x="3288" y="2389"/>
                  </a:lnTo>
                  <a:lnTo>
                    <a:pt x="1293" y="165"/>
                  </a:lnTo>
                  <a:cubicBezTo>
                    <a:pt x="1161" y="46"/>
                    <a:pt x="1025" y="0"/>
                    <a:pt x="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3690023" y="1823106"/>
              <a:ext cx="101913" cy="76781"/>
            </a:xfrm>
            <a:custGeom>
              <a:avLst/>
              <a:gdLst/>
              <a:ahLst/>
              <a:cxnLst/>
              <a:rect l="l" t="t" r="r" b="b"/>
              <a:pathLst>
                <a:path w="1910" h="1439" fill="none" extrusionOk="0">
                  <a:moveTo>
                    <a:pt x="0" y="0"/>
                  </a:moveTo>
                  <a:lnTo>
                    <a:pt x="1330" y="1439"/>
                  </a:lnTo>
                  <a:lnTo>
                    <a:pt x="1910" y="798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3603582" y="1881159"/>
              <a:ext cx="205160" cy="121922"/>
            </a:xfrm>
            <a:custGeom>
              <a:avLst/>
              <a:gdLst/>
              <a:ahLst/>
              <a:cxnLst/>
              <a:rect l="l" t="t" r="r" b="b"/>
              <a:pathLst>
                <a:path w="3845" h="2285" fill="none" extrusionOk="0">
                  <a:moveTo>
                    <a:pt x="3844" y="1402"/>
                  </a:moveTo>
                  <a:lnTo>
                    <a:pt x="3240" y="2007"/>
                  </a:lnTo>
                  <a:cubicBezTo>
                    <a:pt x="3022" y="2273"/>
                    <a:pt x="2611" y="2285"/>
                    <a:pt x="2382" y="2031"/>
                  </a:cubicBezTo>
                  <a:lnTo>
                    <a:pt x="1" y="0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3909271" y="2413188"/>
              <a:ext cx="52290" cy="58747"/>
            </a:xfrm>
            <a:custGeom>
              <a:avLst/>
              <a:gdLst/>
              <a:ahLst/>
              <a:cxnLst/>
              <a:rect l="l" t="t" r="r" b="b"/>
              <a:pathLst>
                <a:path w="980" h="1101" extrusionOk="0">
                  <a:moveTo>
                    <a:pt x="61" y="1"/>
                  </a:moveTo>
                  <a:lnTo>
                    <a:pt x="1" y="1028"/>
                  </a:lnTo>
                  <a:lnTo>
                    <a:pt x="931" y="1101"/>
                  </a:lnTo>
                  <a:lnTo>
                    <a:pt x="980" y="8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3891236" y="2455127"/>
              <a:ext cx="163861" cy="93589"/>
            </a:xfrm>
            <a:custGeom>
              <a:avLst/>
              <a:gdLst/>
              <a:ahLst/>
              <a:cxnLst/>
              <a:rect l="l" t="t" r="r" b="b"/>
              <a:pathLst>
                <a:path w="3071" h="1754" extrusionOk="0">
                  <a:moveTo>
                    <a:pt x="302" y="1"/>
                  </a:moveTo>
                  <a:lnTo>
                    <a:pt x="0" y="1197"/>
                  </a:lnTo>
                  <a:lnTo>
                    <a:pt x="3034" y="1753"/>
                  </a:lnTo>
                  <a:lnTo>
                    <a:pt x="3046" y="1632"/>
                  </a:lnTo>
                  <a:cubicBezTo>
                    <a:pt x="3070" y="1366"/>
                    <a:pt x="2925" y="1125"/>
                    <a:pt x="2684" y="1028"/>
                  </a:cubicBezTo>
                  <a:lnTo>
                    <a:pt x="2152" y="823"/>
                  </a:lnTo>
                  <a:lnTo>
                    <a:pt x="1366" y="18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3889956" y="2506083"/>
              <a:ext cx="166422" cy="43913"/>
            </a:xfrm>
            <a:custGeom>
              <a:avLst/>
              <a:gdLst/>
              <a:ahLst/>
              <a:cxnLst/>
              <a:rect l="l" t="t" r="r" b="b"/>
              <a:pathLst>
                <a:path w="3119" h="823" extrusionOk="0">
                  <a:moveTo>
                    <a:pt x="48" y="0"/>
                  </a:moveTo>
                  <a:lnTo>
                    <a:pt x="0" y="254"/>
                  </a:lnTo>
                  <a:lnTo>
                    <a:pt x="3070" y="822"/>
                  </a:lnTo>
                  <a:lnTo>
                    <a:pt x="3106" y="629"/>
                  </a:lnTo>
                  <a:cubicBezTo>
                    <a:pt x="3118" y="593"/>
                    <a:pt x="3094" y="556"/>
                    <a:pt x="3058" y="54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3601661" y="2065616"/>
              <a:ext cx="408932" cy="372169"/>
            </a:xfrm>
            <a:custGeom>
              <a:avLst/>
              <a:gdLst/>
              <a:ahLst/>
              <a:cxnLst/>
              <a:rect l="l" t="t" r="r" b="b"/>
              <a:pathLst>
                <a:path w="7664" h="6975" extrusionOk="0">
                  <a:moveTo>
                    <a:pt x="3542" y="0"/>
                  </a:moveTo>
                  <a:lnTo>
                    <a:pt x="73" y="375"/>
                  </a:lnTo>
                  <a:cubicBezTo>
                    <a:pt x="0" y="677"/>
                    <a:pt x="37" y="979"/>
                    <a:pt x="169" y="1257"/>
                  </a:cubicBezTo>
                  <a:cubicBezTo>
                    <a:pt x="484" y="1958"/>
                    <a:pt x="1173" y="2405"/>
                    <a:pt x="1934" y="2405"/>
                  </a:cubicBezTo>
                  <a:lnTo>
                    <a:pt x="5536" y="2442"/>
                  </a:lnTo>
                  <a:lnTo>
                    <a:pt x="5451" y="6660"/>
                  </a:lnTo>
                  <a:lnTo>
                    <a:pt x="7252" y="6974"/>
                  </a:lnTo>
                  <a:cubicBezTo>
                    <a:pt x="7252" y="6974"/>
                    <a:pt x="7663" y="2357"/>
                    <a:pt x="7627" y="1402"/>
                  </a:cubicBezTo>
                  <a:cubicBezTo>
                    <a:pt x="7627" y="1269"/>
                    <a:pt x="7615" y="1124"/>
                    <a:pt x="7591" y="991"/>
                  </a:cubicBezTo>
                  <a:cubicBezTo>
                    <a:pt x="7530" y="520"/>
                    <a:pt x="7131" y="157"/>
                    <a:pt x="6660" y="145"/>
                  </a:cubicBezTo>
                  <a:lnTo>
                    <a:pt x="35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3666118" y="1667035"/>
              <a:ext cx="70379" cy="113705"/>
            </a:xfrm>
            <a:custGeom>
              <a:avLst/>
              <a:gdLst/>
              <a:ahLst/>
              <a:cxnLst/>
              <a:rect l="l" t="t" r="r" b="b"/>
              <a:pathLst>
                <a:path w="1319" h="2131" extrusionOk="0">
                  <a:moveTo>
                    <a:pt x="146" y="0"/>
                  </a:moveTo>
                  <a:lnTo>
                    <a:pt x="37" y="1596"/>
                  </a:lnTo>
                  <a:cubicBezTo>
                    <a:pt x="1" y="1934"/>
                    <a:pt x="255" y="2104"/>
                    <a:pt x="581" y="2128"/>
                  </a:cubicBezTo>
                  <a:cubicBezTo>
                    <a:pt x="605" y="2130"/>
                    <a:pt x="629" y="2131"/>
                    <a:pt x="652" y="2131"/>
                  </a:cubicBezTo>
                  <a:cubicBezTo>
                    <a:pt x="936" y="2131"/>
                    <a:pt x="1175" y="1993"/>
                    <a:pt x="1198" y="1681"/>
                  </a:cubicBezTo>
                  <a:lnTo>
                    <a:pt x="1318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3669373" y="1650281"/>
              <a:ext cx="65843" cy="79343"/>
            </a:xfrm>
            <a:custGeom>
              <a:avLst/>
              <a:gdLst/>
              <a:ahLst/>
              <a:cxnLst/>
              <a:rect l="l" t="t" r="r" b="b"/>
              <a:pathLst>
                <a:path w="1234" h="1487" extrusionOk="0">
                  <a:moveTo>
                    <a:pt x="0" y="0"/>
                  </a:moveTo>
                  <a:cubicBezTo>
                    <a:pt x="0" y="0"/>
                    <a:pt x="25" y="1487"/>
                    <a:pt x="1173" y="1487"/>
                  </a:cubicBezTo>
                  <a:lnTo>
                    <a:pt x="1233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3526213" y="1467477"/>
              <a:ext cx="139957" cy="109330"/>
            </a:xfrm>
            <a:custGeom>
              <a:avLst/>
              <a:gdLst/>
              <a:ahLst/>
              <a:cxnLst/>
              <a:rect l="l" t="t" r="r" b="b"/>
              <a:pathLst>
                <a:path w="2623" h="2049" extrusionOk="0">
                  <a:moveTo>
                    <a:pt x="1496" y="0"/>
                  </a:moveTo>
                  <a:cubicBezTo>
                    <a:pt x="1333" y="0"/>
                    <a:pt x="1149" y="44"/>
                    <a:pt x="943" y="151"/>
                  </a:cubicBezTo>
                  <a:cubicBezTo>
                    <a:pt x="0" y="634"/>
                    <a:pt x="302" y="1903"/>
                    <a:pt x="1849" y="2048"/>
                  </a:cubicBezTo>
                  <a:lnTo>
                    <a:pt x="2623" y="1178"/>
                  </a:lnTo>
                  <a:cubicBezTo>
                    <a:pt x="2623" y="1178"/>
                    <a:pt x="2335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3605503" y="1522649"/>
              <a:ext cx="77475" cy="69632"/>
            </a:xfrm>
            <a:custGeom>
              <a:avLst/>
              <a:gdLst/>
              <a:ahLst/>
              <a:cxnLst/>
              <a:rect l="l" t="t" r="r" b="b"/>
              <a:pathLst>
                <a:path w="1452" h="1305" extrusionOk="0">
                  <a:moveTo>
                    <a:pt x="946" y="1"/>
                  </a:moveTo>
                  <a:cubicBezTo>
                    <a:pt x="793" y="1"/>
                    <a:pt x="622" y="68"/>
                    <a:pt x="460" y="277"/>
                  </a:cubicBezTo>
                  <a:cubicBezTo>
                    <a:pt x="1" y="869"/>
                    <a:pt x="496" y="1304"/>
                    <a:pt x="496" y="1304"/>
                  </a:cubicBezTo>
                  <a:lnTo>
                    <a:pt x="1451" y="229"/>
                  </a:lnTo>
                  <a:cubicBezTo>
                    <a:pt x="1451" y="229"/>
                    <a:pt x="1228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3591737" y="1514485"/>
              <a:ext cx="206654" cy="175173"/>
            </a:xfrm>
            <a:custGeom>
              <a:avLst/>
              <a:gdLst/>
              <a:ahLst/>
              <a:cxnLst/>
              <a:rect l="l" t="t" r="r" b="b"/>
              <a:pathLst>
                <a:path w="3873" h="3283" extrusionOk="0">
                  <a:moveTo>
                    <a:pt x="2144" y="1"/>
                  </a:moveTo>
                  <a:cubicBezTo>
                    <a:pt x="771" y="1"/>
                    <a:pt x="0" y="1640"/>
                    <a:pt x="911" y="2714"/>
                  </a:cubicBezTo>
                  <a:cubicBezTo>
                    <a:pt x="1251" y="3106"/>
                    <a:pt x="1701" y="3283"/>
                    <a:pt x="2144" y="3283"/>
                  </a:cubicBezTo>
                  <a:cubicBezTo>
                    <a:pt x="2948" y="3283"/>
                    <a:pt x="3730" y="2702"/>
                    <a:pt x="3800" y="1760"/>
                  </a:cubicBezTo>
                  <a:cubicBezTo>
                    <a:pt x="3873" y="865"/>
                    <a:pt x="3196" y="67"/>
                    <a:pt x="2289" y="7"/>
                  </a:cubicBezTo>
                  <a:cubicBezTo>
                    <a:pt x="2240" y="3"/>
                    <a:pt x="2192" y="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3659021" y="1559946"/>
              <a:ext cx="134247" cy="152389"/>
            </a:xfrm>
            <a:custGeom>
              <a:avLst/>
              <a:gdLst/>
              <a:ahLst/>
              <a:cxnLst/>
              <a:rect l="l" t="t" r="r" b="b"/>
              <a:pathLst>
                <a:path w="2516" h="2856" extrusionOk="0">
                  <a:moveTo>
                    <a:pt x="425" y="0"/>
                  </a:moveTo>
                  <a:cubicBezTo>
                    <a:pt x="266" y="0"/>
                    <a:pt x="133" y="118"/>
                    <a:pt x="122" y="279"/>
                  </a:cubicBezTo>
                  <a:lnTo>
                    <a:pt x="37" y="1609"/>
                  </a:lnTo>
                  <a:cubicBezTo>
                    <a:pt x="1" y="2249"/>
                    <a:pt x="484" y="2805"/>
                    <a:pt x="1137" y="2854"/>
                  </a:cubicBezTo>
                  <a:lnTo>
                    <a:pt x="1173" y="2854"/>
                  </a:lnTo>
                  <a:cubicBezTo>
                    <a:pt x="1196" y="2855"/>
                    <a:pt x="1219" y="2855"/>
                    <a:pt x="1242" y="2855"/>
                  </a:cubicBezTo>
                  <a:cubicBezTo>
                    <a:pt x="1865" y="2855"/>
                    <a:pt x="2383" y="2383"/>
                    <a:pt x="2418" y="1754"/>
                  </a:cubicBezTo>
                  <a:lnTo>
                    <a:pt x="2491" y="678"/>
                  </a:lnTo>
                  <a:cubicBezTo>
                    <a:pt x="2515" y="376"/>
                    <a:pt x="2285" y="122"/>
                    <a:pt x="1983" y="98"/>
                  </a:cubicBezTo>
                  <a:lnTo>
                    <a:pt x="448" y="1"/>
                  </a:lnTo>
                  <a:cubicBezTo>
                    <a:pt x="440" y="0"/>
                    <a:pt x="433" y="0"/>
                    <a:pt x="42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3649684" y="1588332"/>
              <a:ext cx="48769" cy="40178"/>
            </a:xfrm>
            <a:custGeom>
              <a:avLst/>
              <a:gdLst/>
              <a:ahLst/>
              <a:cxnLst/>
              <a:rect l="l" t="t" r="r" b="b"/>
              <a:pathLst>
                <a:path w="914" h="753" extrusionOk="0">
                  <a:moveTo>
                    <a:pt x="285" y="1"/>
                  </a:moveTo>
                  <a:cubicBezTo>
                    <a:pt x="285" y="1"/>
                    <a:pt x="0" y="752"/>
                    <a:pt x="392" y="752"/>
                  </a:cubicBezTo>
                  <a:cubicBezTo>
                    <a:pt x="404" y="752"/>
                    <a:pt x="417" y="752"/>
                    <a:pt x="430" y="750"/>
                  </a:cubicBezTo>
                  <a:cubicBezTo>
                    <a:pt x="877" y="714"/>
                    <a:pt x="913" y="49"/>
                    <a:pt x="913" y="49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630368" y="1607648"/>
              <a:ext cx="49996" cy="42259"/>
            </a:xfrm>
            <a:custGeom>
              <a:avLst/>
              <a:gdLst/>
              <a:ahLst/>
              <a:cxnLst/>
              <a:rect l="l" t="t" r="r" b="b"/>
              <a:pathLst>
                <a:path w="937" h="792" extrusionOk="0">
                  <a:moveTo>
                    <a:pt x="521" y="0"/>
                  </a:moveTo>
                  <a:cubicBezTo>
                    <a:pt x="188" y="0"/>
                    <a:pt x="1" y="396"/>
                    <a:pt x="224" y="654"/>
                  </a:cubicBezTo>
                  <a:cubicBezTo>
                    <a:pt x="305" y="749"/>
                    <a:pt x="414" y="791"/>
                    <a:pt x="521" y="791"/>
                  </a:cubicBezTo>
                  <a:cubicBezTo>
                    <a:pt x="716" y="791"/>
                    <a:pt x="905" y="651"/>
                    <a:pt x="913" y="424"/>
                  </a:cubicBezTo>
                  <a:cubicBezTo>
                    <a:pt x="937" y="207"/>
                    <a:pt x="768" y="14"/>
                    <a:pt x="550" y="1"/>
                  </a:cubicBezTo>
                  <a:cubicBezTo>
                    <a:pt x="540" y="1"/>
                    <a:pt x="530" y="0"/>
                    <a:pt x="521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651285" y="1535668"/>
              <a:ext cx="132273" cy="70859"/>
            </a:xfrm>
            <a:custGeom>
              <a:avLst/>
              <a:gdLst/>
              <a:ahLst/>
              <a:cxnLst/>
              <a:rect l="l" t="t" r="r" b="b"/>
              <a:pathLst>
                <a:path w="2479" h="1328" extrusionOk="0">
                  <a:moveTo>
                    <a:pt x="1219" y="0"/>
                  </a:moveTo>
                  <a:cubicBezTo>
                    <a:pt x="762" y="0"/>
                    <a:pt x="333" y="156"/>
                    <a:pt x="231" y="468"/>
                  </a:cubicBezTo>
                  <a:cubicBezTo>
                    <a:pt x="1" y="1157"/>
                    <a:pt x="448" y="1230"/>
                    <a:pt x="448" y="1230"/>
                  </a:cubicBezTo>
                  <a:cubicBezTo>
                    <a:pt x="661" y="1299"/>
                    <a:pt x="863" y="1328"/>
                    <a:pt x="1051" y="1328"/>
                  </a:cubicBezTo>
                  <a:cubicBezTo>
                    <a:pt x="1910" y="1328"/>
                    <a:pt x="2479" y="734"/>
                    <a:pt x="2479" y="734"/>
                  </a:cubicBezTo>
                  <a:cubicBezTo>
                    <a:pt x="2405" y="244"/>
                    <a:pt x="1791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742260" y="1534014"/>
              <a:ext cx="79343" cy="89214"/>
            </a:xfrm>
            <a:custGeom>
              <a:avLst/>
              <a:gdLst/>
              <a:ahLst/>
              <a:cxnLst/>
              <a:rect l="l" t="t" r="r" b="b"/>
              <a:pathLst>
                <a:path w="1487" h="1672" extrusionOk="0">
                  <a:moveTo>
                    <a:pt x="586" y="1"/>
                  </a:moveTo>
                  <a:cubicBezTo>
                    <a:pt x="276" y="1"/>
                    <a:pt x="0" y="149"/>
                    <a:pt x="0" y="149"/>
                  </a:cubicBezTo>
                  <a:lnTo>
                    <a:pt x="641" y="705"/>
                  </a:lnTo>
                  <a:cubicBezTo>
                    <a:pt x="641" y="705"/>
                    <a:pt x="1052" y="825"/>
                    <a:pt x="919" y="1672"/>
                  </a:cubicBezTo>
                  <a:cubicBezTo>
                    <a:pt x="919" y="1672"/>
                    <a:pt x="1487" y="838"/>
                    <a:pt x="1245" y="390"/>
                  </a:cubicBezTo>
                  <a:cubicBezTo>
                    <a:pt x="1078" y="87"/>
                    <a:pt x="822" y="1"/>
                    <a:pt x="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56"/>
          <p:cNvGrpSpPr/>
          <p:nvPr/>
        </p:nvGrpSpPr>
        <p:grpSpPr>
          <a:xfrm>
            <a:off x="2109942" y="2360567"/>
            <a:ext cx="1013909" cy="780675"/>
            <a:chOff x="1937325" y="3004129"/>
            <a:chExt cx="1013909" cy="780675"/>
          </a:xfrm>
        </p:grpSpPr>
        <p:sp>
          <p:nvSpPr>
            <p:cNvPr id="1699" name="Google Shape;1699;p56"/>
            <p:cNvSpPr/>
            <p:nvPr/>
          </p:nvSpPr>
          <p:spPr>
            <a:xfrm>
              <a:off x="2481685" y="3286231"/>
              <a:ext cx="410853" cy="438385"/>
            </a:xfrm>
            <a:custGeom>
              <a:avLst/>
              <a:gdLst/>
              <a:ahLst/>
              <a:cxnLst/>
              <a:rect l="l" t="t" r="r" b="b"/>
              <a:pathLst>
                <a:path w="7700" h="8216" extrusionOk="0">
                  <a:moveTo>
                    <a:pt x="1668" y="0"/>
                  </a:moveTo>
                  <a:lnTo>
                    <a:pt x="1076" y="653"/>
                  </a:lnTo>
                  <a:lnTo>
                    <a:pt x="0" y="1596"/>
                  </a:lnTo>
                  <a:lnTo>
                    <a:pt x="3469" y="6720"/>
                  </a:lnTo>
                  <a:cubicBezTo>
                    <a:pt x="3695" y="7086"/>
                    <a:pt x="4914" y="8215"/>
                    <a:pt x="5861" y="8215"/>
                  </a:cubicBezTo>
                  <a:cubicBezTo>
                    <a:pt x="5979" y="8215"/>
                    <a:pt x="6093" y="8198"/>
                    <a:pt x="6201" y="8159"/>
                  </a:cubicBezTo>
                  <a:cubicBezTo>
                    <a:pt x="6805" y="7953"/>
                    <a:pt x="7385" y="7458"/>
                    <a:pt x="7699" y="644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2389429" y="3573188"/>
              <a:ext cx="98071" cy="130993"/>
            </a:xfrm>
            <a:custGeom>
              <a:avLst/>
              <a:gdLst/>
              <a:ahLst/>
              <a:cxnLst/>
              <a:rect l="l" t="t" r="r" b="b"/>
              <a:pathLst>
                <a:path w="1838" h="2455" extrusionOk="0">
                  <a:moveTo>
                    <a:pt x="593" y="1"/>
                  </a:moveTo>
                  <a:lnTo>
                    <a:pt x="1" y="2273"/>
                  </a:lnTo>
                  <a:lnTo>
                    <a:pt x="1246" y="2454"/>
                  </a:lnTo>
                  <a:lnTo>
                    <a:pt x="1838" y="15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2270120" y="3688014"/>
              <a:ext cx="194808" cy="81957"/>
            </a:xfrm>
            <a:custGeom>
              <a:avLst/>
              <a:gdLst/>
              <a:ahLst/>
              <a:cxnLst/>
              <a:rect l="l" t="t" r="r" b="b"/>
              <a:pathLst>
                <a:path w="3651" h="1536" extrusionOk="0">
                  <a:moveTo>
                    <a:pt x="2297" y="0"/>
                  </a:moveTo>
                  <a:lnTo>
                    <a:pt x="1270" y="520"/>
                  </a:lnTo>
                  <a:lnTo>
                    <a:pt x="605" y="629"/>
                  </a:lnTo>
                  <a:cubicBezTo>
                    <a:pt x="291" y="677"/>
                    <a:pt x="49" y="919"/>
                    <a:pt x="13" y="1233"/>
                  </a:cubicBezTo>
                  <a:lnTo>
                    <a:pt x="1" y="1378"/>
                  </a:lnTo>
                  <a:lnTo>
                    <a:pt x="3651" y="1535"/>
                  </a:lnTo>
                  <a:lnTo>
                    <a:pt x="3615" y="73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2269480" y="3745373"/>
              <a:ext cx="197423" cy="25238"/>
            </a:xfrm>
            <a:custGeom>
              <a:avLst/>
              <a:gdLst/>
              <a:ahLst/>
              <a:cxnLst/>
              <a:rect l="l" t="t" r="r" b="b"/>
              <a:pathLst>
                <a:path w="3700" h="473" extrusionOk="0">
                  <a:moveTo>
                    <a:pt x="13" y="1"/>
                  </a:moveTo>
                  <a:lnTo>
                    <a:pt x="1" y="315"/>
                  </a:lnTo>
                  <a:lnTo>
                    <a:pt x="3687" y="472"/>
                  </a:lnTo>
                  <a:lnTo>
                    <a:pt x="3699" y="15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2375236" y="3266755"/>
              <a:ext cx="223194" cy="378091"/>
            </a:xfrm>
            <a:custGeom>
              <a:avLst/>
              <a:gdLst/>
              <a:ahLst/>
              <a:cxnLst/>
              <a:rect l="l" t="t" r="r" b="b"/>
              <a:pathLst>
                <a:path w="4183" h="7086" extrusionOk="0">
                  <a:moveTo>
                    <a:pt x="2733" y="1"/>
                  </a:moveTo>
                  <a:cubicBezTo>
                    <a:pt x="2074" y="1"/>
                    <a:pt x="1580" y="580"/>
                    <a:pt x="1427" y="1284"/>
                  </a:cubicBezTo>
                  <a:lnTo>
                    <a:pt x="1" y="7025"/>
                  </a:lnTo>
                  <a:lnTo>
                    <a:pt x="2358" y="7085"/>
                  </a:lnTo>
                  <a:lnTo>
                    <a:pt x="4050" y="1537"/>
                  </a:lnTo>
                  <a:cubicBezTo>
                    <a:pt x="4183" y="752"/>
                    <a:pt x="3591" y="39"/>
                    <a:pt x="2793" y="2"/>
                  </a:cubicBezTo>
                  <a:cubicBezTo>
                    <a:pt x="2773" y="1"/>
                    <a:pt x="2753" y="1"/>
                    <a:pt x="2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2450684" y="3508732"/>
              <a:ext cx="477336" cy="230558"/>
            </a:xfrm>
            <a:custGeom>
              <a:avLst/>
              <a:gdLst/>
              <a:ahLst/>
              <a:cxnLst/>
              <a:rect l="l" t="t" r="r" b="b"/>
              <a:pathLst>
                <a:path w="8946" h="4321" extrusionOk="0">
                  <a:moveTo>
                    <a:pt x="1" y="0"/>
                  </a:moveTo>
                  <a:lnTo>
                    <a:pt x="412" y="2599"/>
                  </a:lnTo>
                  <a:lnTo>
                    <a:pt x="6044" y="4218"/>
                  </a:lnTo>
                  <a:cubicBezTo>
                    <a:pt x="6187" y="4280"/>
                    <a:pt x="6413" y="4321"/>
                    <a:pt x="6674" y="4321"/>
                  </a:cubicBezTo>
                  <a:cubicBezTo>
                    <a:pt x="7232" y="4321"/>
                    <a:pt x="7953" y="4134"/>
                    <a:pt x="8365" y="3566"/>
                  </a:cubicBezTo>
                  <a:cubicBezTo>
                    <a:pt x="8740" y="3058"/>
                    <a:pt x="8945" y="2321"/>
                    <a:pt x="8631" y="1305"/>
                  </a:cubicBezTo>
                  <a:lnTo>
                    <a:pt x="3506" y="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2047616" y="3644794"/>
              <a:ext cx="129072" cy="103887"/>
            </a:xfrm>
            <a:custGeom>
              <a:avLst/>
              <a:gdLst/>
              <a:ahLst/>
              <a:cxnLst/>
              <a:rect l="l" t="t" r="r" b="b"/>
              <a:pathLst>
                <a:path w="2419" h="1947" extrusionOk="0">
                  <a:moveTo>
                    <a:pt x="2067" y="0"/>
                  </a:moveTo>
                  <a:lnTo>
                    <a:pt x="1" y="738"/>
                  </a:lnTo>
                  <a:lnTo>
                    <a:pt x="327" y="1946"/>
                  </a:lnTo>
                  <a:lnTo>
                    <a:pt x="2418" y="1209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1938606" y="3597572"/>
              <a:ext cx="141291" cy="185951"/>
            </a:xfrm>
            <a:custGeom>
              <a:avLst/>
              <a:gdLst/>
              <a:ahLst/>
              <a:cxnLst/>
              <a:rect l="l" t="t" r="r" b="b"/>
              <a:pathLst>
                <a:path w="2648" h="3485" extrusionOk="0">
                  <a:moveTo>
                    <a:pt x="339" y="1"/>
                  </a:moveTo>
                  <a:cubicBezTo>
                    <a:pt x="275" y="1"/>
                    <a:pt x="210" y="9"/>
                    <a:pt x="146" y="27"/>
                  </a:cubicBezTo>
                  <a:lnTo>
                    <a:pt x="1" y="63"/>
                  </a:lnTo>
                  <a:lnTo>
                    <a:pt x="1318" y="3484"/>
                  </a:lnTo>
                  <a:lnTo>
                    <a:pt x="2648" y="2856"/>
                  </a:lnTo>
                  <a:lnTo>
                    <a:pt x="2177" y="1623"/>
                  </a:lnTo>
                  <a:lnTo>
                    <a:pt x="1282" y="897"/>
                  </a:lnTo>
                  <a:lnTo>
                    <a:pt x="932" y="329"/>
                  </a:lnTo>
                  <a:cubicBezTo>
                    <a:pt x="798" y="120"/>
                    <a:pt x="575" y="1"/>
                    <a:pt x="339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1937325" y="3595118"/>
              <a:ext cx="86493" cy="189686"/>
            </a:xfrm>
            <a:custGeom>
              <a:avLst/>
              <a:gdLst/>
              <a:ahLst/>
              <a:cxnLst/>
              <a:rect l="l" t="t" r="r" b="b"/>
              <a:pathLst>
                <a:path w="1621" h="3555" extrusionOk="0">
                  <a:moveTo>
                    <a:pt x="291" y="1"/>
                  </a:moveTo>
                  <a:lnTo>
                    <a:pt x="1" y="109"/>
                  </a:lnTo>
                  <a:lnTo>
                    <a:pt x="1330" y="3554"/>
                  </a:lnTo>
                  <a:lnTo>
                    <a:pt x="1620" y="343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2102469" y="3508945"/>
              <a:ext cx="438599" cy="248753"/>
            </a:xfrm>
            <a:custGeom>
              <a:avLst/>
              <a:gdLst/>
              <a:ahLst/>
              <a:cxnLst/>
              <a:rect l="l" t="t" r="r" b="b"/>
              <a:pathLst>
                <a:path w="8220" h="4662" extrusionOk="0">
                  <a:moveTo>
                    <a:pt x="6700" y="0"/>
                  </a:moveTo>
                  <a:cubicBezTo>
                    <a:pt x="6537" y="0"/>
                    <a:pt x="6372" y="30"/>
                    <a:pt x="6213" y="93"/>
                  </a:cubicBezTo>
                  <a:lnTo>
                    <a:pt x="0" y="2691"/>
                  </a:lnTo>
                  <a:lnTo>
                    <a:pt x="870" y="4662"/>
                  </a:lnTo>
                  <a:lnTo>
                    <a:pt x="7022" y="2607"/>
                  </a:lnTo>
                  <a:cubicBezTo>
                    <a:pt x="7796" y="2401"/>
                    <a:pt x="8219" y="1579"/>
                    <a:pt x="7929" y="830"/>
                  </a:cubicBezTo>
                  <a:cubicBezTo>
                    <a:pt x="7726" y="313"/>
                    <a:pt x="7226" y="0"/>
                    <a:pt x="6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42233" y="3130160"/>
              <a:ext cx="120641" cy="158205"/>
            </a:xfrm>
            <a:custGeom>
              <a:avLst/>
              <a:gdLst/>
              <a:ahLst/>
              <a:cxnLst/>
              <a:rect l="l" t="t" r="r" b="b"/>
              <a:pathLst>
                <a:path w="2261" h="2965" extrusionOk="0">
                  <a:moveTo>
                    <a:pt x="1306" y="0"/>
                  </a:moveTo>
                  <a:lnTo>
                    <a:pt x="0" y="798"/>
                  </a:lnTo>
                  <a:lnTo>
                    <a:pt x="725" y="2623"/>
                  </a:lnTo>
                  <a:cubicBezTo>
                    <a:pt x="826" y="2863"/>
                    <a:pt x="1007" y="2964"/>
                    <a:pt x="1222" y="2964"/>
                  </a:cubicBezTo>
                  <a:cubicBezTo>
                    <a:pt x="1342" y="2964"/>
                    <a:pt x="1474" y="2933"/>
                    <a:pt x="1608" y="2877"/>
                  </a:cubicBezTo>
                  <a:cubicBezTo>
                    <a:pt x="1994" y="2732"/>
                    <a:pt x="2260" y="2430"/>
                    <a:pt x="2103" y="2055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757707" y="3180423"/>
              <a:ext cx="39378" cy="51650"/>
            </a:xfrm>
            <a:custGeom>
              <a:avLst/>
              <a:gdLst/>
              <a:ahLst/>
              <a:cxnLst/>
              <a:rect l="l" t="t" r="r" b="b"/>
              <a:pathLst>
                <a:path w="738" h="968" extrusionOk="0">
                  <a:moveTo>
                    <a:pt x="738" y="1"/>
                  </a:moveTo>
                  <a:cubicBezTo>
                    <a:pt x="617" y="376"/>
                    <a:pt x="0" y="593"/>
                    <a:pt x="0" y="593"/>
                  </a:cubicBezTo>
                  <a:lnTo>
                    <a:pt x="157" y="968"/>
                  </a:lnTo>
                  <a:cubicBezTo>
                    <a:pt x="447" y="726"/>
                    <a:pt x="665" y="388"/>
                    <a:pt x="738" y="1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689249" y="3053912"/>
              <a:ext cx="106555" cy="161460"/>
            </a:xfrm>
            <a:custGeom>
              <a:avLst/>
              <a:gdLst/>
              <a:ahLst/>
              <a:cxnLst/>
              <a:rect l="l" t="t" r="r" b="b"/>
              <a:pathLst>
                <a:path w="1997" h="3026" extrusionOk="0">
                  <a:moveTo>
                    <a:pt x="924" y="0"/>
                  </a:moveTo>
                  <a:cubicBezTo>
                    <a:pt x="685" y="0"/>
                    <a:pt x="455" y="77"/>
                    <a:pt x="353" y="317"/>
                  </a:cubicBezTo>
                  <a:lnTo>
                    <a:pt x="135" y="1767"/>
                  </a:lnTo>
                  <a:cubicBezTo>
                    <a:pt x="0" y="2329"/>
                    <a:pt x="418" y="3025"/>
                    <a:pt x="962" y="3025"/>
                  </a:cubicBezTo>
                  <a:cubicBezTo>
                    <a:pt x="1004" y="3025"/>
                    <a:pt x="1047" y="3021"/>
                    <a:pt x="1090" y="3012"/>
                  </a:cubicBezTo>
                  <a:lnTo>
                    <a:pt x="1259" y="2964"/>
                  </a:lnTo>
                  <a:cubicBezTo>
                    <a:pt x="1706" y="2855"/>
                    <a:pt x="1996" y="2420"/>
                    <a:pt x="1936" y="1961"/>
                  </a:cubicBezTo>
                  <a:lnTo>
                    <a:pt x="1682" y="232"/>
                  </a:lnTo>
                  <a:cubicBezTo>
                    <a:pt x="1653" y="168"/>
                    <a:pt x="1277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684180" y="3112712"/>
              <a:ext cx="21343" cy="39378"/>
            </a:xfrm>
            <a:custGeom>
              <a:avLst/>
              <a:gdLst/>
              <a:ahLst/>
              <a:cxnLst/>
              <a:rect l="l" t="t" r="r" b="b"/>
              <a:pathLst>
                <a:path w="400" h="738" extrusionOk="0">
                  <a:moveTo>
                    <a:pt x="399" y="1"/>
                  </a:moveTo>
                  <a:lnTo>
                    <a:pt x="37" y="448"/>
                  </a:lnTo>
                  <a:cubicBezTo>
                    <a:pt x="0" y="496"/>
                    <a:pt x="0" y="581"/>
                    <a:pt x="49" y="641"/>
                  </a:cubicBezTo>
                  <a:lnTo>
                    <a:pt x="230" y="738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700294" y="3022804"/>
              <a:ext cx="174853" cy="158312"/>
            </a:xfrm>
            <a:custGeom>
              <a:avLst/>
              <a:gdLst/>
              <a:ahLst/>
              <a:cxnLst/>
              <a:rect l="l" t="t" r="r" b="b"/>
              <a:pathLst>
                <a:path w="3277" h="2967" extrusionOk="0">
                  <a:moveTo>
                    <a:pt x="1613" y="1"/>
                  </a:moveTo>
                  <a:cubicBezTo>
                    <a:pt x="774" y="1"/>
                    <a:pt x="65" y="531"/>
                    <a:pt x="1" y="888"/>
                  </a:cubicBezTo>
                  <a:cubicBezTo>
                    <a:pt x="1" y="888"/>
                    <a:pt x="197" y="995"/>
                    <a:pt x="607" y="995"/>
                  </a:cubicBezTo>
                  <a:cubicBezTo>
                    <a:pt x="764" y="995"/>
                    <a:pt x="952" y="980"/>
                    <a:pt x="1173" y="936"/>
                  </a:cubicBezTo>
                  <a:lnTo>
                    <a:pt x="1765" y="2218"/>
                  </a:lnTo>
                  <a:cubicBezTo>
                    <a:pt x="1765" y="2218"/>
                    <a:pt x="1499" y="2955"/>
                    <a:pt x="2515" y="2967"/>
                  </a:cubicBezTo>
                  <a:lnTo>
                    <a:pt x="2986" y="2109"/>
                  </a:lnTo>
                  <a:cubicBezTo>
                    <a:pt x="3204" y="1770"/>
                    <a:pt x="3276" y="1359"/>
                    <a:pt x="3155" y="973"/>
                  </a:cubicBezTo>
                  <a:cubicBezTo>
                    <a:pt x="3071" y="670"/>
                    <a:pt x="2877" y="404"/>
                    <a:pt x="2442" y="187"/>
                  </a:cubicBezTo>
                  <a:cubicBezTo>
                    <a:pt x="2163" y="55"/>
                    <a:pt x="1881" y="1"/>
                    <a:pt x="1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743514" y="3057914"/>
              <a:ext cx="36817" cy="53571"/>
            </a:xfrm>
            <a:custGeom>
              <a:avLst/>
              <a:gdLst/>
              <a:ahLst/>
              <a:cxnLst/>
              <a:rect l="l" t="t" r="r" b="b"/>
              <a:pathLst>
                <a:path w="690" h="1004" extrusionOk="0">
                  <a:moveTo>
                    <a:pt x="278" y="0"/>
                  </a:moveTo>
                  <a:lnTo>
                    <a:pt x="278" y="0"/>
                  </a:lnTo>
                  <a:cubicBezTo>
                    <a:pt x="278" y="0"/>
                    <a:pt x="0" y="786"/>
                    <a:pt x="689" y="1004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763523" y="3097878"/>
              <a:ext cx="24544" cy="34256"/>
            </a:xfrm>
            <a:custGeom>
              <a:avLst/>
              <a:gdLst/>
              <a:ahLst/>
              <a:cxnLst/>
              <a:rect l="l" t="t" r="r" b="b"/>
              <a:pathLst>
                <a:path w="460" h="642" extrusionOk="0">
                  <a:moveTo>
                    <a:pt x="48" y="1"/>
                  </a:moveTo>
                  <a:lnTo>
                    <a:pt x="12" y="279"/>
                  </a:lnTo>
                  <a:cubicBezTo>
                    <a:pt x="0" y="436"/>
                    <a:pt x="109" y="581"/>
                    <a:pt x="254" y="617"/>
                  </a:cubicBezTo>
                  <a:lnTo>
                    <a:pt x="459" y="641"/>
                  </a:lnTo>
                  <a:lnTo>
                    <a:pt x="387" y="9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769179" y="3103694"/>
              <a:ext cx="62748" cy="48609"/>
            </a:xfrm>
            <a:custGeom>
              <a:avLst/>
              <a:gdLst/>
              <a:ahLst/>
              <a:cxnLst/>
              <a:rect l="l" t="t" r="r" b="b"/>
              <a:pathLst>
                <a:path w="1176" h="911" extrusionOk="0">
                  <a:moveTo>
                    <a:pt x="547" y="0"/>
                  </a:moveTo>
                  <a:cubicBezTo>
                    <a:pt x="365" y="0"/>
                    <a:pt x="196" y="109"/>
                    <a:pt x="124" y="291"/>
                  </a:cubicBezTo>
                  <a:cubicBezTo>
                    <a:pt x="1" y="612"/>
                    <a:pt x="255" y="911"/>
                    <a:pt x="550" y="911"/>
                  </a:cubicBezTo>
                  <a:cubicBezTo>
                    <a:pt x="633" y="911"/>
                    <a:pt x="719" y="887"/>
                    <a:pt x="801" y="834"/>
                  </a:cubicBezTo>
                  <a:cubicBezTo>
                    <a:pt x="1175" y="581"/>
                    <a:pt x="994" y="0"/>
                    <a:pt x="547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720943" y="3004129"/>
              <a:ext cx="167062" cy="117653"/>
            </a:xfrm>
            <a:custGeom>
              <a:avLst/>
              <a:gdLst/>
              <a:ahLst/>
              <a:cxnLst/>
              <a:rect l="l" t="t" r="r" b="b"/>
              <a:pathLst>
                <a:path w="3131" h="2205" extrusionOk="0">
                  <a:moveTo>
                    <a:pt x="1220" y="0"/>
                  </a:moveTo>
                  <a:cubicBezTo>
                    <a:pt x="610" y="0"/>
                    <a:pt x="198" y="397"/>
                    <a:pt x="0" y="694"/>
                  </a:cubicBezTo>
                  <a:lnTo>
                    <a:pt x="2817" y="2205"/>
                  </a:lnTo>
                  <a:cubicBezTo>
                    <a:pt x="3022" y="1649"/>
                    <a:pt x="3131" y="706"/>
                    <a:pt x="1922" y="162"/>
                  </a:cubicBezTo>
                  <a:cubicBezTo>
                    <a:pt x="1665" y="48"/>
                    <a:pt x="1431" y="0"/>
                    <a:pt x="1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648056" y="3006317"/>
              <a:ext cx="223194" cy="125177"/>
            </a:xfrm>
            <a:custGeom>
              <a:avLst/>
              <a:gdLst/>
              <a:ahLst/>
              <a:cxnLst/>
              <a:rect l="l" t="t" r="r" b="b"/>
              <a:pathLst>
                <a:path w="4183" h="2346" extrusionOk="0">
                  <a:moveTo>
                    <a:pt x="131" y="0"/>
                  </a:moveTo>
                  <a:cubicBezTo>
                    <a:pt x="96" y="0"/>
                    <a:pt x="61" y="16"/>
                    <a:pt x="37" y="49"/>
                  </a:cubicBezTo>
                  <a:cubicBezTo>
                    <a:pt x="0" y="97"/>
                    <a:pt x="25" y="170"/>
                    <a:pt x="73" y="206"/>
                  </a:cubicBezTo>
                  <a:lnTo>
                    <a:pt x="4110" y="2345"/>
                  </a:lnTo>
                  <a:cubicBezTo>
                    <a:pt x="4134" y="2285"/>
                    <a:pt x="4158" y="2224"/>
                    <a:pt x="4183" y="2164"/>
                  </a:cubicBezTo>
                  <a:lnTo>
                    <a:pt x="182" y="12"/>
                  </a:lnTo>
                  <a:cubicBezTo>
                    <a:pt x="166" y="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2723505" y="3224709"/>
              <a:ext cx="227730" cy="416989"/>
            </a:xfrm>
            <a:custGeom>
              <a:avLst/>
              <a:gdLst/>
              <a:ahLst/>
              <a:cxnLst/>
              <a:rect l="l" t="t" r="r" b="b"/>
              <a:pathLst>
                <a:path w="4268" h="7815" extrusionOk="0">
                  <a:moveTo>
                    <a:pt x="1900" y="1"/>
                  </a:moveTo>
                  <a:cubicBezTo>
                    <a:pt x="1860" y="1"/>
                    <a:pt x="1838" y="5"/>
                    <a:pt x="1838" y="5"/>
                  </a:cubicBezTo>
                  <a:cubicBezTo>
                    <a:pt x="774" y="65"/>
                    <a:pt x="810" y="1153"/>
                    <a:pt x="810" y="1153"/>
                  </a:cubicBezTo>
                  <a:cubicBezTo>
                    <a:pt x="774" y="2749"/>
                    <a:pt x="1" y="6121"/>
                    <a:pt x="1" y="6121"/>
                  </a:cubicBezTo>
                  <a:cubicBezTo>
                    <a:pt x="1196" y="7646"/>
                    <a:pt x="2942" y="7814"/>
                    <a:pt x="3655" y="7814"/>
                  </a:cubicBezTo>
                  <a:cubicBezTo>
                    <a:pt x="3858" y="7814"/>
                    <a:pt x="3977" y="7801"/>
                    <a:pt x="3977" y="7801"/>
                  </a:cubicBezTo>
                  <a:cubicBezTo>
                    <a:pt x="3977" y="7801"/>
                    <a:pt x="4267" y="4187"/>
                    <a:pt x="3494" y="1854"/>
                  </a:cubicBezTo>
                  <a:cubicBezTo>
                    <a:pt x="2909" y="131"/>
                    <a:pt x="2124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580345" y="3229085"/>
              <a:ext cx="301843" cy="240109"/>
            </a:xfrm>
            <a:custGeom>
              <a:avLst/>
              <a:gdLst/>
              <a:ahLst/>
              <a:cxnLst/>
              <a:rect l="l" t="t" r="r" b="b"/>
              <a:pathLst>
                <a:path w="5657" h="4500" extrusionOk="0">
                  <a:moveTo>
                    <a:pt x="4335" y="0"/>
                  </a:moveTo>
                  <a:cubicBezTo>
                    <a:pt x="4179" y="0"/>
                    <a:pt x="4018" y="54"/>
                    <a:pt x="3856" y="177"/>
                  </a:cubicBezTo>
                  <a:lnTo>
                    <a:pt x="496" y="2775"/>
                  </a:lnTo>
                  <a:cubicBezTo>
                    <a:pt x="49" y="3126"/>
                    <a:pt x="0" y="3791"/>
                    <a:pt x="387" y="4202"/>
                  </a:cubicBezTo>
                  <a:cubicBezTo>
                    <a:pt x="573" y="4395"/>
                    <a:pt x="828" y="4499"/>
                    <a:pt x="1084" y="4499"/>
                  </a:cubicBezTo>
                  <a:cubicBezTo>
                    <a:pt x="1261" y="4499"/>
                    <a:pt x="1438" y="4450"/>
                    <a:pt x="1596" y="4347"/>
                  </a:cubicBezTo>
                  <a:lnTo>
                    <a:pt x="4992" y="2231"/>
                  </a:lnTo>
                  <a:cubicBezTo>
                    <a:pt x="5548" y="1857"/>
                    <a:pt x="5657" y="1083"/>
                    <a:pt x="5234" y="563"/>
                  </a:cubicBezTo>
                  <a:cubicBezTo>
                    <a:pt x="4965" y="230"/>
                    <a:pt x="4658" y="0"/>
                    <a:pt x="4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457140" y="3146914"/>
              <a:ext cx="96791" cy="89694"/>
            </a:xfrm>
            <a:custGeom>
              <a:avLst/>
              <a:gdLst/>
              <a:ahLst/>
              <a:cxnLst/>
              <a:rect l="l" t="t" r="r" b="b"/>
              <a:pathLst>
                <a:path w="1814" h="1681" extrusionOk="0">
                  <a:moveTo>
                    <a:pt x="774" y="0"/>
                  </a:moveTo>
                  <a:lnTo>
                    <a:pt x="1" y="266"/>
                  </a:lnTo>
                  <a:lnTo>
                    <a:pt x="871" y="1680"/>
                  </a:lnTo>
                  <a:lnTo>
                    <a:pt x="1814" y="13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447483" y="3079630"/>
              <a:ext cx="87133" cy="96364"/>
            </a:xfrm>
            <a:custGeom>
              <a:avLst/>
              <a:gdLst/>
              <a:ahLst/>
              <a:cxnLst/>
              <a:rect l="l" t="t" r="r" b="b"/>
              <a:pathLst>
                <a:path w="1633" h="1806" extrusionOk="0">
                  <a:moveTo>
                    <a:pt x="785" y="0"/>
                  </a:moveTo>
                  <a:cubicBezTo>
                    <a:pt x="354" y="0"/>
                    <a:pt x="12" y="592"/>
                    <a:pt x="0" y="1007"/>
                  </a:cubicBezTo>
                  <a:cubicBezTo>
                    <a:pt x="0" y="1447"/>
                    <a:pt x="351" y="1806"/>
                    <a:pt x="789" y="1806"/>
                  </a:cubicBezTo>
                  <a:cubicBezTo>
                    <a:pt x="796" y="1806"/>
                    <a:pt x="803" y="1805"/>
                    <a:pt x="810" y="1805"/>
                  </a:cubicBezTo>
                  <a:cubicBezTo>
                    <a:pt x="1258" y="1805"/>
                    <a:pt x="1620" y="1443"/>
                    <a:pt x="1632" y="995"/>
                  </a:cubicBezTo>
                  <a:cubicBezTo>
                    <a:pt x="1632" y="548"/>
                    <a:pt x="1487" y="77"/>
                    <a:pt x="847" y="4"/>
                  </a:cubicBezTo>
                  <a:cubicBezTo>
                    <a:pt x="826" y="2"/>
                    <a:pt x="805" y="0"/>
                    <a:pt x="78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497799" y="3007544"/>
              <a:ext cx="37457" cy="129819"/>
            </a:xfrm>
            <a:custGeom>
              <a:avLst/>
              <a:gdLst/>
              <a:ahLst/>
              <a:cxnLst/>
              <a:rect l="l" t="t" r="r" b="b"/>
              <a:pathLst>
                <a:path w="702" h="2433" extrusionOk="0">
                  <a:moveTo>
                    <a:pt x="520" y="0"/>
                  </a:moveTo>
                  <a:cubicBezTo>
                    <a:pt x="434" y="0"/>
                    <a:pt x="362" y="58"/>
                    <a:pt x="351" y="147"/>
                  </a:cubicBezTo>
                  <a:lnTo>
                    <a:pt x="24" y="2238"/>
                  </a:lnTo>
                  <a:cubicBezTo>
                    <a:pt x="0" y="2334"/>
                    <a:pt x="73" y="2419"/>
                    <a:pt x="169" y="2431"/>
                  </a:cubicBezTo>
                  <a:cubicBezTo>
                    <a:pt x="176" y="2432"/>
                    <a:pt x="182" y="2432"/>
                    <a:pt x="188" y="2432"/>
                  </a:cubicBezTo>
                  <a:cubicBezTo>
                    <a:pt x="268" y="2432"/>
                    <a:pt x="352" y="2363"/>
                    <a:pt x="363" y="2274"/>
                  </a:cubicBezTo>
                  <a:lnTo>
                    <a:pt x="689" y="183"/>
                  </a:lnTo>
                  <a:cubicBezTo>
                    <a:pt x="701" y="98"/>
                    <a:pt x="641" y="14"/>
                    <a:pt x="544" y="2"/>
                  </a:cubicBezTo>
                  <a:cubicBezTo>
                    <a:pt x="536" y="1"/>
                    <a:pt x="528" y="0"/>
                    <a:pt x="520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461036" y="3182397"/>
              <a:ext cx="238668" cy="286583"/>
            </a:xfrm>
            <a:custGeom>
              <a:avLst/>
              <a:gdLst/>
              <a:ahLst/>
              <a:cxnLst/>
              <a:rect l="l" t="t" r="r" b="b"/>
              <a:pathLst>
                <a:path w="4473" h="5371" extrusionOk="0">
                  <a:moveTo>
                    <a:pt x="1596" y="0"/>
                  </a:moveTo>
                  <a:lnTo>
                    <a:pt x="0" y="604"/>
                  </a:lnTo>
                  <a:lnTo>
                    <a:pt x="2551" y="4944"/>
                  </a:lnTo>
                  <a:cubicBezTo>
                    <a:pt x="2700" y="5219"/>
                    <a:pt x="2982" y="5371"/>
                    <a:pt x="3271" y="5371"/>
                  </a:cubicBezTo>
                  <a:cubicBezTo>
                    <a:pt x="3426" y="5371"/>
                    <a:pt x="3583" y="5327"/>
                    <a:pt x="3723" y="5234"/>
                  </a:cubicBezTo>
                  <a:cubicBezTo>
                    <a:pt x="4086" y="4980"/>
                    <a:pt x="4472" y="4557"/>
                    <a:pt x="4376" y="4218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56"/>
          <p:cNvGrpSpPr/>
          <p:nvPr/>
        </p:nvGrpSpPr>
        <p:grpSpPr>
          <a:xfrm>
            <a:off x="6521446" y="2063707"/>
            <a:ext cx="681192" cy="618871"/>
            <a:chOff x="2866317" y="3817357"/>
            <a:chExt cx="362920" cy="356865"/>
          </a:xfrm>
        </p:grpSpPr>
        <p:sp>
          <p:nvSpPr>
            <p:cNvPr id="1729" name="Google Shape;1729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56"/>
          <p:cNvGrpSpPr/>
          <p:nvPr/>
        </p:nvGrpSpPr>
        <p:grpSpPr>
          <a:xfrm>
            <a:off x="7237412" y="1133102"/>
            <a:ext cx="570650" cy="713577"/>
            <a:chOff x="7206999" y="1234815"/>
            <a:chExt cx="570650" cy="713577"/>
          </a:xfrm>
        </p:grpSpPr>
        <p:sp>
          <p:nvSpPr>
            <p:cNvPr id="1745" name="Google Shape;1745;p56"/>
            <p:cNvSpPr/>
            <p:nvPr/>
          </p:nvSpPr>
          <p:spPr>
            <a:xfrm>
              <a:off x="7538123" y="1318499"/>
              <a:ext cx="144544" cy="179657"/>
            </a:xfrm>
            <a:custGeom>
              <a:avLst/>
              <a:gdLst/>
              <a:ahLst/>
              <a:cxnLst/>
              <a:rect l="l" t="t" r="r" b="b"/>
              <a:pathLst>
                <a:path w="3071" h="3817" extrusionOk="0">
                  <a:moveTo>
                    <a:pt x="1402" y="0"/>
                  </a:moveTo>
                  <a:lnTo>
                    <a:pt x="0" y="798"/>
                  </a:lnTo>
                  <a:lnTo>
                    <a:pt x="1596" y="3517"/>
                  </a:lnTo>
                  <a:cubicBezTo>
                    <a:pt x="1712" y="3726"/>
                    <a:pt x="1882" y="3816"/>
                    <a:pt x="2078" y="3816"/>
                  </a:cubicBezTo>
                  <a:cubicBezTo>
                    <a:pt x="2189" y="3816"/>
                    <a:pt x="2308" y="3787"/>
                    <a:pt x="2430" y="3735"/>
                  </a:cubicBezTo>
                  <a:lnTo>
                    <a:pt x="2551" y="3675"/>
                  </a:lnTo>
                  <a:cubicBezTo>
                    <a:pt x="2937" y="3457"/>
                    <a:pt x="3070" y="2961"/>
                    <a:pt x="2853" y="2575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7596723" y="1416351"/>
              <a:ext cx="27911" cy="56905"/>
            </a:xfrm>
            <a:custGeom>
              <a:avLst/>
              <a:gdLst/>
              <a:ahLst/>
              <a:cxnLst/>
              <a:rect l="l" t="t" r="r" b="b"/>
              <a:pathLst>
                <a:path w="593" h="1209" extrusionOk="0">
                  <a:moveTo>
                    <a:pt x="399" y="0"/>
                  </a:moveTo>
                  <a:lnTo>
                    <a:pt x="399" y="0"/>
                  </a:lnTo>
                  <a:cubicBezTo>
                    <a:pt x="411" y="326"/>
                    <a:pt x="266" y="641"/>
                    <a:pt x="0" y="846"/>
                  </a:cubicBezTo>
                  <a:lnTo>
                    <a:pt x="218" y="1209"/>
                  </a:lnTo>
                  <a:cubicBezTo>
                    <a:pt x="520" y="882"/>
                    <a:pt x="592" y="399"/>
                    <a:pt x="399" y="0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7488607" y="1336667"/>
              <a:ext cx="129765" cy="128541"/>
            </a:xfrm>
            <a:custGeom>
              <a:avLst/>
              <a:gdLst/>
              <a:ahLst/>
              <a:cxnLst/>
              <a:rect l="l" t="t" r="r" b="b"/>
              <a:pathLst>
                <a:path w="2757" h="2731" extrusionOk="0">
                  <a:moveTo>
                    <a:pt x="1717" y="1"/>
                  </a:moveTo>
                  <a:lnTo>
                    <a:pt x="1" y="968"/>
                  </a:lnTo>
                  <a:lnTo>
                    <a:pt x="678" y="2152"/>
                  </a:lnTo>
                  <a:cubicBezTo>
                    <a:pt x="883" y="2522"/>
                    <a:pt x="1273" y="2730"/>
                    <a:pt x="1673" y="2730"/>
                  </a:cubicBezTo>
                  <a:cubicBezTo>
                    <a:pt x="1861" y="2730"/>
                    <a:pt x="2051" y="2684"/>
                    <a:pt x="2225" y="2588"/>
                  </a:cubicBezTo>
                  <a:cubicBezTo>
                    <a:pt x="2624" y="2358"/>
                    <a:pt x="2756" y="1850"/>
                    <a:pt x="2539" y="1451"/>
                  </a:cubicBezTo>
                  <a:lnTo>
                    <a:pt x="171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7497739" y="1398136"/>
              <a:ext cx="30170" cy="38360"/>
            </a:xfrm>
            <a:custGeom>
              <a:avLst/>
              <a:gdLst/>
              <a:ahLst/>
              <a:cxnLst/>
              <a:rect l="l" t="t" r="r" b="b"/>
              <a:pathLst>
                <a:path w="641" h="815" extrusionOk="0">
                  <a:moveTo>
                    <a:pt x="60" y="0"/>
                  </a:moveTo>
                  <a:lnTo>
                    <a:pt x="0" y="677"/>
                  </a:lnTo>
                  <a:cubicBezTo>
                    <a:pt x="9" y="760"/>
                    <a:pt x="75" y="815"/>
                    <a:pt x="148" y="815"/>
                  </a:cubicBezTo>
                  <a:cubicBezTo>
                    <a:pt x="171" y="815"/>
                    <a:pt x="195" y="810"/>
                    <a:pt x="218" y="798"/>
                  </a:cubicBezTo>
                  <a:lnTo>
                    <a:pt x="641" y="6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7452789" y="1234815"/>
              <a:ext cx="221923" cy="165066"/>
            </a:xfrm>
            <a:custGeom>
              <a:avLst/>
              <a:gdLst/>
              <a:ahLst/>
              <a:cxnLst/>
              <a:rect l="l" t="t" r="r" b="b"/>
              <a:pathLst>
                <a:path w="4715" h="3507" extrusionOk="0">
                  <a:moveTo>
                    <a:pt x="2266" y="1"/>
                  </a:moveTo>
                  <a:cubicBezTo>
                    <a:pt x="2244" y="1"/>
                    <a:pt x="2222" y="1"/>
                    <a:pt x="2200" y="1"/>
                  </a:cubicBezTo>
                  <a:cubicBezTo>
                    <a:pt x="0" y="38"/>
                    <a:pt x="290" y="2685"/>
                    <a:pt x="290" y="2685"/>
                  </a:cubicBezTo>
                  <a:cubicBezTo>
                    <a:pt x="353" y="2719"/>
                    <a:pt x="428" y="2733"/>
                    <a:pt x="509" y="2733"/>
                  </a:cubicBezTo>
                  <a:cubicBezTo>
                    <a:pt x="1003" y="2733"/>
                    <a:pt x="1753" y="2189"/>
                    <a:pt x="1753" y="2189"/>
                  </a:cubicBezTo>
                  <a:cubicBezTo>
                    <a:pt x="1889" y="2994"/>
                    <a:pt x="2359" y="3049"/>
                    <a:pt x="2484" y="3049"/>
                  </a:cubicBezTo>
                  <a:cubicBezTo>
                    <a:pt x="2503" y="3049"/>
                    <a:pt x="2514" y="3047"/>
                    <a:pt x="2514" y="3047"/>
                  </a:cubicBezTo>
                  <a:lnTo>
                    <a:pt x="3554" y="3507"/>
                  </a:lnTo>
                  <a:lnTo>
                    <a:pt x="4714" y="2322"/>
                  </a:lnTo>
                  <a:cubicBezTo>
                    <a:pt x="4714" y="2322"/>
                    <a:pt x="4406" y="1"/>
                    <a:pt x="2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7560857" y="1346269"/>
              <a:ext cx="51915" cy="45373"/>
            </a:xfrm>
            <a:custGeom>
              <a:avLst/>
              <a:gdLst/>
              <a:ahLst/>
              <a:cxnLst/>
              <a:rect l="l" t="t" r="r" b="b"/>
              <a:pathLst>
                <a:path w="1103" h="964" extrusionOk="0">
                  <a:moveTo>
                    <a:pt x="551" y="1"/>
                  </a:moveTo>
                  <a:cubicBezTo>
                    <a:pt x="473" y="1"/>
                    <a:pt x="393" y="20"/>
                    <a:pt x="315" y="63"/>
                  </a:cubicBezTo>
                  <a:cubicBezTo>
                    <a:pt x="85" y="196"/>
                    <a:pt x="1" y="486"/>
                    <a:pt x="134" y="716"/>
                  </a:cubicBezTo>
                  <a:cubicBezTo>
                    <a:pt x="231" y="883"/>
                    <a:pt x="396" y="964"/>
                    <a:pt x="558" y="964"/>
                  </a:cubicBezTo>
                  <a:cubicBezTo>
                    <a:pt x="759" y="964"/>
                    <a:pt x="956" y="841"/>
                    <a:pt x="1016" y="607"/>
                  </a:cubicBezTo>
                  <a:cubicBezTo>
                    <a:pt x="1102" y="281"/>
                    <a:pt x="847" y="1"/>
                    <a:pt x="5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7595546" y="1359447"/>
              <a:ext cx="51257" cy="46973"/>
            </a:xfrm>
            <a:custGeom>
              <a:avLst/>
              <a:gdLst/>
              <a:ahLst/>
              <a:cxnLst/>
              <a:rect l="l" t="t" r="r" b="b"/>
              <a:pathLst>
                <a:path w="1089" h="998" extrusionOk="0">
                  <a:moveTo>
                    <a:pt x="714" y="0"/>
                  </a:moveTo>
                  <a:lnTo>
                    <a:pt x="521" y="472"/>
                  </a:lnTo>
                  <a:lnTo>
                    <a:pt x="1" y="653"/>
                  </a:lnTo>
                  <a:cubicBezTo>
                    <a:pt x="152" y="914"/>
                    <a:pt x="338" y="997"/>
                    <a:pt x="514" y="997"/>
                  </a:cubicBezTo>
                  <a:cubicBezTo>
                    <a:pt x="817" y="997"/>
                    <a:pt x="1089" y="750"/>
                    <a:pt x="1089" y="75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7420124" y="1280375"/>
              <a:ext cx="115739" cy="87357"/>
            </a:xfrm>
            <a:custGeom>
              <a:avLst/>
              <a:gdLst/>
              <a:ahLst/>
              <a:cxnLst/>
              <a:rect l="l" t="t" r="r" b="b"/>
              <a:pathLst>
                <a:path w="2459" h="1856" extrusionOk="0">
                  <a:moveTo>
                    <a:pt x="1867" y="0"/>
                  </a:moveTo>
                  <a:cubicBezTo>
                    <a:pt x="1653" y="169"/>
                    <a:pt x="1513" y="379"/>
                    <a:pt x="1242" y="379"/>
                  </a:cubicBezTo>
                  <a:cubicBezTo>
                    <a:pt x="1222" y="379"/>
                    <a:pt x="1200" y="378"/>
                    <a:pt x="1178" y="375"/>
                  </a:cubicBezTo>
                  <a:cubicBezTo>
                    <a:pt x="1131" y="370"/>
                    <a:pt x="1085" y="368"/>
                    <a:pt x="1040" y="368"/>
                  </a:cubicBezTo>
                  <a:cubicBezTo>
                    <a:pt x="384" y="368"/>
                    <a:pt x="1" y="856"/>
                    <a:pt x="465" y="1523"/>
                  </a:cubicBezTo>
                  <a:cubicBezTo>
                    <a:pt x="636" y="1767"/>
                    <a:pt x="861" y="1855"/>
                    <a:pt x="1099" y="1855"/>
                  </a:cubicBezTo>
                  <a:cubicBezTo>
                    <a:pt x="1735" y="1855"/>
                    <a:pt x="2459" y="1221"/>
                    <a:pt x="2459" y="1221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352628" y="1882827"/>
              <a:ext cx="179845" cy="65565"/>
            </a:xfrm>
            <a:custGeom>
              <a:avLst/>
              <a:gdLst/>
              <a:ahLst/>
              <a:cxnLst/>
              <a:rect l="l" t="t" r="r" b="b"/>
              <a:pathLst>
                <a:path w="3821" h="1393" extrusionOk="0">
                  <a:moveTo>
                    <a:pt x="666" y="0"/>
                  </a:moveTo>
                  <a:cubicBezTo>
                    <a:pt x="666" y="0"/>
                    <a:pt x="1" y="363"/>
                    <a:pt x="206" y="967"/>
                  </a:cubicBezTo>
                  <a:cubicBezTo>
                    <a:pt x="333" y="1319"/>
                    <a:pt x="664" y="1392"/>
                    <a:pt x="918" y="1392"/>
                  </a:cubicBezTo>
                  <a:cubicBezTo>
                    <a:pt x="1102" y="1392"/>
                    <a:pt x="1246" y="1354"/>
                    <a:pt x="1246" y="1354"/>
                  </a:cubicBezTo>
                  <a:lnTo>
                    <a:pt x="3591" y="919"/>
                  </a:lnTo>
                  <a:cubicBezTo>
                    <a:pt x="3591" y="919"/>
                    <a:pt x="3820" y="581"/>
                    <a:pt x="3591" y="435"/>
                  </a:cubicBezTo>
                  <a:cubicBezTo>
                    <a:pt x="3349" y="27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323634" y="1792129"/>
              <a:ext cx="430573" cy="143932"/>
            </a:xfrm>
            <a:custGeom>
              <a:avLst/>
              <a:gdLst/>
              <a:ahLst/>
              <a:cxnLst/>
              <a:rect l="l" t="t" r="r" b="b"/>
              <a:pathLst>
                <a:path w="9148" h="3058" extrusionOk="0">
                  <a:moveTo>
                    <a:pt x="6533" y="0"/>
                  </a:moveTo>
                  <a:cubicBezTo>
                    <a:pt x="5849" y="0"/>
                    <a:pt x="5282" y="90"/>
                    <a:pt x="5282" y="90"/>
                  </a:cubicBezTo>
                  <a:lnTo>
                    <a:pt x="859" y="90"/>
                  </a:lnTo>
                  <a:cubicBezTo>
                    <a:pt x="399" y="90"/>
                    <a:pt x="146" y="453"/>
                    <a:pt x="73" y="912"/>
                  </a:cubicBezTo>
                  <a:cubicBezTo>
                    <a:pt x="0" y="1383"/>
                    <a:pt x="158" y="1819"/>
                    <a:pt x="629" y="1927"/>
                  </a:cubicBezTo>
                  <a:lnTo>
                    <a:pt x="4400" y="2906"/>
                  </a:lnTo>
                  <a:cubicBezTo>
                    <a:pt x="4400" y="2906"/>
                    <a:pt x="5145" y="3058"/>
                    <a:pt x="6030" y="3058"/>
                  </a:cubicBezTo>
                  <a:cubicBezTo>
                    <a:pt x="7191" y="3058"/>
                    <a:pt x="8593" y="2797"/>
                    <a:pt x="8860" y="1589"/>
                  </a:cubicBezTo>
                  <a:cubicBezTo>
                    <a:pt x="9147" y="251"/>
                    <a:pt x="7676" y="0"/>
                    <a:pt x="6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564293" y="1448873"/>
              <a:ext cx="213357" cy="419230"/>
            </a:xfrm>
            <a:custGeom>
              <a:avLst/>
              <a:gdLst/>
              <a:ahLst/>
              <a:cxnLst/>
              <a:rect l="l" t="t" r="r" b="b"/>
              <a:pathLst>
                <a:path w="4533" h="8907" extrusionOk="0">
                  <a:moveTo>
                    <a:pt x="2337" y="1"/>
                  </a:moveTo>
                  <a:cubicBezTo>
                    <a:pt x="2311" y="1"/>
                    <a:pt x="2285" y="4"/>
                    <a:pt x="2260" y="10"/>
                  </a:cubicBezTo>
                  <a:cubicBezTo>
                    <a:pt x="1934" y="95"/>
                    <a:pt x="1294" y="578"/>
                    <a:pt x="1112" y="723"/>
                  </a:cubicBezTo>
                  <a:cubicBezTo>
                    <a:pt x="870" y="941"/>
                    <a:pt x="605" y="1702"/>
                    <a:pt x="605" y="1702"/>
                  </a:cubicBezTo>
                  <a:cubicBezTo>
                    <a:pt x="0" y="4120"/>
                    <a:pt x="592" y="4664"/>
                    <a:pt x="242" y="7286"/>
                  </a:cubicBezTo>
                  <a:lnTo>
                    <a:pt x="4134" y="8906"/>
                  </a:lnTo>
                  <a:cubicBezTo>
                    <a:pt x="4134" y="8906"/>
                    <a:pt x="4533" y="4349"/>
                    <a:pt x="4206" y="2814"/>
                  </a:cubicBezTo>
                  <a:cubicBezTo>
                    <a:pt x="3989" y="1726"/>
                    <a:pt x="3397" y="760"/>
                    <a:pt x="2551" y="71"/>
                  </a:cubicBezTo>
                  <a:cubicBezTo>
                    <a:pt x="2488" y="26"/>
                    <a:pt x="2412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360630" y="1715646"/>
              <a:ext cx="105855" cy="57328"/>
            </a:xfrm>
            <a:custGeom>
              <a:avLst/>
              <a:gdLst/>
              <a:ahLst/>
              <a:cxnLst/>
              <a:rect l="l" t="t" r="r" b="b"/>
              <a:pathLst>
                <a:path w="2249" h="1218" extrusionOk="0">
                  <a:moveTo>
                    <a:pt x="924" y="0"/>
                  </a:moveTo>
                  <a:cubicBezTo>
                    <a:pt x="870" y="0"/>
                    <a:pt x="818" y="15"/>
                    <a:pt x="774" y="47"/>
                  </a:cubicBezTo>
                  <a:lnTo>
                    <a:pt x="181" y="434"/>
                  </a:lnTo>
                  <a:cubicBezTo>
                    <a:pt x="0" y="543"/>
                    <a:pt x="12" y="809"/>
                    <a:pt x="194" y="905"/>
                  </a:cubicBezTo>
                  <a:cubicBezTo>
                    <a:pt x="233" y="928"/>
                    <a:pt x="282" y="940"/>
                    <a:pt x="330" y="940"/>
                  </a:cubicBezTo>
                  <a:cubicBezTo>
                    <a:pt x="384" y="940"/>
                    <a:pt x="439" y="925"/>
                    <a:pt x="484" y="893"/>
                  </a:cubicBezTo>
                  <a:lnTo>
                    <a:pt x="774" y="688"/>
                  </a:lnTo>
                  <a:cubicBezTo>
                    <a:pt x="774" y="688"/>
                    <a:pt x="1491" y="1218"/>
                    <a:pt x="1942" y="1218"/>
                  </a:cubicBezTo>
                  <a:cubicBezTo>
                    <a:pt x="1977" y="1218"/>
                    <a:pt x="2011" y="1215"/>
                    <a:pt x="2043" y="1207"/>
                  </a:cubicBezTo>
                  <a:lnTo>
                    <a:pt x="2248" y="603"/>
                  </a:lnTo>
                  <a:lnTo>
                    <a:pt x="1076" y="35"/>
                  </a:lnTo>
                  <a:cubicBezTo>
                    <a:pt x="1025" y="12"/>
                    <a:pt x="973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452789" y="1504506"/>
              <a:ext cx="281652" cy="270309"/>
            </a:xfrm>
            <a:custGeom>
              <a:avLst/>
              <a:gdLst/>
              <a:ahLst/>
              <a:cxnLst/>
              <a:rect l="l" t="t" r="r" b="b"/>
              <a:pathLst>
                <a:path w="5984" h="5743" extrusionOk="0">
                  <a:moveTo>
                    <a:pt x="4001" y="1"/>
                  </a:moveTo>
                  <a:lnTo>
                    <a:pt x="3348" y="3989"/>
                  </a:lnTo>
                  <a:lnTo>
                    <a:pt x="0" y="4473"/>
                  </a:lnTo>
                  <a:lnTo>
                    <a:pt x="0" y="5706"/>
                  </a:lnTo>
                  <a:lnTo>
                    <a:pt x="4025" y="5742"/>
                  </a:lnTo>
                  <a:cubicBezTo>
                    <a:pt x="4037" y="5742"/>
                    <a:pt x="4049" y="5742"/>
                    <a:pt x="4061" y="5742"/>
                  </a:cubicBezTo>
                  <a:cubicBezTo>
                    <a:pt x="4434" y="5742"/>
                    <a:pt x="4769" y="5563"/>
                    <a:pt x="4980" y="5258"/>
                  </a:cubicBezTo>
                  <a:lnTo>
                    <a:pt x="5983" y="955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580767" y="1541500"/>
              <a:ext cx="54692" cy="154758"/>
            </a:xfrm>
            <a:custGeom>
              <a:avLst/>
              <a:gdLst/>
              <a:ahLst/>
              <a:cxnLst/>
              <a:rect l="l" t="t" r="r" b="b"/>
              <a:pathLst>
                <a:path w="1162" h="3288" fill="none" extrusionOk="0">
                  <a:moveTo>
                    <a:pt x="1" y="3288"/>
                  </a:moveTo>
                  <a:lnTo>
                    <a:pt x="629" y="3203"/>
                  </a:lnTo>
                  <a:lnTo>
                    <a:pt x="1161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575071" y="1607488"/>
              <a:ext cx="145721" cy="166148"/>
            </a:xfrm>
            <a:custGeom>
              <a:avLst/>
              <a:gdLst/>
              <a:ahLst/>
              <a:cxnLst/>
              <a:rect l="l" t="t" r="r" b="b"/>
              <a:pathLst>
                <a:path w="3096" h="3530" fill="none" extrusionOk="0">
                  <a:moveTo>
                    <a:pt x="1" y="3530"/>
                  </a:moveTo>
                  <a:lnTo>
                    <a:pt x="1814" y="3518"/>
                  </a:lnTo>
                  <a:cubicBezTo>
                    <a:pt x="2104" y="3518"/>
                    <a:pt x="2358" y="3324"/>
                    <a:pt x="2418" y="3034"/>
                  </a:cubicBezTo>
                  <a:lnTo>
                    <a:pt x="3095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294028" y="1773020"/>
              <a:ext cx="246963" cy="24522"/>
            </a:xfrm>
            <a:custGeom>
              <a:avLst/>
              <a:gdLst/>
              <a:ahLst/>
              <a:cxnLst/>
              <a:rect l="l" t="t" r="r" b="b"/>
              <a:pathLst>
                <a:path w="5247" h="521" extrusionOk="0">
                  <a:moveTo>
                    <a:pt x="267" y="1"/>
                  </a:moveTo>
                  <a:cubicBezTo>
                    <a:pt x="122" y="1"/>
                    <a:pt x="1" y="121"/>
                    <a:pt x="1" y="266"/>
                  </a:cubicBezTo>
                  <a:cubicBezTo>
                    <a:pt x="1" y="412"/>
                    <a:pt x="122" y="520"/>
                    <a:pt x="267" y="520"/>
                  </a:cubicBezTo>
                  <a:lnTo>
                    <a:pt x="4981" y="520"/>
                  </a:lnTo>
                  <a:cubicBezTo>
                    <a:pt x="5126" y="520"/>
                    <a:pt x="5247" y="412"/>
                    <a:pt x="5247" y="266"/>
                  </a:cubicBezTo>
                  <a:cubicBezTo>
                    <a:pt x="5247" y="121"/>
                    <a:pt x="5126" y="1"/>
                    <a:pt x="4981" y="1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206999" y="1612006"/>
              <a:ext cx="103596" cy="169584"/>
            </a:xfrm>
            <a:custGeom>
              <a:avLst/>
              <a:gdLst/>
              <a:ahLst/>
              <a:cxnLst/>
              <a:rect l="l" t="t" r="r" b="b"/>
              <a:pathLst>
                <a:path w="2201" h="3603" fill="none" extrusionOk="0">
                  <a:moveTo>
                    <a:pt x="1" y="1"/>
                  </a:moveTo>
                  <a:lnTo>
                    <a:pt x="2200" y="3603"/>
                  </a:lnTo>
                </a:path>
              </a:pathLst>
            </a:custGeom>
            <a:noFill/>
            <a:ln w="4825" cap="rnd" cmpd="sng">
              <a:solidFill>
                <a:srgbClr val="091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3222;p72">
            <a:extLst>
              <a:ext uri="{FF2B5EF4-FFF2-40B4-BE49-F238E27FC236}">
                <a16:creationId xmlns:a16="http://schemas.microsoft.com/office/drawing/2014/main" id="{AB32F33F-E9B7-491E-9CE4-3AA101C3C931}"/>
              </a:ext>
            </a:extLst>
          </p:cNvPr>
          <p:cNvGrpSpPr/>
          <p:nvPr/>
        </p:nvGrpSpPr>
        <p:grpSpPr>
          <a:xfrm>
            <a:off x="1820308" y="1959728"/>
            <a:ext cx="682907" cy="671548"/>
            <a:chOff x="3314750" y="3817357"/>
            <a:chExt cx="362920" cy="356865"/>
          </a:xfrm>
        </p:grpSpPr>
        <p:sp>
          <p:nvSpPr>
            <p:cNvPr id="107" name="Google Shape;3223;p72">
              <a:extLst>
                <a:ext uri="{FF2B5EF4-FFF2-40B4-BE49-F238E27FC236}">
                  <a16:creationId xmlns:a16="http://schemas.microsoft.com/office/drawing/2014/main" id="{554319EB-BBA8-4D4F-B128-71BDE8D0022E}"/>
                </a:ext>
              </a:extLst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4;p72">
              <a:extLst>
                <a:ext uri="{FF2B5EF4-FFF2-40B4-BE49-F238E27FC236}">
                  <a16:creationId xmlns:a16="http://schemas.microsoft.com/office/drawing/2014/main" id="{0A509238-1C74-457F-8BB9-81E2083CAF98}"/>
                </a:ext>
              </a:extLst>
            </p:cNvPr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5;p72">
              <a:extLst>
                <a:ext uri="{FF2B5EF4-FFF2-40B4-BE49-F238E27FC236}">
                  <a16:creationId xmlns:a16="http://schemas.microsoft.com/office/drawing/2014/main" id="{AD21B7D1-A4CB-4EFF-ABF7-D003855C6087}"/>
                </a:ext>
              </a:extLst>
            </p:cNvPr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6;p72">
              <a:extLst>
                <a:ext uri="{FF2B5EF4-FFF2-40B4-BE49-F238E27FC236}">
                  <a16:creationId xmlns:a16="http://schemas.microsoft.com/office/drawing/2014/main" id="{23AD0E78-46A1-48D3-9C39-6487D4C2946B}"/>
                </a:ext>
              </a:extLst>
            </p:cNvPr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7;p72">
              <a:extLst>
                <a:ext uri="{FF2B5EF4-FFF2-40B4-BE49-F238E27FC236}">
                  <a16:creationId xmlns:a16="http://schemas.microsoft.com/office/drawing/2014/main" id="{28ED8542-0DA9-45C9-9438-50C221295BF5}"/>
                </a:ext>
              </a:extLst>
            </p:cNvPr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7882CF3-47FA-4D21-AD2F-6EE7333E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7" name="Google Shape;3228;p72">
            <a:extLst>
              <a:ext uri="{FF2B5EF4-FFF2-40B4-BE49-F238E27FC236}">
                <a16:creationId xmlns:a16="http://schemas.microsoft.com/office/drawing/2014/main" id="{145D73A4-418B-4E05-8E68-1CAF0901449A}"/>
              </a:ext>
            </a:extLst>
          </p:cNvPr>
          <p:cNvGrpSpPr/>
          <p:nvPr/>
        </p:nvGrpSpPr>
        <p:grpSpPr>
          <a:xfrm>
            <a:off x="4255932" y="2023932"/>
            <a:ext cx="705812" cy="685613"/>
            <a:chOff x="3999375" y="1643695"/>
            <a:chExt cx="1194873" cy="1160678"/>
          </a:xfrm>
        </p:grpSpPr>
        <p:sp>
          <p:nvSpPr>
            <p:cNvPr id="118" name="Google Shape;3229;p72">
              <a:extLst>
                <a:ext uri="{FF2B5EF4-FFF2-40B4-BE49-F238E27FC236}">
                  <a16:creationId xmlns:a16="http://schemas.microsoft.com/office/drawing/2014/main" id="{DEBB7257-4C7C-4AD7-8688-E46072505F33}"/>
                </a:ext>
              </a:extLst>
            </p:cNvPr>
            <p:cNvSpPr/>
            <p:nvPr/>
          </p:nvSpPr>
          <p:spPr>
            <a:xfrm>
              <a:off x="3999375" y="1651388"/>
              <a:ext cx="1145271" cy="1145271"/>
            </a:xfrm>
            <a:custGeom>
              <a:avLst/>
              <a:gdLst/>
              <a:ahLst/>
              <a:cxnLst/>
              <a:rect l="l" t="t" r="r" b="b"/>
              <a:pathLst>
                <a:path w="38978" h="38978" extrusionOk="0">
                  <a:moveTo>
                    <a:pt x="19466" y="0"/>
                  </a:moveTo>
                  <a:cubicBezTo>
                    <a:pt x="8738" y="0"/>
                    <a:pt x="1" y="8737"/>
                    <a:pt x="1" y="19466"/>
                  </a:cubicBezTo>
                  <a:cubicBezTo>
                    <a:pt x="1" y="30240"/>
                    <a:pt x="8738" y="38977"/>
                    <a:pt x="19466" y="38977"/>
                  </a:cubicBezTo>
                  <a:cubicBezTo>
                    <a:pt x="30240" y="38977"/>
                    <a:pt x="38977" y="30240"/>
                    <a:pt x="38977" y="19466"/>
                  </a:cubicBezTo>
                  <a:cubicBezTo>
                    <a:pt x="38977" y="8737"/>
                    <a:pt x="30240" y="0"/>
                    <a:pt x="19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0;p72">
              <a:extLst>
                <a:ext uri="{FF2B5EF4-FFF2-40B4-BE49-F238E27FC236}">
                  <a16:creationId xmlns:a16="http://schemas.microsoft.com/office/drawing/2014/main" id="{C96FB8A4-404F-471B-8592-6112A142FEA5}"/>
                </a:ext>
              </a:extLst>
            </p:cNvPr>
            <p:cNvSpPr/>
            <p:nvPr/>
          </p:nvSpPr>
          <p:spPr>
            <a:xfrm>
              <a:off x="4229495" y="1983903"/>
              <a:ext cx="685024" cy="480198"/>
            </a:xfrm>
            <a:custGeom>
              <a:avLst/>
              <a:gdLst/>
              <a:ahLst/>
              <a:cxnLst/>
              <a:rect l="l" t="t" r="r" b="b"/>
              <a:pathLst>
                <a:path w="23314" h="16343" extrusionOk="0">
                  <a:moveTo>
                    <a:pt x="23314" y="3486"/>
                  </a:moveTo>
                  <a:cubicBezTo>
                    <a:pt x="23314" y="1585"/>
                    <a:pt x="21729" y="1"/>
                    <a:pt x="19828" y="1"/>
                  </a:cubicBezTo>
                  <a:lnTo>
                    <a:pt x="3486" y="1"/>
                  </a:lnTo>
                  <a:cubicBezTo>
                    <a:pt x="1539" y="1"/>
                    <a:pt x="0" y="1585"/>
                    <a:pt x="0" y="3486"/>
                  </a:cubicBezTo>
                  <a:lnTo>
                    <a:pt x="0" y="12857"/>
                  </a:lnTo>
                  <a:cubicBezTo>
                    <a:pt x="0" y="14758"/>
                    <a:pt x="1539" y="16343"/>
                    <a:pt x="3486" y="16343"/>
                  </a:cubicBezTo>
                  <a:lnTo>
                    <a:pt x="19828" y="16343"/>
                  </a:lnTo>
                  <a:cubicBezTo>
                    <a:pt x="21729" y="16343"/>
                    <a:pt x="23314" y="14758"/>
                    <a:pt x="23314" y="12857"/>
                  </a:cubicBezTo>
                  <a:close/>
                  <a:moveTo>
                    <a:pt x="9326" y="12133"/>
                  </a:moveTo>
                  <a:lnTo>
                    <a:pt x="9326" y="3351"/>
                  </a:lnTo>
                  <a:lnTo>
                    <a:pt x="15980" y="774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1;p72">
              <a:extLst>
                <a:ext uri="{FF2B5EF4-FFF2-40B4-BE49-F238E27FC236}">
                  <a16:creationId xmlns:a16="http://schemas.microsoft.com/office/drawing/2014/main" id="{0E787548-6081-4D01-8744-77BCF126E016}"/>
                </a:ext>
              </a:extLst>
            </p:cNvPr>
            <p:cNvSpPr/>
            <p:nvPr/>
          </p:nvSpPr>
          <p:spPr>
            <a:xfrm>
              <a:off x="4518497" y="1643695"/>
              <a:ext cx="675751" cy="1160678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7668C46-23FC-4DB6-A41E-EA86F1F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9A0F8A31-324D-4F94-BF8B-AC54DEBE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6239" y="3202481"/>
            <a:ext cx="914400" cy="914400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88641553-F6DE-417A-B4E6-B1CFE58A5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378" y="3169484"/>
            <a:ext cx="914400" cy="9144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E58824E9-117C-4ED1-B31C-C312B28CA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4517" y="316573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A7068-4E6A-4057-A115-6382BD49F85D}"/>
              </a:ext>
            </a:extLst>
          </p:cNvPr>
          <p:cNvSpPr txBox="1"/>
          <p:nvPr/>
        </p:nvSpPr>
        <p:spPr>
          <a:xfrm>
            <a:off x="0" y="4600074"/>
            <a:ext cx="62992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https://www.adobe.com/express/learn/blog/top-social-media-sites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228600" y="951000"/>
            <a:ext cx="3051313" cy="247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Methodology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D2D50B-5CFC-4DC8-B558-95348BFE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88" y="395390"/>
            <a:ext cx="5478832" cy="416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178904" y="951000"/>
            <a:ext cx="2452978" cy="247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Correlation between features</a:t>
            </a:r>
            <a:b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FE9E961-837C-4047-ABB2-12373009B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" r="-2" b="14878"/>
          <a:stretch/>
        </p:blipFill>
        <p:spPr bwMode="auto">
          <a:xfrm>
            <a:off x="2861081" y="951000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444104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Accuracy Comparing </a:t>
            </a:r>
            <a:b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6BD0E5-CF1E-485A-AF3F-6430731ED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02795"/>
              </p:ext>
            </p:extLst>
          </p:nvPr>
        </p:nvGraphicFramePr>
        <p:xfrm>
          <a:off x="1232451" y="1232453"/>
          <a:ext cx="6708913" cy="3744042"/>
        </p:xfrm>
        <a:graphic>
          <a:graphicData uri="http://schemas.openxmlformats.org/drawingml/2006/table">
            <a:tbl>
              <a:tblPr/>
              <a:tblGrid>
                <a:gridCol w="2550041">
                  <a:extLst>
                    <a:ext uri="{9D8B030D-6E8A-4147-A177-3AD203B41FA5}">
                      <a16:colId xmlns:a16="http://schemas.microsoft.com/office/drawing/2014/main" val="3621870742"/>
                    </a:ext>
                  </a:extLst>
                </a:gridCol>
                <a:gridCol w="1127274">
                  <a:extLst>
                    <a:ext uri="{9D8B030D-6E8A-4147-A177-3AD203B41FA5}">
                      <a16:colId xmlns:a16="http://schemas.microsoft.com/office/drawing/2014/main" val="2221606170"/>
                    </a:ext>
                  </a:extLst>
                </a:gridCol>
                <a:gridCol w="1050662">
                  <a:extLst>
                    <a:ext uri="{9D8B030D-6E8A-4147-A177-3AD203B41FA5}">
                      <a16:colId xmlns:a16="http://schemas.microsoft.com/office/drawing/2014/main" val="1187275545"/>
                    </a:ext>
                  </a:extLst>
                </a:gridCol>
                <a:gridCol w="864608">
                  <a:extLst>
                    <a:ext uri="{9D8B030D-6E8A-4147-A177-3AD203B41FA5}">
                      <a16:colId xmlns:a16="http://schemas.microsoft.com/office/drawing/2014/main" val="2727487708"/>
                    </a:ext>
                  </a:extLst>
                </a:gridCol>
                <a:gridCol w="1116328">
                  <a:extLst>
                    <a:ext uri="{9D8B030D-6E8A-4147-A177-3AD203B41FA5}">
                      <a16:colId xmlns:a16="http://schemas.microsoft.com/office/drawing/2014/main" val="166959035"/>
                    </a:ext>
                  </a:extLst>
                </a:gridCol>
              </a:tblGrid>
              <a:tr h="3697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Classifier 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 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34391"/>
                  </a:ext>
                </a:extLst>
              </a:tr>
              <a:tr h="8435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0.908</a:t>
                      </a: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0.876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0.912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05399"/>
                  </a:ext>
                </a:extLst>
              </a:tr>
              <a:tr h="8435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KNN Classifier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0.866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0.833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0.877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0.854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2877"/>
                  </a:ext>
                </a:extLst>
              </a:tr>
              <a:tr h="8435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  Classifier 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0.875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0.833</a:t>
                      </a: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0.909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0.869</a:t>
                      </a:r>
                      <a:endParaRPr lang="en-US" sz="1400">
                        <a:effectLst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99499"/>
                  </a:ext>
                </a:extLst>
              </a:tr>
              <a:tr h="8435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 Classifier </a:t>
                      </a: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0.925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0.916</a:t>
                      </a: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0.932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0.924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3078" marR="63078" marT="63078" marB="630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533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ED1C168-C5B2-40A5-BE46-EF11C2C7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0786"/>
            <a:ext cx="1288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0577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223</Words>
  <Application>Microsoft Office PowerPoint</Application>
  <PresentationFormat>On-screen Show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Slab</vt:lpstr>
      <vt:lpstr>Ubuntu</vt:lpstr>
      <vt:lpstr>Times New Roman</vt:lpstr>
      <vt:lpstr>Open Sans</vt:lpstr>
      <vt:lpstr>Montserrat</vt:lpstr>
      <vt:lpstr>Arial</vt:lpstr>
      <vt:lpstr>Investor Social Media by Slidesgo</vt:lpstr>
      <vt:lpstr>Fake Social Media Profile Detection</vt:lpstr>
      <vt:lpstr>TABLE OF CONTENTS</vt:lpstr>
      <vt:lpstr>Introduction</vt:lpstr>
      <vt:lpstr>Objectives</vt:lpstr>
      <vt:lpstr>TOP SOCIAL NETWORKING SITES in 2020</vt:lpstr>
      <vt:lpstr>Methodology</vt:lpstr>
      <vt:lpstr>Correlation between features </vt:lpstr>
      <vt:lpstr>Evaluation</vt:lpstr>
      <vt:lpstr>Accuracy Comparing  </vt:lpstr>
      <vt:lpstr>Apply the model on real life account</vt:lpstr>
      <vt:lpstr>Real account</vt:lpstr>
      <vt:lpstr>Fake account</vt:lpstr>
      <vt:lpstr>Future work</vt:lpstr>
      <vt:lpstr>Thank you,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Social Media Profile Detection</dc:title>
  <dc:creator>hp</dc:creator>
  <cp:lastModifiedBy>Fatemah Abdul. Al-Qahtani</cp:lastModifiedBy>
  <cp:revision>7</cp:revision>
  <dcterms:modified xsi:type="dcterms:W3CDTF">2021-11-07T04:32:29Z</dcterms:modified>
</cp:coreProperties>
</file>