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Fira Sans Extra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9F2B5B-FD7F-41E7-A747-3DAE3A80D841}">
  <a:tblStyle styleId="{209F2B5B-FD7F-41E7-A747-3DAE3A80D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bf1537e4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fbf1537e4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bf1537e4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fbf1537e4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ea67f8950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ea67f8950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fbf1537e4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fbf1537e4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f0c9eee9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f0c9eee9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eea67f8950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eea67f8950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fbf1537e4a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fbf1537e4a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fbf1537e4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fbf1537e4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fbf1537e4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fbf1537e4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fbf1537e4a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fbf1537e4a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ea67f8950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ea67f8950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bf1537e4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bf1537e4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f0c9eee94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f0c9eee94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ea67f8950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ea67f8950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fbf1537e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fbf1537e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number of subject</a:t>
            </a:r>
            <a:br>
              <a:rPr lang="en"/>
            </a:br>
            <a:r>
              <a:rPr lang="en"/>
              <a:t>Right number of category (balanced)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bf1537e4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bf1537e4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bf1537e4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bf1537e4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34a38f4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34a38f4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bf1537e4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bf1537e4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1837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60400" y="586900"/>
            <a:ext cx="3914700" cy="17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60400" y="28151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Article is fake ?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7200" y="586899"/>
            <a:ext cx="4003208" cy="4143503"/>
            <a:chOff x="457200" y="586924"/>
            <a:chExt cx="4003208" cy="4143503"/>
          </a:xfrm>
        </p:grpSpPr>
        <p:sp>
          <p:nvSpPr>
            <p:cNvPr id="57" name="Google Shape;57;p13"/>
            <p:cNvSpPr/>
            <p:nvPr/>
          </p:nvSpPr>
          <p:spPr>
            <a:xfrm>
              <a:off x="558721" y="586924"/>
              <a:ext cx="3901687" cy="3672814"/>
            </a:xfrm>
            <a:custGeom>
              <a:rect b="b" l="l" r="r" t="t"/>
              <a:pathLst>
                <a:path extrusionOk="0" h="34839" w="3701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57200" y="2343135"/>
              <a:ext cx="3934262" cy="2387293"/>
            </a:xfrm>
            <a:custGeom>
              <a:rect b="b" l="l" r="r" t="t"/>
              <a:pathLst>
                <a:path extrusionOk="0" h="22645" w="37319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631968" y="3877012"/>
              <a:ext cx="616932" cy="853395"/>
            </a:xfrm>
            <a:custGeom>
              <a:rect b="b" l="l" r="r" t="t"/>
              <a:pathLst>
                <a:path extrusionOk="0" h="8095" w="5852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861576" y="4013533"/>
              <a:ext cx="161402" cy="152968"/>
            </a:xfrm>
            <a:custGeom>
              <a:rect b="b" l="l" r="r" t="t"/>
              <a:pathLst>
                <a:path extrusionOk="0" h="1451" w="1531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cap="flat" cmpd="sng" w="9525">
              <a:solidFill>
                <a:srgbClr val="D769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48796" y="3876907"/>
              <a:ext cx="616932" cy="853501"/>
            </a:xfrm>
            <a:custGeom>
              <a:rect b="b" l="l" r="r" t="t"/>
              <a:pathLst>
                <a:path extrusionOk="0" h="8096" w="5852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52259" y="4013533"/>
              <a:ext cx="161402" cy="152968"/>
            </a:xfrm>
            <a:custGeom>
              <a:rect b="b" l="l" r="r" t="t"/>
              <a:pathLst>
                <a:path extrusionOk="0" h="1451" w="1531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cap="flat" cmpd="sng" w="9525">
              <a:solidFill>
                <a:srgbClr val="D769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005553" y="2827861"/>
              <a:ext cx="1007839" cy="959345"/>
            </a:xfrm>
            <a:custGeom>
              <a:rect b="b" l="l" r="r" t="t"/>
              <a:pathLst>
                <a:path extrusionOk="0" h="9100" w="956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67982" y="2827861"/>
              <a:ext cx="987598" cy="937417"/>
            </a:xfrm>
            <a:custGeom>
              <a:rect b="b" l="l" r="r" t="t"/>
              <a:pathLst>
                <a:path extrusionOk="0" h="8892" w="9368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584577" y="3226458"/>
              <a:ext cx="1562045" cy="999827"/>
            </a:xfrm>
            <a:custGeom>
              <a:rect b="b" l="l" r="r" t="t"/>
              <a:pathLst>
                <a:path extrusionOk="0" h="9484" w="14817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477153" y="3539032"/>
              <a:ext cx="2071130" cy="1191380"/>
            </a:xfrm>
            <a:custGeom>
              <a:rect b="b" l="l" r="r" t="t"/>
              <a:pathLst>
                <a:path extrusionOk="0" h="11301" w="19646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642243" y="3774965"/>
              <a:ext cx="1563205" cy="944269"/>
            </a:xfrm>
            <a:custGeom>
              <a:rect b="b" l="l" r="r" t="t"/>
              <a:pathLst>
                <a:path extrusionOk="0" fill="none" h="8957" w="14828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cap="rnd" cmpd="sng" w="9525">
              <a:solidFill>
                <a:srgbClr val="D91D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626746" y="4121484"/>
              <a:ext cx="135152" cy="137893"/>
            </a:xfrm>
            <a:custGeom>
              <a:rect b="b" l="l" r="r" t="t"/>
              <a:pathLst>
                <a:path extrusionOk="0" fill="none" h="1308" w="1282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cap="rnd" cmpd="sng" w="9525">
              <a:solidFill>
                <a:srgbClr val="D91D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166609" y="4073201"/>
              <a:ext cx="740066" cy="657204"/>
            </a:xfrm>
            <a:custGeom>
              <a:rect b="b" l="l" r="r" t="t"/>
              <a:pathLst>
                <a:path extrusionOk="0" h="6234" w="702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380720" y="1243171"/>
              <a:ext cx="1380086" cy="2295891"/>
            </a:xfrm>
            <a:custGeom>
              <a:rect b="b" l="l" r="r" t="t"/>
              <a:pathLst>
                <a:path extrusionOk="0" h="21778" w="13091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444816" y="1536347"/>
              <a:ext cx="1251892" cy="184911"/>
            </a:xfrm>
            <a:custGeom>
              <a:rect b="b" l="l" r="r" t="t"/>
              <a:pathLst>
                <a:path extrusionOk="0" h="1754" w="11875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444289" y="1549630"/>
              <a:ext cx="1252946" cy="193450"/>
            </a:xfrm>
            <a:custGeom>
              <a:rect b="b" l="l" r="r" t="t"/>
              <a:pathLst>
                <a:path extrusionOk="0" h="1835" w="11885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445344" y="1709870"/>
              <a:ext cx="645291" cy="526691"/>
            </a:xfrm>
            <a:custGeom>
              <a:rect b="b" l="l" r="r" t="t"/>
              <a:pathLst>
                <a:path extrusionOk="0" h="4996" w="6121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146502" y="2124808"/>
              <a:ext cx="549146" cy="513302"/>
            </a:xfrm>
            <a:custGeom>
              <a:rect b="b" l="l" r="r" t="t"/>
              <a:pathLst>
                <a:path extrusionOk="0" h="4869" w="5209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445344" y="2609218"/>
              <a:ext cx="1250311" cy="274520"/>
            </a:xfrm>
            <a:custGeom>
              <a:rect b="b" l="l" r="r" t="t"/>
              <a:pathLst>
                <a:path extrusionOk="0" h="2604" w="1186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445344" y="3008131"/>
              <a:ext cx="1250311" cy="200830"/>
            </a:xfrm>
            <a:custGeom>
              <a:rect b="b" l="l" r="r" t="t"/>
              <a:pathLst>
                <a:path extrusionOk="0" h="1905" w="1186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445344" y="3056730"/>
              <a:ext cx="1250311" cy="262818"/>
            </a:xfrm>
            <a:custGeom>
              <a:rect b="b" l="l" r="r" t="t"/>
              <a:pathLst>
                <a:path extrusionOk="0" h="2493" w="1186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145975" y="1628696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145975" y="1671391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145975" y="1714192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145975" y="1756888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145975" y="1799584"/>
              <a:ext cx="550727" cy="86657"/>
            </a:xfrm>
            <a:custGeom>
              <a:rect b="b" l="l" r="r" t="t"/>
              <a:pathLst>
                <a:path extrusionOk="0" h="822" w="5224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145975" y="1842279"/>
              <a:ext cx="550727" cy="86657"/>
            </a:xfrm>
            <a:custGeom>
              <a:rect b="b" l="l" r="r" t="t"/>
              <a:pathLst>
                <a:path extrusionOk="0" h="822" w="5224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145975" y="1885080"/>
              <a:ext cx="550727" cy="86552"/>
            </a:xfrm>
            <a:custGeom>
              <a:rect b="b" l="l" r="r" t="t"/>
              <a:pathLst>
                <a:path extrusionOk="0" h="821" w="5224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145975" y="1928303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145975" y="1970998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145975" y="2013694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145975" y="2056495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444289" y="2828072"/>
              <a:ext cx="637174" cy="98465"/>
            </a:xfrm>
            <a:custGeom>
              <a:rect b="b" l="l" r="r" t="t"/>
              <a:pathLst>
                <a:path extrusionOk="0" h="934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444289" y="2870873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444289" y="2913569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444289" y="2956264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444289" y="2998960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444289" y="3041761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145975" y="2741627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145975" y="2784322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145975" y="2827018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145975" y="2869819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145975" y="2912514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145975" y="2955210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789861" y="2209777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789861" y="2252473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789861" y="2295168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789861" y="2337864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789861" y="2380665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789861" y="2423360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789861" y="2466056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789861" y="2508751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789861" y="2551447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789861" y="2594248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789861" y="2636944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444816" y="2258271"/>
              <a:ext cx="300770" cy="50919"/>
            </a:xfrm>
            <a:custGeom>
              <a:rect b="b" l="l" r="r" t="t"/>
              <a:pathLst>
                <a:path extrusionOk="0" h="483" w="2853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44816" y="2301072"/>
              <a:ext cx="300770" cy="50814"/>
            </a:xfrm>
            <a:custGeom>
              <a:rect b="b" l="l" r="r" t="t"/>
              <a:pathLst>
                <a:path extrusionOk="0" h="482" w="2853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444816" y="2343767"/>
              <a:ext cx="300770" cy="50814"/>
            </a:xfrm>
            <a:custGeom>
              <a:rect b="b" l="l" r="r" t="t"/>
              <a:pathLst>
                <a:path extrusionOk="0" h="482" w="2853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444816" y="2386463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444816" y="2429158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444816" y="2471959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444816" y="2514655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444816" y="2557351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444816" y="2600046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444816" y="2642847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444816" y="2685543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731036" y="1458335"/>
              <a:ext cx="140634" cy="164565"/>
            </a:xfrm>
            <a:custGeom>
              <a:rect b="b" l="l" r="r" t="t"/>
              <a:pathLst>
                <a:path extrusionOk="0" h="1561" w="1334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2900870" y="1437040"/>
              <a:ext cx="124609" cy="161929"/>
            </a:xfrm>
            <a:custGeom>
              <a:rect b="b" l="l" r="r" t="t"/>
              <a:pathLst>
                <a:path extrusionOk="0" h="1536" w="1182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30644" y="1402251"/>
              <a:ext cx="239942" cy="172050"/>
            </a:xfrm>
            <a:custGeom>
              <a:rect b="b" l="l" r="r" t="t"/>
              <a:pathLst>
                <a:path extrusionOk="0" h="1632" w="2276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83761" y="1385595"/>
              <a:ext cx="134203" cy="153495"/>
            </a:xfrm>
            <a:custGeom>
              <a:rect b="b" l="l" r="r" t="t"/>
              <a:pathLst>
                <a:path extrusionOk="0" h="1456" w="1273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444816" y="1625533"/>
              <a:ext cx="235619" cy="41747"/>
            </a:xfrm>
            <a:custGeom>
              <a:rect b="b" l="l" r="r" t="t"/>
              <a:pathLst>
                <a:path extrusionOk="0" h="396" w="2235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451486" y="1482898"/>
              <a:ext cx="245213" cy="42907"/>
            </a:xfrm>
            <a:custGeom>
              <a:rect b="b" l="l" r="r" t="t"/>
              <a:pathLst>
                <a:path extrusionOk="0" h="407" w="2326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444816" y="1287975"/>
              <a:ext cx="1251892" cy="184911"/>
            </a:xfrm>
            <a:custGeom>
              <a:rect b="b" l="l" r="r" t="t"/>
              <a:pathLst>
                <a:path extrusionOk="0" h="1754" w="11875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2445344" y="3400087"/>
              <a:ext cx="364340" cy="83389"/>
            </a:xfrm>
            <a:custGeom>
              <a:rect b="b" l="l" r="r" t="t"/>
              <a:pathLst>
                <a:path extrusionOk="0" h="791" w="3456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331306" y="3275585"/>
              <a:ext cx="364340" cy="83495"/>
            </a:xfrm>
            <a:custGeom>
              <a:rect b="b" l="l" r="r" t="t"/>
              <a:pathLst>
                <a:path extrusionOk="0" h="792" w="3456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599154" y="2244988"/>
              <a:ext cx="240996" cy="327442"/>
            </a:xfrm>
            <a:custGeom>
              <a:rect b="b" l="l" r="r" t="t"/>
              <a:pathLst>
                <a:path extrusionOk="0" h="3106" w="2286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866186" y="2124808"/>
              <a:ext cx="278315" cy="320484"/>
            </a:xfrm>
            <a:custGeom>
              <a:rect b="b" l="l" r="r" t="t"/>
              <a:pathLst>
                <a:path extrusionOk="0" h="3040" w="264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043505" y="1891405"/>
              <a:ext cx="338090" cy="358436"/>
            </a:xfrm>
            <a:custGeom>
              <a:rect b="b" l="l" r="r" t="t"/>
              <a:pathLst>
                <a:path extrusionOk="0" h="3400" w="3207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281125" y="1742972"/>
              <a:ext cx="302879" cy="334400"/>
            </a:xfrm>
            <a:custGeom>
              <a:rect b="b" l="l" r="r" t="t"/>
              <a:pathLst>
                <a:path extrusionOk="0" h="3172" w="2873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528205" y="1677506"/>
              <a:ext cx="1124753" cy="964194"/>
            </a:xfrm>
            <a:custGeom>
              <a:rect b="b" l="l" r="r" t="t"/>
              <a:pathLst>
                <a:path extrusionOk="0" h="9146" w="10669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493416" y="1644931"/>
              <a:ext cx="1194753" cy="1029134"/>
            </a:xfrm>
            <a:custGeom>
              <a:rect b="b" l="l" r="r" t="t"/>
              <a:pathLst>
                <a:path extrusionOk="0" h="9762" w="11333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000331" y="1243171"/>
              <a:ext cx="1380508" cy="2293150"/>
            </a:xfrm>
            <a:custGeom>
              <a:rect b="b" l="l" r="r" t="t"/>
              <a:pathLst>
                <a:path extrusionOk="0" h="21752" w="13095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065482" y="1330249"/>
              <a:ext cx="645186" cy="525531"/>
            </a:xfrm>
            <a:custGeom>
              <a:rect b="b" l="l" r="r" t="t"/>
              <a:pathLst>
                <a:path extrusionOk="0" h="4985" w="612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065482" y="2729292"/>
              <a:ext cx="645186" cy="635592"/>
            </a:xfrm>
            <a:custGeom>
              <a:rect b="b" l="l" r="r" t="t"/>
              <a:pathLst>
                <a:path extrusionOk="0" h="6029" w="612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766113" y="1927249"/>
              <a:ext cx="549567" cy="512248"/>
            </a:xfrm>
            <a:custGeom>
              <a:rect b="b" l="l" r="r" t="t"/>
              <a:pathLst>
                <a:path extrusionOk="0" h="4859" w="5213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065482" y="2314882"/>
              <a:ext cx="1250205" cy="271990"/>
            </a:xfrm>
            <a:custGeom>
              <a:rect b="b" l="l" r="r" t="t"/>
              <a:pathLst>
                <a:path extrusionOk="0" h="2580" w="11859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765586" y="1431137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765586" y="1473832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765586" y="1516528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765586" y="155932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765586" y="1602551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765586" y="1645247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765586" y="1687943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765586" y="1730744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765586" y="177343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765586" y="1816135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765586" y="1858830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064428" y="2446869"/>
              <a:ext cx="636646" cy="96672"/>
            </a:xfrm>
            <a:custGeom>
              <a:rect b="b" l="l" r="r" t="t"/>
              <a:pathLst>
                <a:path extrusionOk="0" h="917" w="6039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064428" y="2489565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64428" y="2532260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064428" y="2574956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064428" y="2617757"/>
              <a:ext cx="636646" cy="97305"/>
            </a:xfrm>
            <a:custGeom>
              <a:rect b="b" l="l" r="r" t="t"/>
              <a:pathLst>
                <a:path extrusionOk="0" h="923" w="6039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064428" y="2660452"/>
              <a:ext cx="636646" cy="97305"/>
            </a:xfrm>
            <a:custGeom>
              <a:rect b="b" l="l" r="r" t="t"/>
              <a:pathLst>
                <a:path extrusionOk="0" h="923" w="6039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765586" y="2544067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765586" y="2586763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765586" y="262945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765586" y="2672154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765586" y="2714955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765586" y="2757651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059290" y="2862334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059290" y="2905029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2059290" y="2948252"/>
              <a:ext cx="256915" cy="43961"/>
            </a:xfrm>
            <a:custGeom>
              <a:rect b="b" l="l" r="r" t="t"/>
              <a:pathLst>
                <a:path extrusionOk="0" h="417" w="2437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2059290" y="2990948"/>
              <a:ext cx="256915" cy="43961"/>
            </a:xfrm>
            <a:custGeom>
              <a:rect b="b" l="l" r="r" t="t"/>
              <a:pathLst>
                <a:path extrusionOk="0" h="417" w="2437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059290" y="3033749"/>
              <a:ext cx="256915" cy="43856"/>
            </a:xfrm>
            <a:custGeom>
              <a:rect b="b" l="l" r="r" t="t"/>
              <a:pathLst>
                <a:path extrusionOk="0" h="416" w="2437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059290" y="3076444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059290" y="3119140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059290" y="3161835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059290" y="3204636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059290" y="3247332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059290" y="3290027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765586" y="2821747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765586" y="2864442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765586" y="2907138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765586" y="2949833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765586" y="2992634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765586" y="3035857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765586" y="3078553"/>
              <a:ext cx="256388" cy="43961"/>
            </a:xfrm>
            <a:custGeom>
              <a:rect b="b" l="l" r="r" t="t"/>
              <a:pathLst>
                <a:path extrusionOk="0" h="417" w="2432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765586" y="3121248"/>
              <a:ext cx="256388" cy="43961"/>
            </a:xfrm>
            <a:custGeom>
              <a:rect b="b" l="l" r="r" t="t"/>
              <a:pathLst>
                <a:path extrusionOk="0" h="417" w="2432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765586" y="3164049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765586" y="3206745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765586" y="3249440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409367" y="1877595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409367" y="1920291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409367" y="1962986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409367" y="2005682"/>
              <a:ext cx="301825" cy="50919"/>
            </a:xfrm>
            <a:custGeom>
              <a:rect b="b" l="l" r="r" t="t"/>
              <a:pathLst>
                <a:path extrusionOk="0" h="483" w="2863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409367" y="2049010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409367" y="2091705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409367" y="2134401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09367" y="2177202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409367" y="2219898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1409367" y="2262593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409367" y="2305289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064428" y="1830050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064428" y="1872746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064428" y="1915441"/>
              <a:ext cx="301298" cy="50392"/>
            </a:xfrm>
            <a:custGeom>
              <a:rect b="b" l="l" r="r" t="t"/>
              <a:pathLst>
                <a:path extrusionOk="0" h="478" w="2858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064428" y="1958242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064428" y="2000938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064428" y="2043633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064428" y="2086329"/>
              <a:ext cx="301298" cy="50392"/>
            </a:xfrm>
            <a:custGeom>
              <a:rect b="b" l="l" r="r" t="t"/>
              <a:pathLst>
                <a:path extrusionOk="0" h="478" w="2858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064428" y="2129130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064428" y="2171826"/>
              <a:ext cx="301298" cy="50814"/>
            </a:xfrm>
            <a:custGeom>
              <a:rect b="b" l="l" r="r" t="t"/>
              <a:pathLst>
                <a:path extrusionOk="0" h="482" w="2858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64428" y="2214521"/>
              <a:ext cx="301298" cy="50814"/>
            </a:xfrm>
            <a:custGeom>
              <a:rect b="b" l="l" r="r" t="t"/>
              <a:pathLst>
                <a:path extrusionOk="0" h="482" w="2858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4428" y="2257217"/>
              <a:ext cx="301298" cy="50919"/>
            </a:xfrm>
            <a:custGeom>
              <a:rect b="b" l="l" r="r" t="t"/>
              <a:pathLst>
                <a:path extrusionOk="0" h="483" w="2858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766113" y="3299621"/>
              <a:ext cx="549567" cy="149173"/>
            </a:xfrm>
            <a:custGeom>
              <a:rect b="b" l="l" r="r" t="t"/>
              <a:pathLst>
                <a:path extrusionOk="0" h="1415" w="5213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26808" y="2318888"/>
              <a:ext cx="441720" cy="637490"/>
            </a:xfrm>
            <a:custGeom>
              <a:rect b="b" l="l" r="r" t="t"/>
              <a:pathLst>
                <a:path extrusionOk="0" h="6047" w="419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492601" y="2318888"/>
              <a:ext cx="441720" cy="637490"/>
            </a:xfrm>
            <a:custGeom>
              <a:rect b="b" l="l" r="r" t="t"/>
              <a:pathLst>
                <a:path extrusionOk="0" h="6047" w="419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" name="Google Shape;2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575" y="80450"/>
            <a:ext cx="1565100" cy="1565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13"/>
          <p:cNvSpPr txBox="1"/>
          <p:nvPr/>
        </p:nvSpPr>
        <p:spPr>
          <a:xfrm>
            <a:off x="5989575" y="3970725"/>
            <a:ext cx="238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Abdullah Al-Huwaishel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Ghanim Al-Ghanim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EDA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03" name="Google Shape;6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88" y="1102000"/>
            <a:ext cx="7535614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EDA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09" name="Google Shape;6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25" y="1122525"/>
            <a:ext cx="7821574" cy="37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 sz="2400"/>
          </a:p>
        </p:txBody>
      </p:sp>
      <p:grpSp>
        <p:nvGrpSpPr>
          <p:cNvPr id="615" name="Google Shape;615;p24"/>
          <p:cNvGrpSpPr/>
          <p:nvPr/>
        </p:nvGrpSpPr>
        <p:grpSpPr>
          <a:xfrm>
            <a:off x="95515" y="1509932"/>
            <a:ext cx="1256380" cy="3209991"/>
            <a:chOff x="759150" y="1517838"/>
            <a:chExt cx="1597431" cy="3212561"/>
          </a:xfrm>
        </p:grpSpPr>
        <p:sp>
          <p:nvSpPr>
            <p:cNvPr id="616" name="Google Shape;616;p24"/>
            <p:cNvSpPr/>
            <p:nvPr/>
          </p:nvSpPr>
          <p:spPr>
            <a:xfrm>
              <a:off x="762981" y="2562675"/>
              <a:ext cx="1593600" cy="1477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081131" y="1517838"/>
              <a:ext cx="957300" cy="957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4000">
                <a:solidFill>
                  <a:schemeClr val="lt1"/>
                </a:solidFill>
              </a:endParaRPr>
            </a:p>
          </p:txBody>
        </p:sp>
        <p:cxnSp>
          <p:nvCxnSpPr>
            <p:cNvPr id="618" name="Google Shape;618;p24"/>
            <p:cNvCxnSpPr>
              <a:stCxn id="616" idx="0"/>
              <a:endCxn id="617" idx="4"/>
            </p:cNvCxnSpPr>
            <p:nvPr/>
          </p:nvCxnSpPr>
          <p:spPr>
            <a:xfrm rot="10800000">
              <a:off x="1559781" y="24750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4"/>
            <p:cNvCxnSpPr>
              <a:stCxn id="616" idx="2"/>
              <a:endCxn id="620" idx="0"/>
            </p:cNvCxnSpPr>
            <p:nvPr/>
          </p:nvCxnSpPr>
          <p:spPr>
            <a:xfrm>
              <a:off x="1559781" y="40398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0" name="Google Shape;620;p24"/>
            <p:cNvSpPr/>
            <p:nvPr/>
          </p:nvSpPr>
          <p:spPr>
            <a:xfrm>
              <a:off x="1258362" y="4127399"/>
              <a:ext cx="603000" cy="60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>
                <a:solidFill>
                  <a:schemeClr val="lt1"/>
                </a:solidFill>
              </a:endParaRPr>
            </a:p>
          </p:txBody>
        </p:sp>
        <p:grpSp>
          <p:nvGrpSpPr>
            <p:cNvPr id="621" name="Google Shape;621;p24"/>
            <p:cNvGrpSpPr/>
            <p:nvPr/>
          </p:nvGrpSpPr>
          <p:grpSpPr>
            <a:xfrm>
              <a:off x="759150" y="2715584"/>
              <a:ext cx="1593625" cy="1171341"/>
              <a:chOff x="759150" y="2744409"/>
              <a:chExt cx="1593625" cy="1171341"/>
            </a:xfrm>
          </p:grpSpPr>
          <p:sp>
            <p:nvSpPr>
              <p:cNvPr id="622" name="Google Shape;622;p24"/>
              <p:cNvSpPr txBox="1"/>
              <p:nvPr/>
            </p:nvSpPr>
            <p:spPr>
              <a:xfrm>
                <a:off x="759175" y="2744409"/>
                <a:ext cx="1593600" cy="83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remove numbers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3" name="Google Shape;623;p24"/>
              <p:cNvSpPr txBox="1"/>
              <p:nvPr/>
            </p:nvSpPr>
            <p:spPr>
              <a:xfrm>
                <a:off x="759150" y="3023250"/>
                <a:ext cx="1593600" cy="8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4" name="Google Shape;624;p24"/>
          <p:cNvGrpSpPr/>
          <p:nvPr/>
        </p:nvGrpSpPr>
        <p:grpSpPr>
          <a:xfrm>
            <a:off x="1678679" y="1502707"/>
            <a:ext cx="1253371" cy="3209991"/>
            <a:chOff x="2770166" y="1517838"/>
            <a:chExt cx="1593606" cy="3212561"/>
          </a:xfrm>
        </p:grpSpPr>
        <p:sp>
          <p:nvSpPr>
            <p:cNvPr id="625" name="Google Shape;625;p24"/>
            <p:cNvSpPr/>
            <p:nvPr/>
          </p:nvSpPr>
          <p:spPr>
            <a:xfrm>
              <a:off x="2770172" y="2562675"/>
              <a:ext cx="1593600" cy="14772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3088322" y="1517838"/>
              <a:ext cx="957300" cy="957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cxnSp>
          <p:nvCxnSpPr>
            <p:cNvPr id="627" name="Google Shape;627;p24"/>
            <p:cNvCxnSpPr>
              <a:stCxn id="625" idx="0"/>
              <a:endCxn id="626" idx="4"/>
            </p:cNvCxnSpPr>
            <p:nvPr/>
          </p:nvCxnSpPr>
          <p:spPr>
            <a:xfrm rot="10800000">
              <a:off x="3566972" y="24750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4"/>
            <p:cNvCxnSpPr>
              <a:stCxn id="625" idx="2"/>
              <a:endCxn id="629" idx="0"/>
            </p:cNvCxnSpPr>
            <p:nvPr/>
          </p:nvCxnSpPr>
          <p:spPr>
            <a:xfrm>
              <a:off x="3566972" y="40398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9" name="Google Shape;629;p24"/>
            <p:cNvSpPr/>
            <p:nvPr/>
          </p:nvSpPr>
          <p:spPr>
            <a:xfrm>
              <a:off x="3265472" y="4127399"/>
              <a:ext cx="603000" cy="603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4000">
                <a:solidFill>
                  <a:schemeClr val="lt1"/>
                </a:solidFill>
              </a:endParaRPr>
            </a:p>
          </p:txBody>
        </p:sp>
        <p:sp>
          <p:nvSpPr>
            <p:cNvPr id="630" name="Google Shape;630;p24"/>
            <p:cNvSpPr txBox="1"/>
            <p:nvPr/>
          </p:nvSpPr>
          <p:spPr>
            <a:xfrm>
              <a:off x="2770166" y="2715582"/>
              <a:ext cx="1593600" cy="8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remove punctuation 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31" name="Google Shape;631;p24"/>
          <p:cNvGrpSpPr/>
          <p:nvPr/>
        </p:nvGrpSpPr>
        <p:grpSpPr>
          <a:xfrm>
            <a:off x="3218683" y="1509932"/>
            <a:ext cx="1253381" cy="3209991"/>
            <a:chOff x="4779263" y="1517838"/>
            <a:chExt cx="1593619" cy="3212561"/>
          </a:xfrm>
        </p:grpSpPr>
        <p:sp>
          <p:nvSpPr>
            <p:cNvPr id="632" name="Google Shape;632;p24"/>
            <p:cNvSpPr/>
            <p:nvPr/>
          </p:nvSpPr>
          <p:spPr>
            <a:xfrm>
              <a:off x="4779281" y="2562675"/>
              <a:ext cx="1593600" cy="14772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5097431" y="1517838"/>
              <a:ext cx="957300" cy="957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cxnSp>
          <p:nvCxnSpPr>
            <p:cNvPr id="634" name="Google Shape;634;p24"/>
            <p:cNvCxnSpPr>
              <a:stCxn id="632" idx="0"/>
              <a:endCxn id="633" idx="4"/>
            </p:cNvCxnSpPr>
            <p:nvPr/>
          </p:nvCxnSpPr>
          <p:spPr>
            <a:xfrm rot="10800000">
              <a:off x="5576081" y="24750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4"/>
            <p:cNvCxnSpPr>
              <a:stCxn id="632" idx="2"/>
              <a:endCxn id="636" idx="0"/>
            </p:cNvCxnSpPr>
            <p:nvPr/>
          </p:nvCxnSpPr>
          <p:spPr>
            <a:xfrm>
              <a:off x="5576081" y="40398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6" name="Google Shape;636;p24"/>
            <p:cNvSpPr/>
            <p:nvPr/>
          </p:nvSpPr>
          <p:spPr>
            <a:xfrm>
              <a:off x="5274581" y="4127399"/>
              <a:ext cx="603000" cy="6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4000">
                <a:solidFill>
                  <a:schemeClr val="lt1"/>
                </a:solidFill>
              </a:endParaRPr>
            </a:p>
          </p:txBody>
        </p:sp>
        <p:grpSp>
          <p:nvGrpSpPr>
            <p:cNvPr id="637" name="Google Shape;637;p24"/>
            <p:cNvGrpSpPr/>
            <p:nvPr/>
          </p:nvGrpSpPr>
          <p:grpSpPr>
            <a:xfrm>
              <a:off x="4779263" y="2715582"/>
              <a:ext cx="1593618" cy="1171343"/>
              <a:chOff x="759150" y="2744407"/>
              <a:chExt cx="1593618" cy="1171343"/>
            </a:xfrm>
          </p:grpSpPr>
          <p:sp>
            <p:nvSpPr>
              <p:cNvPr id="638" name="Google Shape;638;p24"/>
              <p:cNvSpPr txBox="1"/>
              <p:nvPr/>
            </p:nvSpPr>
            <p:spPr>
              <a:xfrm>
                <a:off x="759168" y="2744407"/>
                <a:ext cx="1593600" cy="9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remove repeated characters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39" name="Google Shape;639;p24"/>
              <p:cNvSpPr txBox="1"/>
              <p:nvPr/>
            </p:nvSpPr>
            <p:spPr>
              <a:xfrm>
                <a:off x="759150" y="3023250"/>
                <a:ext cx="1593600" cy="8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40" name="Google Shape;640;p24"/>
          <p:cNvGrpSpPr/>
          <p:nvPr/>
        </p:nvGrpSpPr>
        <p:grpSpPr>
          <a:xfrm>
            <a:off x="4758693" y="1509932"/>
            <a:ext cx="1253381" cy="3209991"/>
            <a:chOff x="6787413" y="1517838"/>
            <a:chExt cx="1593619" cy="3212561"/>
          </a:xfrm>
        </p:grpSpPr>
        <p:sp>
          <p:nvSpPr>
            <p:cNvPr id="641" name="Google Shape;641;p24"/>
            <p:cNvSpPr/>
            <p:nvPr/>
          </p:nvSpPr>
          <p:spPr>
            <a:xfrm>
              <a:off x="6787431" y="2562675"/>
              <a:ext cx="1593600" cy="14772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7105581" y="1517838"/>
              <a:ext cx="957300" cy="957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cxnSp>
          <p:nvCxnSpPr>
            <p:cNvPr id="643" name="Google Shape;643;p24"/>
            <p:cNvCxnSpPr>
              <a:stCxn id="641" idx="0"/>
              <a:endCxn id="642" idx="4"/>
            </p:cNvCxnSpPr>
            <p:nvPr/>
          </p:nvCxnSpPr>
          <p:spPr>
            <a:xfrm rot="10800000">
              <a:off x="7584231" y="24750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4"/>
            <p:cNvCxnSpPr>
              <a:stCxn id="641" idx="2"/>
              <a:endCxn id="645" idx="0"/>
            </p:cNvCxnSpPr>
            <p:nvPr/>
          </p:nvCxnSpPr>
          <p:spPr>
            <a:xfrm>
              <a:off x="7584231" y="40398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5" name="Google Shape;645;p24"/>
            <p:cNvSpPr/>
            <p:nvPr/>
          </p:nvSpPr>
          <p:spPr>
            <a:xfrm>
              <a:off x="7282731" y="4127399"/>
              <a:ext cx="603000" cy="60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4000">
                <a:solidFill>
                  <a:schemeClr val="lt1"/>
                </a:solidFill>
              </a:endParaRPr>
            </a:p>
          </p:txBody>
        </p:sp>
        <p:grpSp>
          <p:nvGrpSpPr>
            <p:cNvPr id="646" name="Google Shape;646;p24"/>
            <p:cNvGrpSpPr/>
            <p:nvPr/>
          </p:nvGrpSpPr>
          <p:grpSpPr>
            <a:xfrm>
              <a:off x="6787413" y="2715582"/>
              <a:ext cx="1593607" cy="1171343"/>
              <a:chOff x="759150" y="2744407"/>
              <a:chExt cx="1593607" cy="1171343"/>
            </a:xfrm>
          </p:grpSpPr>
          <p:sp>
            <p:nvSpPr>
              <p:cNvPr id="647" name="Google Shape;647;p24"/>
              <p:cNvSpPr txBox="1"/>
              <p:nvPr/>
            </p:nvSpPr>
            <p:spPr>
              <a:xfrm>
                <a:off x="759157" y="2744407"/>
                <a:ext cx="1593600" cy="9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turn all words into lowercase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48" name="Google Shape;648;p24"/>
              <p:cNvSpPr txBox="1"/>
              <p:nvPr/>
            </p:nvSpPr>
            <p:spPr>
              <a:xfrm>
                <a:off x="759150" y="3023250"/>
                <a:ext cx="1593600" cy="8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649" name="Google Shape;649;p24"/>
          <p:cNvSpPr txBox="1"/>
          <p:nvPr/>
        </p:nvSpPr>
        <p:spPr>
          <a:xfrm>
            <a:off x="1220008" y="1055500"/>
            <a:ext cx="37518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50" name="Google Shape;650;p24"/>
          <p:cNvGrpSpPr/>
          <p:nvPr/>
        </p:nvGrpSpPr>
        <p:grpSpPr>
          <a:xfrm>
            <a:off x="529902" y="1731124"/>
            <a:ext cx="393759" cy="499376"/>
            <a:chOff x="6025167" y="5480743"/>
            <a:chExt cx="500648" cy="499776"/>
          </a:xfrm>
        </p:grpSpPr>
        <p:sp>
          <p:nvSpPr>
            <p:cNvPr id="651" name="Google Shape;651;p24"/>
            <p:cNvSpPr/>
            <p:nvPr/>
          </p:nvSpPr>
          <p:spPr>
            <a:xfrm>
              <a:off x="6172819" y="5599073"/>
              <a:ext cx="205352" cy="92981"/>
            </a:xfrm>
            <a:custGeom>
              <a:rect b="b" l="l" r="r" t="t"/>
              <a:pathLst>
                <a:path extrusionOk="0" h="1592" w="3516">
                  <a:moveTo>
                    <a:pt x="922" y="1"/>
                  </a:moveTo>
                  <a:cubicBezTo>
                    <a:pt x="410" y="1"/>
                    <a:pt x="0" y="411"/>
                    <a:pt x="0" y="923"/>
                  </a:cubicBezTo>
                  <a:lnTo>
                    <a:pt x="0" y="1591"/>
                  </a:lnTo>
                  <a:lnTo>
                    <a:pt x="3516" y="1591"/>
                  </a:lnTo>
                  <a:lnTo>
                    <a:pt x="3516" y="923"/>
                  </a:lnTo>
                  <a:cubicBezTo>
                    <a:pt x="3516" y="411"/>
                    <a:pt x="3105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6217149" y="5480743"/>
              <a:ext cx="117219" cy="117511"/>
            </a:xfrm>
            <a:custGeom>
              <a:rect b="b" l="l" r="r" t="t"/>
              <a:pathLst>
                <a:path extrusionOk="0" h="2012" w="2007">
                  <a:moveTo>
                    <a:pt x="1004" y="0"/>
                  </a:moveTo>
                  <a:cubicBezTo>
                    <a:pt x="452" y="0"/>
                    <a:pt x="1" y="451"/>
                    <a:pt x="1" y="1009"/>
                  </a:cubicBezTo>
                  <a:cubicBezTo>
                    <a:pt x="1" y="1561"/>
                    <a:pt x="452" y="2012"/>
                    <a:pt x="1004" y="2012"/>
                  </a:cubicBezTo>
                  <a:cubicBezTo>
                    <a:pt x="1556" y="2012"/>
                    <a:pt x="2007" y="1561"/>
                    <a:pt x="2007" y="1009"/>
                  </a:cubicBezTo>
                  <a:cubicBezTo>
                    <a:pt x="2007" y="451"/>
                    <a:pt x="1556" y="0"/>
                    <a:pt x="100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055363" y="5770086"/>
              <a:ext cx="439965" cy="210433"/>
            </a:xfrm>
            <a:custGeom>
              <a:rect b="b" l="l" r="r" t="t"/>
              <a:pathLst>
                <a:path extrusionOk="0" h="3603" w="7533">
                  <a:moveTo>
                    <a:pt x="0" y="1"/>
                  </a:moveTo>
                  <a:lnTo>
                    <a:pt x="0" y="3349"/>
                  </a:lnTo>
                  <a:cubicBezTo>
                    <a:pt x="0" y="3491"/>
                    <a:pt x="111" y="3602"/>
                    <a:pt x="253" y="3602"/>
                  </a:cubicBezTo>
                  <a:lnTo>
                    <a:pt x="7284" y="3602"/>
                  </a:lnTo>
                  <a:cubicBezTo>
                    <a:pt x="7421" y="3602"/>
                    <a:pt x="7533" y="3491"/>
                    <a:pt x="7533" y="3349"/>
                  </a:cubicBezTo>
                  <a:lnTo>
                    <a:pt x="7533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6025167" y="5687266"/>
              <a:ext cx="500648" cy="87900"/>
            </a:xfrm>
            <a:custGeom>
              <a:rect b="b" l="l" r="r" t="t"/>
              <a:pathLst>
                <a:path extrusionOk="0" h="1505" w="8572">
                  <a:moveTo>
                    <a:pt x="249" y="0"/>
                  </a:moveTo>
                  <a:cubicBezTo>
                    <a:pt x="112" y="0"/>
                    <a:pt x="0" y="112"/>
                    <a:pt x="0" y="248"/>
                  </a:cubicBezTo>
                  <a:lnTo>
                    <a:pt x="0" y="1251"/>
                  </a:lnTo>
                  <a:cubicBezTo>
                    <a:pt x="0" y="1393"/>
                    <a:pt x="112" y="1505"/>
                    <a:pt x="249" y="1505"/>
                  </a:cubicBezTo>
                  <a:lnTo>
                    <a:pt x="8318" y="1505"/>
                  </a:lnTo>
                  <a:cubicBezTo>
                    <a:pt x="8460" y="1505"/>
                    <a:pt x="8571" y="1393"/>
                    <a:pt x="8571" y="1251"/>
                  </a:cubicBezTo>
                  <a:lnTo>
                    <a:pt x="8571" y="248"/>
                  </a:lnTo>
                  <a:cubicBezTo>
                    <a:pt x="8571" y="112"/>
                    <a:pt x="8460" y="0"/>
                    <a:pt x="8318" y="0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6202080" y="5804428"/>
              <a:ext cx="146830" cy="117511"/>
            </a:xfrm>
            <a:custGeom>
              <a:rect b="b" l="l" r="r" t="t"/>
              <a:pathLst>
                <a:path extrusionOk="0" h="2012" w="2514">
                  <a:moveTo>
                    <a:pt x="254" y="0"/>
                  </a:moveTo>
                  <a:cubicBezTo>
                    <a:pt x="112" y="0"/>
                    <a:pt x="1" y="112"/>
                    <a:pt x="1" y="253"/>
                  </a:cubicBezTo>
                  <a:lnTo>
                    <a:pt x="1" y="1758"/>
                  </a:lnTo>
                  <a:cubicBezTo>
                    <a:pt x="1" y="1895"/>
                    <a:pt x="112" y="2011"/>
                    <a:pt x="254" y="2011"/>
                  </a:cubicBezTo>
                  <a:lnTo>
                    <a:pt x="2260" y="2011"/>
                  </a:lnTo>
                  <a:cubicBezTo>
                    <a:pt x="2402" y="2011"/>
                    <a:pt x="2513" y="1895"/>
                    <a:pt x="2513" y="1758"/>
                  </a:cubicBezTo>
                  <a:lnTo>
                    <a:pt x="2513" y="253"/>
                  </a:lnTo>
                  <a:cubicBezTo>
                    <a:pt x="2513" y="112"/>
                    <a:pt x="2402" y="0"/>
                    <a:pt x="2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24"/>
          <p:cNvGrpSpPr/>
          <p:nvPr/>
        </p:nvGrpSpPr>
        <p:grpSpPr>
          <a:xfrm>
            <a:off x="5269284" y="1733170"/>
            <a:ext cx="440693" cy="484514"/>
            <a:chOff x="4325504" y="4877646"/>
            <a:chExt cx="505381" cy="499602"/>
          </a:xfrm>
        </p:grpSpPr>
        <p:sp>
          <p:nvSpPr>
            <p:cNvPr id="657" name="Google Shape;657;p24"/>
            <p:cNvSpPr/>
            <p:nvPr/>
          </p:nvSpPr>
          <p:spPr>
            <a:xfrm>
              <a:off x="4325504" y="5208691"/>
              <a:ext cx="173696" cy="168557"/>
            </a:xfrm>
            <a:custGeom>
              <a:rect b="b" l="l" r="r" t="t"/>
              <a:pathLst>
                <a:path extrusionOk="0" h="2886" w="2974">
                  <a:moveTo>
                    <a:pt x="1616" y="0"/>
                  </a:moveTo>
                  <a:lnTo>
                    <a:pt x="1535" y="26"/>
                  </a:lnTo>
                  <a:lnTo>
                    <a:pt x="395" y="1166"/>
                  </a:lnTo>
                  <a:cubicBezTo>
                    <a:pt x="0" y="1556"/>
                    <a:pt x="0" y="2194"/>
                    <a:pt x="395" y="2589"/>
                  </a:cubicBezTo>
                  <a:cubicBezTo>
                    <a:pt x="593" y="2787"/>
                    <a:pt x="851" y="2885"/>
                    <a:pt x="1109" y="2885"/>
                  </a:cubicBezTo>
                  <a:cubicBezTo>
                    <a:pt x="1368" y="2885"/>
                    <a:pt x="1626" y="2787"/>
                    <a:pt x="1824" y="2589"/>
                  </a:cubicBezTo>
                  <a:lnTo>
                    <a:pt x="2958" y="1449"/>
                  </a:lnTo>
                  <a:lnTo>
                    <a:pt x="2974" y="1363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4415099" y="5153088"/>
              <a:ext cx="140639" cy="140289"/>
            </a:xfrm>
            <a:custGeom>
              <a:rect b="b" l="l" r="r" t="t"/>
              <a:pathLst>
                <a:path extrusionOk="0" h="2402" w="2408">
                  <a:moveTo>
                    <a:pt x="979" y="0"/>
                  </a:moveTo>
                  <a:lnTo>
                    <a:pt x="1" y="978"/>
                  </a:lnTo>
                  <a:lnTo>
                    <a:pt x="1424" y="2401"/>
                  </a:lnTo>
                  <a:lnTo>
                    <a:pt x="2407" y="1424"/>
                  </a:lnTo>
                  <a:cubicBezTo>
                    <a:pt x="1789" y="1115"/>
                    <a:pt x="1288" y="613"/>
                    <a:pt x="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4447690" y="4877646"/>
              <a:ext cx="383195" cy="383487"/>
            </a:xfrm>
            <a:custGeom>
              <a:rect b="b" l="l" r="r" t="t"/>
              <a:pathLst>
                <a:path extrusionOk="0" h="6566" w="6561">
                  <a:moveTo>
                    <a:pt x="3278" y="0"/>
                  </a:moveTo>
                  <a:cubicBezTo>
                    <a:pt x="1469" y="0"/>
                    <a:pt x="0" y="1469"/>
                    <a:pt x="0" y="3283"/>
                  </a:cubicBezTo>
                  <a:cubicBezTo>
                    <a:pt x="0" y="5091"/>
                    <a:pt x="1469" y="6565"/>
                    <a:pt x="3278" y="6565"/>
                  </a:cubicBezTo>
                  <a:cubicBezTo>
                    <a:pt x="5091" y="6565"/>
                    <a:pt x="6560" y="5091"/>
                    <a:pt x="6560" y="3283"/>
                  </a:cubicBezTo>
                  <a:cubicBezTo>
                    <a:pt x="6560" y="1469"/>
                    <a:pt x="5091" y="0"/>
                    <a:pt x="3278" y="0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4476660" y="4906907"/>
              <a:ext cx="324907" cy="324907"/>
            </a:xfrm>
            <a:custGeom>
              <a:rect b="b" l="l" r="r" t="t"/>
              <a:pathLst>
                <a:path extrusionOk="0" h="5563" w="5563">
                  <a:moveTo>
                    <a:pt x="2782" y="1"/>
                  </a:moveTo>
                  <a:cubicBezTo>
                    <a:pt x="1252" y="1"/>
                    <a:pt x="1" y="1247"/>
                    <a:pt x="1" y="2782"/>
                  </a:cubicBezTo>
                  <a:cubicBezTo>
                    <a:pt x="1" y="4311"/>
                    <a:pt x="1252" y="5563"/>
                    <a:pt x="2782" y="5563"/>
                  </a:cubicBezTo>
                  <a:cubicBezTo>
                    <a:pt x="4316" y="5563"/>
                    <a:pt x="5563" y="4311"/>
                    <a:pt x="5563" y="2782"/>
                  </a:cubicBezTo>
                  <a:cubicBezTo>
                    <a:pt x="5563" y="1247"/>
                    <a:pt x="4316" y="1"/>
                    <a:pt x="2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4506564" y="4995392"/>
              <a:ext cx="266035" cy="146772"/>
            </a:xfrm>
            <a:custGeom>
              <a:rect b="b" l="l" r="r" t="t"/>
              <a:pathLst>
                <a:path extrusionOk="0" h="2513" w="4555">
                  <a:moveTo>
                    <a:pt x="2275" y="0"/>
                  </a:moveTo>
                  <a:cubicBezTo>
                    <a:pt x="1069" y="0"/>
                    <a:pt x="127" y="1044"/>
                    <a:pt x="86" y="1089"/>
                  </a:cubicBezTo>
                  <a:cubicBezTo>
                    <a:pt x="0" y="1186"/>
                    <a:pt x="0" y="1327"/>
                    <a:pt x="86" y="1424"/>
                  </a:cubicBezTo>
                  <a:cubicBezTo>
                    <a:pt x="127" y="1469"/>
                    <a:pt x="1069" y="2513"/>
                    <a:pt x="2275" y="2513"/>
                  </a:cubicBezTo>
                  <a:cubicBezTo>
                    <a:pt x="3480" y="2513"/>
                    <a:pt x="4428" y="1469"/>
                    <a:pt x="4468" y="1424"/>
                  </a:cubicBezTo>
                  <a:cubicBezTo>
                    <a:pt x="4554" y="1327"/>
                    <a:pt x="4554" y="1186"/>
                    <a:pt x="4468" y="1089"/>
                  </a:cubicBezTo>
                  <a:cubicBezTo>
                    <a:pt x="4428" y="1044"/>
                    <a:pt x="3480" y="0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4639380" y="4995392"/>
              <a:ext cx="132930" cy="146772"/>
            </a:xfrm>
            <a:custGeom>
              <a:rect b="b" l="l" r="r" t="t"/>
              <a:pathLst>
                <a:path extrusionOk="0" h="2513" w="2276">
                  <a:moveTo>
                    <a:pt x="1" y="0"/>
                  </a:moveTo>
                  <a:lnTo>
                    <a:pt x="1" y="2513"/>
                  </a:lnTo>
                  <a:cubicBezTo>
                    <a:pt x="1201" y="2508"/>
                    <a:pt x="2148" y="1469"/>
                    <a:pt x="2189" y="1424"/>
                  </a:cubicBezTo>
                  <a:cubicBezTo>
                    <a:pt x="2275" y="1327"/>
                    <a:pt x="2275" y="1186"/>
                    <a:pt x="2189" y="1089"/>
                  </a:cubicBezTo>
                  <a:cubicBezTo>
                    <a:pt x="2148" y="1044"/>
                    <a:pt x="1201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4566606" y="4995684"/>
              <a:ext cx="146188" cy="146480"/>
            </a:xfrm>
            <a:custGeom>
              <a:rect b="b" l="l" r="r" t="t"/>
              <a:pathLst>
                <a:path extrusionOk="0" h="2508" w="2503">
                  <a:moveTo>
                    <a:pt x="1252" y="0"/>
                  </a:moveTo>
                  <a:cubicBezTo>
                    <a:pt x="558" y="0"/>
                    <a:pt x="1" y="563"/>
                    <a:pt x="1" y="1251"/>
                  </a:cubicBezTo>
                  <a:cubicBezTo>
                    <a:pt x="1" y="1945"/>
                    <a:pt x="558" y="2508"/>
                    <a:pt x="1252" y="2508"/>
                  </a:cubicBezTo>
                  <a:cubicBezTo>
                    <a:pt x="1941" y="2508"/>
                    <a:pt x="2503" y="1945"/>
                    <a:pt x="2503" y="1251"/>
                  </a:cubicBezTo>
                  <a:cubicBezTo>
                    <a:pt x="2503" y="563"/>
                    <a:pt x="1941" y="0"/>
                    <a:pt x="1252" y="0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4595575" y="5024946"/>
              <a:ext cx="87958" cy="87958"/>
            </a:xfrm>
            <a:custGeom>
              <a:rect b="b" l="l" r="r" t="t"/>
              <a:pathLst>
                <a:path extrusionOk="0" h="1506" w="1506">
                  <a:moveTo>
                    <a:pt x="756" y="1"/>
                  </a:moveTo>
                  <a:cubicBezTo>
                    <a:pt x="340" y="1"/>
                    <a:pt x="1" y="335"/>
                    <a:pt x="1" y="750"/>
                  </a:cubicBezTo>
                  <a:cubicBezTo>
                    <a:pt x="1" y="1166"/>
                    <a:pt x="340" y="1505"/>
                    <a:pt x="756" y="1505"/>
                  </a:cubicBezTo>
                  <a:cubicBezTo>
                    <a:pt x="1171" y="1505"/>
                    <a:pt x="1505" y="1166"/>
                    <a:pt x="1505" y="750"/>
                  </a:cubicBezTo>
                  <a:cubicBezTo>
                    <a:pt x="1505" y="335"/>
                    <a:pt x="1171" y="1"/>
                    <a:pt x="756" y="1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24"/>
          <p:cNvGrpSpPr/>
          <p:nvPr/>
        </p:nvGrpSpPr>
        <p:grpSpPr>
          <a:xfrm>
            <a:off x="2109195" y="1724953"/>
            <a:ext cx="392338" cy="500253"/>
            <a:chOff x="2682075" y="5346649"/>
            <a:chExt cx="498840" cy="500653"/>
          </a:xfrm>
        </p:grpSpPr>
        <p:sp>
          <p:nvSpPr>
            <p:cNvPr id="666" name="Google Shape;666;p24"/>
            <p:cNvSpPr/>
            <p:nvPr/>
          </p:nvSpPr>
          <p:spPr>
            <a:xfrm>
              <a:off x="2686222" y="5640139"/>
              <a:ext cx="255931" cy="63953"/>
            </a:xfrm>
            <a:custGeom>
              <a:rect b="b" l="l" r="r" t="t"/>
              <a:pathLst>
                <a:path extrusionOk="0" h="1095" w="4382">
                  <a:moveTo>
                    <a:pt x="289" y="1"/>
                  </a:moveTo>
                  <a:cubicBezTo>
                    <a:pt x="248" y="1"/>
                    <a:pt x="208" y="16"/>
                    <a:pt x="177" y="51"/>
                  </a:cubicBezTo>
                  <a:cubicBezTo>
                    <a:pt x="0" y="259"/>
                    <a:pt x="147" y="502"/>
                    <a:pt x="350" y="502"/>
                  </a:cubicBezTo>
                  <a:lnTo>
                    <a:pt x="431" y="502"/>
                  </a:lnTo>
                  <a:lnTo>
                    <a:pt x="431" y="1095"/>
                  </a:lnTo>
                  <a:cubicBezTo>
                    <a:pt x="464" y="1090"/>
                    <a:pt x="1327" y="1087"/>
                    <a:pt x="2190" y="1087"/>
                  </a:cubicBezTo>
                  <a:cubicBezTo>
                    <a:pt x="3053" y="1087"/>
                    <a:pt x="3916" y="1090"/>
                    <a:pt x="3946" y="1095"/>
                  </a:cubicBezTo>
                  <a:lnTo>
                    <a:pt x="3946" y="502"/>
                  </a:lnTo>
                  <a:lnTo>
                    <a:pt x="4093" y="502"/>
                  </a:lnTo>
                  <a:cubicBezTo>
                    <a:pt x="4134" y="502"/>
                    <a:pt x="4174" y="482"/>
                    <a:pt x="4205" y="452"/>
                  </a:cubicBezTo>
                  <a:cubicBezTo>
                    <a:pt x="4382" y="239"/>
                    <a:pt x="4235" y="1"/>
                    <a:pt x="40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2799530" y="5604920"/>
              <a:ext cx="46782" cy="96835"/>
            </a:xfrm>
            <a:custGeom>
              <a:rect b="b" l="l" r="r" t="t"/>
              <a:pathLst>
                <a:path extrusionOk="0" h="1658" w="801">
                  <a:moveTo>
                    <a:pt x="279" y="1"/>
                  </a:moveTo>
                  <a:cubicBezTo>
                    <a:pt x="117" y="538"/>
                    <a:pt x="20" y="1065"/>
                    <a:pt x="0" y="1657"/>
                  </a:cubicBezTo>
                  <a:lnTo>
                    <a:pt x="507" y="1657"/>
                  </a:lnTo>
                  <a:cubicBezTo>
                    <a:pt x="527" y="1075"/>
                    <a:pt x="628" y="523"/>
                    <a:pt x="801" y="16"/>
                  </a:cubicBezTo>
                  <a:lnTo>
                    <a:pt x="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2814015" y="5346649"/>
              <a:ext cx="366900" cy="263991"/>
            </a:xfrm>
            <a:custGeom>
              <a:rect b="b" l="l" r="r" t="t"/>
              <a:pathLst>
                <a:path extrusionOk="0" h="4520" w="6282">
                  <a:moveTo>
                    <a:pt x="6028" y="1"/>
                  </a:moveTo>
                  <a:cubicBezTo>
                    <a:pt x="3166" y="1"/>
                    <a:pt x="760" y="1915"/>
                    <a:pt x="0" y="4519"/>
                  </a:cubicBezTo>
                  <a:lnTo>
                    <a:pt x="2011" y="4519"/>
                  </a:lnTo>
                  <a:cubicBezTo>
                    <a:pt x="2564" y="4519"/>
                    <a:pt x="3106" y="4418"/>
                    <a:pt x="3612" y="4210"/>
                  </a:cubicBezTo>
                  <a:cubicBezTo>
                    <a:pt x="3708" y="4170"/>
                    <a:pt x="3769" y="4078"/>
                    <a:pt x="3769" y="3977"/>
                  </a:cubicBezTo>
                  <a:lnTo>
                    <a:pt x="3769" y="3233"/>
                  </a:lnTo>
                  <a:lnTo>
                    <a:pt x="4352" y="3623"/>
                  </a:lnTo>
                  <a:cubicBezTo>
                    <a:pt x="4395" y="3651"/>
                    <a:pt x="4444" y="3665"/>
                    <a:pt x="4493" y="3665"/>
                  </a:cubicBezTo>
                  <a:cubicBezTo>
                    <a:pt x="4548" y="3665"/>
                    <a:pt x="4603" y="3647"/>
                    <a:pt x="4646" y="3612"/>
                  </a:cubicBezTo>
                  <a:cubicBezTo>
                    <a:pt x="5649" y="2822"/>
                    <a:pt x="6282" y="1606"/>
                    <a:pt x="6282" y="254"/>
                  </a:cubicBezTo>
                  <a:cubicBezTo>
                    <a:pt x="6282" y="112"/>
                    <a:pt x="6170" y="1"/>
                    <a:pt x="6028" y="1"/>
                  </a:cubicBezTo>
                  <a:close/>
                </a:path>
              </a:pathLst>
            </a:custGeom>
            <a:solidFill>
              <a:srgbClr val="4954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2682075" y="5698720"/>
              <a:ext cx="264224" cy="148582"/>
            </a:xfrm>
            <a:custGeom>
              <a:rect b="b" l="l" r="r" t="t"/>
              <a:pathLst>
                <a:path extrusionOk="0" h="2544" w="4524">
                  <a:moveTo>
                    <a:pt x="588" y="1"/>
                  </a:moveTo>
                  <a:cubicBezTo>
                    <a:pt x="264" y="1"/>
                    <a:pt x="0" y="264"/>
                    <a:pt x="0" y="588"/>
                  </a:cubicBezTo>
                  <a:lnTo>
                    <a:pt x="0" y="1961"/>
                  </a:lnTo>
                  <a:cubicBezTo>
                    <a:pt x="0" y="2285"/>
                    <a:pt x="264" y="2544"/>
                    <a:pt x="588" y="2544"/>
                  </a:cubicBezTo>
                  <a:lnTo>
                    <a:pt x="3936" y="2544"/>
                  </a:lnTo>
                  <a:cubicBezTo>
                    <a:pt x="4260" y="2544"/>
                    <a:pt x="4524" y="2285"/>
                    <a:pt x="4524" y="1961"/>
                  </a:cubicBezTo>
                  <a:lnTo>
                    <a:pt x="4524" y="588"/>
                  </a:lnTo>
                  <a:cubicBezTo>
                    <a:pt x="4524" y="264"/>
                    <a:pt x="4260" y="1"/>
                    <a:pt x="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4"/>
          <p:cNvGrpSpPr/>
          <p:nvPr/>
        </p:nvGrpSpPr>
        <p:grpSpPr>
          <a:xfrm>
            <a:off x="3712140" y="1724922"/>
            <a:ext cx="346039" cy="500311"/>
            <a:chOff x="5347510" y="5407333"/>
            <a:chExt cx="439973" cy="500711"/>
          </a:xfrm>
        </p:grpSpPr>
        <p:sp>
          <p:nvSpPr>
            <p:cNvPr id="671" name="Google Shape;671;p24"/>
            <p:cNvSpPr/>
            <p:nvPr/>
          </p:nvSpPr>
          <p:spPr>
            <a:xfrm>
              <a:off x="5697481" y="5731894"/>
              <a:ext cx="90002" cy="176149"/>
            </a:xfrm>
            <a:custGeom>
              <a:rect b="b" l="l" r="r" t="t"/>
              <a:pathLst>
                <a:path extrusionOk="0" h="3016" w="1541">
                  <a:moveTo>
                    <a:pt x="1" y="0"/>
                  </a:moveTo>
                  <a:lnTo>
                    <a:pt x="1" y="2234"/>
                  </a:lnTo>
                  <a:cubicBezTo>
                    <a:pt x="1" y="2644"/>
                    <a:pt x="320" y="2994"/>
                    <a:pt x="730" y="3014"/>
                  </a:cubicBezTo>
                  <a:cubicBezTo>
                    <a:pt x="745" y="3015"/>
                    <a:pt x="760" y="3015"/>
                    <a:pt x="775" y="3015"/>
                  </a:cubicBezTo>
                  <a:cubicBezTo>
                    <a:pt x="1200" y="3015"/>
                    <a:pt x="1541" y="2670"/>
                    <a:pt x="1541" y="2244"/>
                  </a:cubicBezTo>
                  <a:lnTo>
                    <a:pt x="15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347510" y="5407333"/>
              <a:ext cx="394993" cy="500648"/>
            </a:xfrm>
            <a:custGeom>
              <a:rect b="b" l="l" r="r" t="t"/>
              <a:pathLst>
                <a:path extrusionOk="0" h="8572" w="6763">
                  <a:moveTo>
                    <a:pt x="1743" y="0"/>
                  </a:moveTo>
                  <a:lnTo>
                    <a:pt x="0" y="1743"/>
                  </a:lnTo>
                  <a:lnTo>
                    <a:pt x="0" y="7568"/>
                  </a:lnTo>
                  <a:cubicBezTo>
                    <a:pt x="0" y="8120"/>
                    <a:pt x="451" y="8571"/>
                    <a:pt x="1008" y="8571"/>
                  </a:cubicBezTo>
                  <a:lnTo>
                    <a:pt x="6763" y="8571"/>
                  </a:lnTo>
                  <a:cubicBezTo>
                    <a:pt x="6352" y="8561"/>
                    <a:pt x="6028" y="8216"/>
                    <a:pt x="6028" y="7806"/>
                  </a:cubicBezTo>
                  <a:lnTo>
                    <a:pt x="6028" y="253"/>
                  </a:lnTo>
                  <a:cubicBezTo>
                    <a:pt x="6028" y="112"/>
                    <a:pt x="5917" y="0"/>
                    <a:pt x="5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347510" y="5407333"/>
              <a:ext cx="101800" cy="101800"/>
            </a:xfrm>
            <a:custGeom>
              <a:rect b="b" l="l" r="r" t="t"/>
              <a:pathLst>
                <a:path extrusionOk="0" h="1743" w="1743">
                  <a:moveTo>
                    <a:pt x="1743" y="0"/>
                  </a:moveTo>
                  <a:lnTo>
                    <a:pt x="0" y="1743"/>
                  </a:lnTo>
                  <a:lnTo>
                    <a:pt x="1489" y="1743"/>
                  </a:lnTo>
                  <a:cubicBezTo>
                    <a:pt x="1631" y="1743"/>
                    <a:pt x="1743" y="1631"/>
                    <a:pt x="1743" y="1489"/>
                  </a:cubicBezTo>
                  <a:lnTo>
                    <a:pt x="174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406384" y="5556151"/>
              <a:ext cx="234671" cy="29319"/>
            </a:xfrm>
            <a:custGeom>
              <a:rect b="b" l="l" r="r" t="t"/>
              <a:pathLst>
                <a:path extrusionOk="0" h="502" w="4018">
                  <a:moveTo>
                    <a:pt x="248" y="0"/>
                  </a:moveTo>
                  <a:cubicBezTo>
                    <a:pt x="112" y="0"/>
                    <a:pt x="0" y="112"/>
                    <a:pt x="0" y="248"/>
                  </a:cubicBezTo>
                  <a:cubicBezTo>
                    <a:pt x="0" y="385"/>
                    <a:pt x="112" y="502"/>
                    <a:pt x="248" y="502"/>
                  </a:cubicBezTo>
                  <a:lnTo>
                    <a:pt x="3764" y="502"/>
                  </a:lnTo>
                  <a:cubicBezTo>
                    <a:pt x="3906" y="502"/>
                    <a:pt x="4017" y="385"/>
                    <a:pt x="4017" y="248"/>
                  </a:cubicBezTo>
                  <a:cubicBezTo>
                    <a:pt x="4017" y="112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5406384" y="5614732"/>
              <a:ext cx="234671" cy="29319"/>
            </a:xfrm>
            <a:custGeom>
              <a:rect b="b" l="l" r="r" t="t"/>
              <a:pathLst>
                <a:path extrusionOk="0" h="502" w="4018">
                  <a:moveTo>
                    <a:pt x="248" y="0"/>
                  </a:moveTo>
                  <a:cubicBezTo>
                    <a:pt x="112" y="0"/>
                    <a:pt x="0" y="112"/>
                    <a:pt x="0" y="248"/>
                  </a:cubicBezTo>
                  <a:cubicBezTo>
                    <a:pt x="0" y="390"/>
                    <a:pt x="112" y="502"/>
                    <a:pt x="248" y="502"/>
                  </a:cubicBezTo>
                  <a:lnTo>
                    <a:pt x="3764" y="502"/>
                  </a:lnTo>
                  <a:cubicBezTo>
                    <a:pt x="3906" y="502"/>
                    <a:pt x="4017" y="390"/>
                    <a:pt x="4017" y="248"/>
                  </a:cubicBezTo>
                  <a:cubicBezTo>
                    <a:pt x="4017" y="112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406384" y="5673313"/>
              <a:ext cx="234671" cy="29319"/>
            </a:xfrm>
            <a:custGeom>
              <a:rect b="b" l="l" r="r" t="t"/>
              <a:pathLst>
                <a:path extrusionOk="0" h="502" w="4018">
                  <a:moveTo>
                    <a:pt x="248" y="0"/>
                  </a:moveTo>
                  <a:cubicBezTo>
                    <a:pt x="112" y="0"/>
                    <a:pt x="0" y="112"/>
                    <a:pt x="0" y="253"/>
                  </a:cubicBezTo>
                  <a:cubicBezTo>
                    <a:pt x="0" y="390"/>
                    <a:pt x="112" y="502"/>
                    <a:pt x="248" y="502"/>
                  </a:cubicBezTo>
                  <a:lnTo>
                    <a:pt x="3764" y="502"/>
                  </a:lnTo>
                  <a:cubicBezTo>
                    <a:pt x="3906" y="502"/>
                    <a:pt x="4017" y="390"/>
                    <a:pt x="4017" y="253"/>
                  </a:cubicBezTo>
                  <a:cubicBezTo>
                    <a:pt x="4017" y="112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5406384" y="5731894"/>
              <a:ext cx="234671" cy="29611"/>
            </a:xfrm>
            <a:custGeom>
              <a:rect b="b" l="l" r="r" t="t"/>
              <a:pathLst>
                <a:path extrusionOk="0" h="507" w="4018">
                  <a:moveTo>
                    <a:pt x="248" y="0"/>
                  </a:moveTo>
                  <a:cubicBezTo>
                    <a:pt x="112" y="0"/>
                    <a:pt x="0" y="117"/>
                    <a:pt x="0" y="253"/>
                  </a:cubicBezTo>
                  <a:cubicBezTo>
                    <a:pt x="0" y="390"/>
                    <a:pt x="112" y="507"/>
                    <a:pt x="248" y="507"/>
                  </a:cubicBezTo>
                  <a:lnTo>
                    <a:pt x="3764" y="507"/>
                  </a:lnTo>
                  <a:cubicBezTo>
                    <a:pt x="3906" y="507"/>
                    <a:pt x="4017" y="390"/>
                    <a:pt x="4017" y="253"/>
                  </a:cubicBezTo>
                  <a:cubicBezTo>
                    <a:pt x="4017" y="117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5406384" y="5790767"/>
              <a:ext cx="176091" cy="29319"/>
            </a:xfrm>
            <a:custGeom>
              <a:rect b="b" l="l" r="r" t="t"/>
              <a:pathLst>
                <a:path extrusionOk="0" h="502" w="3015">
                  <a:moveTo>
                    <a:pt x="248" y="0"/>
                  </a:moveTo>
                  <a:cubicBezTo>
                    <a:pt x="112" y="0"/>
                    <a:pt x="0" y="112"/>
                    <a:pt x="0" y="248"/>
                  </a:cubicBezTo>
                  <a:cubicBezTo>
                    <a:pt x="0" y="390"/>
                    <a:pt x="112" y="502"/>
                    <a:pt x="248" y="502"/>
                  </a:cubicBezTo>
                  <a:lnTo>
                    <a:pt x="2761" y="502"/>
                  </a:lnTo>
                  <a:cubicBezTo>
                    <a:pt x="2898" y="502"/>
                    <a:pt x="3014" y="390"/>
                    <a:pt x="3014" y="248"/>
                  </a:cubicBezTo>
                  <a:cubicBezTo>
                    <a:pt x="3014" y="112"/>
                    <a:pt x="2898" y="0"/>
                    <a:pt x="2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4"/>
          <p:cNvGrpSpPr/>
          <p:nvPr/>
        </p:nvGrpSpPr>
        <p:grpSpPr>
          <a:xfrm>
            <a:off x="6258556" y="1491137"/>
            <a:ext cx="1294878" cy="3247578"/>
            <a:chOff x="759150" y="1517838"/>
            <a:chExt cx="1597431" cy="3212561"/>
          </a:xfrm>
        </p:grpSpPr>
        <p:sp>
          <p:nvSpPr>
            <p:cNvPr id="680" name="Google Shape;680;p24"/>
            <p:cNvSpPr/>
            <p:nvPr/>
          </p:nvSpPr>
          <p:spPr>
            <a:xfrm>
              <a:off x="762981" y="2562675"/>
              <a:ext cx="1593600" cy="1477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1081131" y="1517838"/>
              <a:ext cx="957300" cy="957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4000">
                <a:solidFill>
                  <a:schemeClr val="lt1"/>
                </a:solidFill>
              </a:endParaRPr>
            </a:p>
          </p:txBody>
        </p:sp>
        <p:cxnSp>
          <p:nvCxnSpPr>
            <p:cNvPr id="682" name="Google Shape;682;p24"/>
            <p:cNvCxnSpPr>
              <a:stCxn id="680" idx="0"/>
              <a:endCxn id="681" idx="4"/>
            </p:cNvCxnSpPr>
            <p:nvPr/>
          </p:nvCxnSpPr>
          <p:spPr>
            <a:xfrm rot="10800000">
              <a:off x="1559781" y="24750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4"/>
            <p:cNvCxnSpPr>
              <a:stCxn id="680" idx="2"/>
              <a:endCxn id="684" idx="0"/>
            </p:cNvCxnSpPr>
            <p:nvPr/>
          </p:nvCxnSpPr>
          <p:spPr>
            <a:xfrm>
              <a:off x="1559781" y="40398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4" name="Google Shape;684;p24"/>
            <p:cNvSpPr/>
            <p:nvPr/>
          </p:nvSpPr>
          <p:spPr>
            <a:xfrm>
              <a:off x="1258362" y="4127399"/>
              <a:ext cx="603000" cy="60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2400">
                <a:solidFill>
                  <a:schemeClr val="lt1"/>
                </a:solidFill>
              </a:endParaRPr>
            </a:p>
          </p:txBody>
        </p:sp>
        <p:grpSp>
          <p:nvGrpSpPr>
            <p:cNvPr id="685" name="Google Shape;685;p24"/>
            <p:cNvGrpSpPr/>
            <p:nvPr/>
          </p:nvGrpSpPr>
          <p:grpSpPr>
            <a:xfrm>
              <a:off x="759150" y="2715582"/>
              <a:ext cx="1593601" cy="1171343"/>
              <a:chOff x="759150" y="2744407"/>
              <a:chExt cx="1593601" cy="1171343"/>
            </a:xfrm>
          </p:grpSpPr>
          <p:sp>
            <p:nvSpPr>
              <p:cNvPr id="686" name="Google Shape;686;p24"/>
              <p:cNvSpPr txBox="1"/>
              <p:nvPr/>
            </p:nvSpPr>
            <p:spPr>
              <a:xfrm>
                <a:off x="759151" y="2744407"/>
                <a:ext cx="1593600" cy="8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remove stopwords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87" name="Google Shape;687;p24"/>
              <p:cNvSpPr txBox="1"/>
              <p:nvPr/>
            </p:nvSpPr>
            <p:spPr>
              <a:xfrm>
                <a:off x="759150" y="3023250"/>
                <a:ext cx="1593600" cy="8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88" name="Google Shape;688;p24"/>
          <p:cNvGrpSpPr/>
          <p:nvPr/>
        </p:nvGrpSpPr>
        <p:grpSpPr>
          <a:xfrm>
            <a:off x="6731478" y="1663809"/>
            <a:ext cx="436565" cy="490980"/>
            <a:chOff x="6025167" y="5480743"/>
            <a:chExt cx="500648" cy="499776"/>
          </a:xfrm>
        </p:grpSpPr>
        <p:sp>
          <p:nvSpPr>
            <p:cNvPr id="689" name="Google Shape;689;p24"/>
            <p:cNvSpPr/>
            <p:nvPr/>
          </p:nvSpPr>
          <p:spPr>
            <a:xfrm>
              <a:off x="6172819" y="5599073"/>
              <a:ext cx="205352" cy="92981"/>
            </a:xfrm>
            <a:custGeom>
              <a:rect b="b" l="l" r="r" t="t"/>
              <a:pathLst>
                <a:path extrusionOk="0" h="1592" w="3516">
                  <a:moveTo>
                    <a:pt x="922" y="1"/>
                  </a:moveTo>
                  <a:cubicBezTo>
                    <a:pt x="410" y="1"/>
                    <a:pt x="0" y="411"/>
                    <a:pt x="0" y="923"/>
                  </a:cubicBezTo>
                  <a:lnTo>
                    <a:pt x="0" y="1591"/>
                  </a:lnTo>
                  <a:lnTo>
                    <a:pt x="3516" y="1591"/>
                  </a:lnTo>
                  <a:lnTo>
                    <a:pt x="3516" y="923"/>
                  </a:lnTo>
                  <a:cubicBezTo>
                    <a:pt x="3516" y="411"/>
                    <a:pt x="3105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217149" y="5480743"/>
              <a:ext cx="117219" cy="117511"/>
            </a:xfrm>
            <a:custGeom>
              <a:rect b="b" l="l" r="r" t="t"/>
              <a:pathLst>
                <a:path extrusionOk="0" h="2012" w="2007">
                  <a:moveTo>
                    <a:pt x="1004" y="0"/>
                  </a:moveTo>
                  <a:cubicBezTo>
                    <a:pt x="452" y="0"/>
                    <a:pt x="1" y="451"/>
                    <a:pt x="1" y="1009"/>
                  </a:cubicBezTo>
                  <a:cubicBezTo>
                    <a:pt x="1" y="1561"/>
                    <a:pt x="452" y="2012"/>
                    <a:pt x="1004" y="2012"/>
                  </a:cubicBezTo>
                  <a:cubicBezTo>
                    <a:pt x="1556" y="2012"/>
                    <a:pt x="2007" y="1561"/>
                    <a:pt x="2007" y="1009"/>
                  </a:cubicBezTo>
                  <a:cubicBezTo>
                    <a:pt x="2007" y="451"/>
                    <a:pt x="1556" y="0"/>
                    <a:pt x="100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055363" y="5770086"/>
              <a:ext cx="439965" cy="210433"/>
            </a:xfrm>
            <a:custGeom>
              <a:rect b="b" l="l" r="r" t="t"/>
              <a:pathLst>
                <a:path extrusionOk="0" h="3603" w="7533">
                  <a:moveTo>
                    <a:pt x="0" y="1"/>
                  </a:moveTo>
                  <a:lnTo>
                    <a:pt x="0" y="3349"/>
                  </a:lnTo>
                  <a:cubicBezTo>
                    <a:pt x="0" y="3491"/>
                    <a:pt x="111" y="3602"/>
                    <a:pt x="253" y="3602"/>
                  </a:cubicBezTo>
                  <a:lnTo>
                    <a:pt x="7284" y="3602"/>
                  </a:lnTo>
                  <a:cubicBezTo>
                    <a:pt x="7421" y="3602"/>
                    <a:pt x="7533" y="3491"/>
                    <a:pt x="7533" y="3349"/>
                  </a:cubicBezTo>
                  <a:lnTo>
                    <a:pt x="7533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6025167" y="5687266"/>
              <a:ext cx="500648" cy="87900"/>
            </a:xfrm>
            <a:custGeom>
              <a:rect b="b" l="l" r="r" t="t"/>
              <a:pathLst>
                <a:path extrusionOk="0" h="1505" w="8572">
                  <a:moveTo>
                    <a:pt x="249" y="0"/>
                  </a:moveTo>
                  <a:cubicBezTo>
                    <a:pt x="112" y="0"/>
                    <a:pt x="0" y="112"/>
                    <a:pt x="0" y="248"/>
                  </a:cubicBezTo>
                  <a:lnTo>
                    <a:pt x="0" y="1251"/>
                  </a:lnTo>
                  <a:cubicBezTo>
                    <a:pt x="0" y="1393"/>
                    <a:pt x="112" y="1505"/>
                    <a:pt x="249" y="1505"/>
                  </a:cubicBezTo>
                  <a:lnTo>
                    <a:pt x="8318" y="1505"/>
                  </a:lnTo>
                  <a:cubicBezTo>
                    <a:pt x="8460" y="1505"/>
                    <a:pt x="8571" y="1393"/>
                    <a:pt x="8571" y="1251"/>
                  </a:cubicBezTo>
                  <a:lnTo>
                    <a:pt x="8571" y="248"/>
                  </a:lnTo>
                  <a:cubicBezTo>
                    <a:pt x="8571" y="112"/>
                    <a:pt x="8460" y="0"/>
                    <a:pt x="8318" y="0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6202080" y="5804428"/>
              <a:ext cx="146830" cy="117511"/>
            </a:xfrm>
            <a:custGeom>
              <a:rect b="b" l="l" r="r" t="t"/>
              <a:pathLst>
                <a:path extrusionOk="0" h="2012" w="2514">
                  <a:moveTo>
                    <a:pt x="254" y="0"/>
                  </a:moveTo>
                  <a:cubicBezTo>
                    <a:pt x="112" y="0"/>
                    <a:pt x="1" y="112"/>
                    <a:pt x="1" y="253"/>
                  </a:cubicBezTo>
                  <a:lnTo>
                    <a:pt x="1" y="1758"/>
                  </a:lnTo>
                  <a:cubicBezTo>
                    <a:pt x="1" y="1895"/>
                    <a:pt x="112" y="2011"/>
                    <a:pt x="254" y="2011"/>
                  </a:cubicBezTo>
                  <a:lnTo>
                    <a:pt x="2260" y="2011"/>
                  </a:lnTo>
                  <a:cubicBezTo>
                    <a:pt x="2402" y="2011"/>
                    <a:pt x="2513" y="1895"/>
                    <a:pt x="2513" y="1758"/>
                  </a:cubicBezTo>
                  <a:lnTo>
                    <a:pt x="2513" y="253"/>
                  </a:lnTo>
                  <a:cubicBezTo>
                    <a:pt x="2513" y="112"/>
                    <a:pt x="2402" y="0"/>
                    <a:pt x="2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7658419" y="1470637"/>
            <a:ext cx="1485587" cy="3288590"/>
            <a:chOff x="2660420" y="1477269"/>
            <a:chExt cx="1832700" cy="3253130"/>
          </a:xfrm>
        </p:grpSpPr>
        <p:sp>
          <p:nvSpPr>
            <p:cNvPr id="695" name="Google Shape;695;p24"/>
            <p:cNvSpPr/>
            <p:nvPr/>
          </p:nvSpPr>
          <p:spPr>
            <a:xfrm>
              <a:off x="2770172" y="2562675"/>
              <a:ext cx="1593600" cy="14772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3098128" y="1477269"/>
              <a:ext cx="957300" cy="9342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cxnSp>
          <p:nvCxnSpPr>
            <p:cNvPr id="697" name="Google Shape;697;p24"/>
            <p:cNvCxnSpPr>
              <a:stCxn id="695" idx="0"/>
              <a:endCxn id="696" idx="4"/>
            </p:cNvCxnSpPr>
            <p:nvPr/>
          </p:nvCxnSpPr>
          <p:spPr>
            <a:xfrm flipH="1" rot="10800000">
              <a:off x="3566972" y="2411475"/>
              <a:ext cx="9900" cy="15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4"/>
            <p:cNvCxnSpPr>
              <a:stCxn id="695" idx="2"/>
              <a:endCxn id="699" idx="0"/>
            </p:cNvCxnSpPr>
            <p:nvPr/>
          </p:nvCxnSpPr>
          <p:spPr>
            <a:xfrm>
              <a:off x="3566972" y="4039875"/>
              <a:ext cx="0" cy="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9" name="Google Shape;699;p24"/>
            <p:cNvSpPr/>
            <p:nvPr/>
          </p:nvSpPr>
          <p:spPr>
            <a:xfrm>
              <a:off x="3265472" y="4127399"/>
              <a:ext cx="603000" cy="603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4000">
                <a:solidFill>
                  <a:schemeClr val="lt1"/>
                </a:solidFill>
              </a:endParaRPr>
            </a:p>
          </p:txBody>
        </p:sp>
        <p:grpSp>
          <p:nvGrpSpPr>
            <p:cNvPr id="700" name="Google Shape;700;p24"/>
            <p:cNvGrpSpPr/>
            <p:nvPr/>
          </p:nvGrpSpPr>
          <p:grpSpPr>
            <a:xfrm>
              <a:off x="2660420" y="2774522"/>
              <a:ext cx="1832700" cy="1112403"/>
              <a:chOff x="649407" y="2803347"/>
              <a:chExt cx="1832700" cy="1112403"/>
            </a:xfrm>
          </p:grpSpPr>
          <p:sp>
            <p:nvSpPr>
              <p:cNvPr id="701" name="Google Shape;701;p24"/>
              <p:cNvSpPr txBox="1"/>
              <p:nvPr/>
            </p:nvSpPr>
            <p:spPr>
              <a:xfrm>
                <a:off x="649407" y="2803347"/>
                <a:ext cx="1832700" cy="78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apply lemmatization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2" name="Google Shape;702;p24"/>
              <p:cNvSpPr txBox="1"/>
              <p:nvPr/>
            </p:nvSpPr>
            <p:spPr>
              <a:xfrm>
                <a:off x="759150" y="3023250"/>
                <a:ext cx="1593600" cy="8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03" name="Google Shape;703;p24"/>
          <p:cNvGrpSpPr/>
          <p:nvPr/>
        </p:nvGrpSpPr>
        <p:grpSpPr>
          <a:xfrm>
            <a:off x="8102011" y="1656243"/>
            <a:ext cx="404360" cy="506110"/>
            <a:chOff x="2682075" y="5346649"/>
            <a:chExt cx="498840" cy="500653"/>
          </a:xfrm>
        </p:grpSpPr>
        <p:sp>
          <p:nvSpPr>
            <p:cNvPr id="704" name="Google Shape;704;p24"/>
            <p:cNvSpPr/>
            <p:nvPr/>
          </p:nvSpPr>
          <p:spPr>
            <a:xfrm>
              <a:off x="2686222" y="5640139"/>
              <a:ext cx="255931" cy="63953"/>
            </a:xfrm>
            <a:custGeom>
              <a:rect b="b" l="l" r="r" t="t"/>
              <a:pathLst>
                <a:path extrusionOk="0" h="1095" w="4382">
                  <a:moveTo>
                    <a:pt x="289" y="1"/>
                  </a:moveTo>
                  <a:cubicBezTo>
                    <a:pt x="248" y="1"/>
                    <a:pt x="208" y="16"/>
                    <a:pt x="177" y="51"/>
                  </a:cubicBezTo>
                  <a:cubicBezTo>
                    <a:pt x="0" y="259"/>
                    <a:pt x="147" y="502"/>
                    <a:pt x="350" y="502"/>
                  </a:cubicBezTo>
                  <a:lnTo>
                    <a:pt x="431" y="502"/>
                  </a:lnTo>
                  <a:lnTo>
                    <a:pt x="431" y="1095"/>
                  </a:lnTo>
                  <a:cubicBezTo>
                    <a:pt x="464" y="1090"/>
                    <a:pt x="1327" y="1087"/>
                    <a:pt x="2190" y="1087"/>
                  </a:cubicBezTo>
                  <a:cubicBezTo>
                    <a:pt x="3053" y="1087"/>
                    <a:pt x="3916" y="1090"/>
                    <a:pt x="3946" y="1095"/>
                  </a:cubicBezTo>
                  <a:lnTo>
                    <a:pt x="3946" y="502"/>
                  </a:lnTo>
                  <a:lnTo>
                    <a:pt x="4093" y="502"/>
                  </a:lnTo>
                  <a:cubicBezTo>
                    <a:pt x="4134" y="502"/>
                    <a:pt x="4174" y="482"/>
                    <a:pt x="4205" y="452"/>
                  </a:cubicBezTo>
                  <a:cubicBezTo>
                    <a:pt x="4382" y="239"/>
                    <a:pt x="4235" y="1"/>
                    <a:pt x="40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799530" y="5604920"/>
              <a:ext cx="46782" cy="96835"/>
            </a:xfrm>
            <a:custGeom>
              <a:rect b="b" l="l" r="r" t="t"/>
              <a:pathLst>
                <a:path extrusionOk="0" h="1658" w="801">
                  <a:moveTo>
                    <a:pt x="279" y="1"/>
                  </a:moveTo>
                  <a:cubicBezTo>
                    <a:pt x="117" y="538"/>
                    <a:pt x="20" y="1065"/>
                    <a:pt x="0" y="1657"/>
                  </a:cubicBezTo>
                  <a:lnTo>
                    <a:pt x="507" y="1657"/>
                  </a:lnTo>
                  <a:cubicBezTo>
                    <a:pt x="527" y="1075"/>
                    <a:pt x="628" y="523"/>
                    <a:pt x="801" y="16"/>
                  </a:cubicBezTo>
                  <a:lnTo>
                    <a:pt x="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2814015" y="5346649"/>
              <a:ext cx="366900" cy="263991"/>
            </a:xfrm>
            <a:custGeom>
              <a:rect b="b" l="l" r="r" t="t"/>
              <a:pathLst>
                <a:path extrusionOk="0" h="4520" w="6282">
                  <a:moveTo>
                    <a:pt x="6028" y="1"/>
                  </a:moveTo>
                  <a:cubicBezTo>
                    <a:pt x="3166" y="1"/>
                    <a:pt x="760" y="1915"/>
                    <a:pt x="0" y="4519"/>
                  </a:cubicBezTo>
                  <a:lnTo>
                    <a:pt x="2011" y="4519"/>
                  </a:lnTo>
                  <a:cubicBezTo>
                    <a:pt x="2564" y="4519"/>
                    <a:pt x="3106" y="4418"/>
                    <a:pt x="3612" y="4210"/>
                  </a:cubicBezTo>
                  <a:cubicBezTo>
                    <a:pt x="3708" y="4170"/>
                    <a:pt x="3769" y="4078"/>
                    <a:pt x="3769" y="3977"/>
                  </a:cubicBezTo>
                  <a:lnTo>
                    <a:pt x="3769" y="3233"/>
                  </a:lnTo>
                  <a:lnTo>
                    <a:pt x="4352" y="3623"/>
                  </a:lnTo>
                  <a:cubicBezTo>
                    <a:pt x="4395" y="3651"/>
                    <a:pt x="4444" y="3665"/>
                    <a:pt x="4493" y="3665"/>
                  </a:cubicBezTo>
                  <a:cubicBezTo>
                    <a:pt x="4548" y="3665"/>
                    <a:pt x="4603" y="3647"/>
                    <a:pt x="4646" y="3612"/>
                  </a:cubicBezTo>
                  <a:cubicBezTo>
                    <a:pt x="5649" y="2822"/>
                    <a:pt x="6282" y="1606"/>
                    <a:pt x="6282" y="254"/>
                  </a:cubicBezTo>
                  <a:cubicBezTo>
                    <a:pt x="6282" y="112"/>
                    <a:pt x="6170" y="1"/>
                    <a:pt x="6028" y="1"/>
                  </a:cubicBezTo>
                  <a:close/>
                </a:path>
              </a:pathLst>
            </a:custGeom>
            <a:solidFill>
              <a:srgbClr val="4954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2682075" y="5698720"/>
              <a:ext cx="264224" cy="148582"/>
            </a:xfrm>
            <a:custGeom>
              <a:rect b="b" l="l" r="r" t="t"/>
              <a:pathLst>
                <a:path extrusionOk="0" h="2544" w="4524">
                  <a:moveTo>
                    <a:pt x="588" y="1"/>
                  </a:moveTo>
                  <a:cubicBezTo>
                    <a:pt x="264" y="1"/>
                    <a:pt x="0" y="264"/>
                    <a:pt x="0" y="588"/>
                  </a:cubicBezTo>
                  <a:lnTo>
                    <a:pt x="0" y="1961"/>
                  </a:lnTo>
                  <a:cubicBezTo>
                    <a:pt x="0" y="2285"/>
                    <a:pt x="264" y="2544"/>
                    <a:pt x="588" y="2544"/>
                  </a:cubicBezTo>
                  <a:lnTo>
                    <a:pt x="3936" y="2544"/>
                  </a:lnTo>
                  <a:cubicBezTo>
                    <a:pt x="4260" y="2544"/>
                    <a:pt x="4524" y="2285"/>
                    <a:pt x="4524" y="1961"/>
                  </a:cubicBezTo>
                  <a:lnTo>
                    <a:pt x="4524" y="588"/>
                  </a:lnTo>
                  <a:cubicBezTo>
                    <a:pt x="4524" y="264"/>
                    <a:pt x="4260" y="1"/>
                    <a:pt x="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Final Data Frame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13" name="Google Shape;713;p25"/>
          <p:cNvPicPr preferRelativeResize="0"/>
          <p:nvPr/>
        </p:nvPicPr>
        <p:blipFill rotWithShape="1">
          <a:blip r:embed="rId3">
            <a:alphaModFix/>
          </a:blip>
          <a:srcRect b="0" l="0" r="0" t="5096"/>
          <a:stretch/>
        </p:blipFill>
        <p:spPr>
          <a:xfrm>
            <a:off x="1926089" y="983100"/>
            <a:ext cx="5291824" cy="39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"/>
          <p:cNvSpPr txBox="1"/>
          <p:nvPr>
            <p:ph type="title"/>
          </p:nvPr>
        </p:nvSpPr>
        <p:spPr>
          <a:xfrm>
            <a:off x="457200" y="402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model used</a:t>
            </a:r>
            <a:endParaRPr sz="2400"/>
          </a:p>
        </p:txBody>
      </p:sp>
      <p:sp>
        <p:nvSpPr>
          <p:cNvPr id="719" name="Google Shape;719;p26"/>
          <p:cNvSpPr/>
          <p:nvPr/>
        </p:nvSpPr>
        <p:spPr>
          <a:xfrm>
            <a:off x="3189074" y="33372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5382253" y="33372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26"/>
          <p:cNvGrpSpPr/>
          <p:nvPr/>
        </p:nvGrpSpPr>
        <p:grpSpPr>
          <a:xfrm>
            <a:off x="292495" y="1898025"/>
            <a:ext cx="2896530" cy="2043744"/>
            <a:chOff x="292495" y="1898025"/>
            <a:chExt cx="2896530" cy="2043744"/>
          </a:xfrm>
        </p:grpSpPr>
        <p:cxnSp>
          <p:nvCxnSpPr>
            <p:cNvPr id="722" name="Google Shape;722;p26"/>
            <p:cNvCxnSpPr>
              <a:stCxn id="723" idx="6"/>
              <a:endCxn id="719" idx="2"/>
            </p:cNvCxnSpPr>
            <p:nvPr/>
          </p:nvCxnSpPr>
          <p:spPr>
            <a:xfrm>
              <a:off x="1602925" y="3623619"/>
              <a:ext cx="1586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24" name="Google Shape;724;p26"/>
            <p:cNvGrpSpPr/>
            <p:nvPr/>
          </p:nvGrpSpPr>
          <p:grpSpPr>
            <a:xfrm>
              <a:off x="292495" y="1898025"/>
              <a:ext cx="1984555" cy="881700"/>
              <a:chOff x="292495" y="1898025"/>
              <a:chExt cx="1984555" cy="881700"/>
            </a:xfrm>
          </p:grpSpPr>
          <p:sp>
            <p:nvSpPr>
              <p:cNvPr id="725" name="Google Shape;725;p26"/>
              <p:cNvSpPr/>
              <p:nvPr/>
            </p:nvSpPr>
            <p:spPr>
              <a:xfrm>
                <a:off x="391225" y="1898025"/>
                <a:ext cx="1782000" cy="8817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6" name="Google Shape;726;p26"/>
              <p:cNvGrpSpPr/>
              <p:nvPr/>
            </p:nvGrpSpPr>
            <p:grpSpPr>
              <a:xfrm>
                <a:off x="292495" y="2129063"/>
                <a:ext cx="1984555" cy="631760"/>
                <a:chOff x="-2247174" y="1616507"/>
                <a:chExt cx="2315700" cy="631760"/>
              </a:xfrm>
            </p:grpSpPr>
            <p:sp>
              <p:nvSpPr>
                <p:cNvPr id="727" name="Google Shape;727;p26"/>
                <p:cNvSpPr txBox="1"/>
                <p:nvPr/>
              </p:nvSpPr>
              <p:spPr>
                <a:xfrm>
                  <a:off x="-2247174" y="1616507"/>
                  <a:ext cx="23157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Logistic </a:t>
                  </a:r>
                  <a:r>
                    <a:rPr b="1" lang="en" sz="18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Regression</a:t>
                  </a:r>
                  <a:r>
                    <a:rPr b="1" lang="en" sz="18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 </a:t>
                  </a:r>
                  <a:endParaRPr b="1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28" name="Google Shape;728;p26"/>
                <p:cNvSpPr txBox="1"/>
                <p:nvPr/>
              </p:nvSpPr>
              <p:spPr>
                <a:xfrm>
                  <a:off x="-2098802" y="1696867"/>
                  <a:ext cx="2013000" cy="55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729" name="Google Shape;729;p26"/>
            <p:cNvCxnSpPr>
              <a:stCxn id="725" idx="2"/>
              <a:endCxn id="723" idx="0"/>
            </p:cNvCxnSpPr>
            <p:nvPr/>
          </p:nvCxnSpPr>
          <p:spPr>
            <a:xfrm>
              <a:off x="1282225" y="2779725"/>
              <a:ext cx="2700" cy="525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3" name="Google Shape;723;p26"/>
            <p:cNvSpPr/>
            <p:nvPr/>
          </p:nvSpPr>
          <p:spPr>
            <a:xfrm>
              <a:off x="966625" y="3305469"/>
              <a:ext cx="636300" cy="63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3000">
                <a:solidFill>
                  <a:schemeClr val="lt1"/>
                </a:solidFill>
              </a:endParaRPr>
            </a:p>
          </p:txBody>
        </p:sp>
      </p:grpSp>
      <p:grpSp>
        <p:nvGrpSpPr>
          <p:cNvPr id="730" name="Google Shape;730;p26"/>
          <p:cNvGrpSpPr/>
          <p:nvPr/>
        </p:nvGrpSpPr>
        <p:grpSpPr>
          <a:xfrm>
            <a:off x="3761767" y="1007958"/>
            <a:ext cx="1782000" cy="2101538"/>
            <a:chOff x="2584413" y="1070113"/>
            <a:chExt cx="1782000" cy="2101538"/>
          </a:xfrm>
        </p:grpSpPr>
        <p:cxnSp>
          <p:nvCxnSpPr>
            <p:cNvPr id="731" name="Google Shape;731;p26"/>
            <p:cNvCxnSpPr>
              <a:stCxn id="732" idx="2"/>
              <a:endCxn id="733" idx="0"/>
            </p:cNvCxnSpPr>
            <p:nvPr/>
          </p:nvCxnSpPr>
          <p:spPr>
            <a:xfrm>
              <a:off x="3475407" y="1922622"/>
              <a:ext cx="0" cy="11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6"/>
            <p:cNvCxnSpPr>
              <a:stCxn id="733" idx="4"/>
              <a:endCxn id="735" idx="0"/>
            </p:cNvCxnSpPr>
            <p:nvPr/>
          </p:nvCxnSpPr>
          <p:spPr>
            <a:xfrm flipH="1">
              <a:off x="3475108" y="2675150"/>
              <a:ext cx="300" cy="49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36" name="Google Shape;736;p26"/>
            <p:cNvGrpSpPr/>
            <p:nvPr/>
          </p:nvGrpSpPr>
          <p:grpSpPr>
            <a:xfrm>
              <a:off x="2584413" y="1070113"/>
              <a:ext cx="1782000" cy="881700"/>
              <a:chOff x="2584413" y="1070113"/>
              <a:chExt cx="1782000" cy="881700"/>
            </a:xfrm>
          </p:grpSpPr>
          <p:sp>
            <p:nvSpPr>
              <p:cNvPr id="737" name="Google Shape;737;p26"/>
              <p:cNvSpPr/>
              <p:nvPr/>
            </p:nvSpPr>
            <p:spPr>
              <a:xfrm>
                <a:off x="2584413" y="1070113"/>
                <a:ext cx="1782000" cy="8817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8" name="Google Shape;738;p26"/>
              <p:cNvGrpSpPr/>
              <p:nvPr/>
            </p:nvGrpSpPr>
            <p:grpSpPr>
              <a:xfrm>
                <a:off x="2612836" y="1301818"/>
                <a:ext cx="1725161" cy="620804"/>
                <a:chOff x="-2098802" y="1627463"/>
                <a:chExt cx="2013024" cy="620804"/>
              </a:xfrm>
            </p:grpSpPr>
            <p:sp>
              <p:nvSpPr>
                <p:cNvPr id="739" name="Google Shape;739;p26"/>
                <p:cNvSpPr txBox="1"/>
                <p:nvPr/>
              </p:nvSpPr>
              <p:spPr>
                <a:xfrm>
                  <a:off x="-2098778" y="1627463"/>
                  <a:ext cx="20130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Knn</a:t>
                  </a:r>
                  <a:endParaRPr b="1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32" name="Google Shape;732;p26"/>
                <p:cNvSpPr txBox="1"/>
                <p:nvPr/>
              </p:nvSpPr>
              <p:spPr>
                <a:xfrm>
                  <a:off x="-2098802" y="1696867"/>
                  <a:ext cx="2013000" cy="55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733" name="Google Shape;733;p26"/>
            <p:cNvSpPr/>
            <p:nvPr/>
          </p:nvSpPr>
          <p:spPr>
            <a:xfrm>
              <a:off x="3157258" y="2038850"/>
              <a:ext cx="636300" cy="63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40" name="Google Shape;740;p26"/>
          <p:cNvGrpSpPr/>
          <p:nvPr/>
        </p:nvGrpSpPr>
        <p:grpSpPr>
          <a:xfrm>
            <a:off x="5954853" y="1765403"/>
            <a:ext cx="2900072" cy="2176384"/>
            <a:chOff x="3659528" y="1070113"/>
            <a:chExt cx="2900072" cy="2176384"/>
          </a:xfrm>
        </p:grpSpPr>
        <p:cxnSp>
          <p:nvCxnSpPr>
            <p:cNvPr id="741" name="Google Shape;741;p26"/>
            <p:cNvCxnSpPr>
              <a:stCxn id="742" idx="0"/>
              <a:endCxn id="743" idx="2"/>
            </p:cNvCxnSpPr>
            <p:nvPr/>
          </p:nvCxnSpPr>
          <p:spPr>
            <a:xfrm rot="10800000">
              <a:off x="5668478" y="1922596"/>
              <a:ext cx="18300" cy="6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6"/>
            <p:cNvCxnSpPr>
              <a:stCxn id="742" idx="6"/>
              <a:endCxn id="720" idx="6"/>
            </p:cNvCxnSpPr>
            <p:nvPr/>
          </p:nvCxnSpPr>
          <p:spPr>
            <a:xfrm rot="10800000">
              <a:off x="3659528" y="2928346"/>
              <a:ext cx="170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5" name="Google Shape;745;p26"/>
            <p:cNvGrpSpPr/>
            <p:nvPr/>
          </p:nvGrpSpPr>
          <p:grpSpPr>
            <a:xfrm>
              <a:off x="4777600" y="1070113"/>
              <a:ext cx="1782000" cy="881700"/>
              <a:chOff x="4777600" y="1070113"/>
              <a:chExt cx="1782000" cy="881700"/>
            </a:xfrm>
          </p:grpSpPr>
          <p:sp>
            <p:nvSpPr>
              <p:cNvPr id="746" name="Google Shape;746;p26"/>
              <p:cNvSpPr/>
              <p:nvPr/>
            </p:nvSpPr>
            <p:spPr>
              <a:xfrm>
                <a:off x="4777600" y="1070113"/>
                <a:ext cx="1782000" cy="8817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7" name="Google Shape;747;p26"/>
              <p:cNvGrpSpPr/>
              <p:nvPr/>
            </p:nvGrpSpPr>
            <p:grpSpPr>
              <a:xfrm flipH="1">
                <a:off x="4797645" y="1285064"/>
                <a:ext cx="1733538" cy="637559"/>
                <a:chOff x="-2098802" y="1610708"/>
                <a:chExt cx="2022799" cy="637559"/>
              </a:xfrm>
            </p:grpSpPr>
            <p:sp>
              <p:nvSpPr>
                <p:cNvPr id="748" name="Google Shape;748;p26"/>
                <p:cNvSpPr txBox="1"/>
                <p:nvPr/>
              </p:nvSpPr>
              <p:spPr>
                <a:xfrm>
                  <a:off x="-2089003" y="1610708"/>
                  <a:ext cx="20130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Random Forest</a:t>
                  </a:r>
                  <a:endParaRPr b="1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43" name="Google Shape;743;p26"/>
                <p:cNvSpPr txBox="1"/>
                <p:nvPr/>
              </p:nvSpPr>
              <p:spPr>
                <a:xfrm>
                  <a:off x="-2098802" y="1696867"/>
                  <a:ext cx="2013000" cy="55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742" name="Google Shape;742;p26"/>
            <p:cNvSpPr/>
            <p:nvPr/>
          </p:nvSpPr>
          <p:spPr>
            <a:xfrm flipH="1">
              <a:off x="5368628" y="2610196"/>
              <a:ext cx="636300" cy="63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49" name="Google Shape;749;p26"/>
          <p:cNvGrpSpPr/>
          <p:nvPr/>
        </p:nvGrpSpPr>
        <p:grpSpPr>
          <a:xfrm>
            <a:off x="3165275" y="2939398"/>
            <a:ext cx="2974988" cy="2005602"/>
            <a:chOff x="3084838" y="2791398"/>
            <a:chExt cx="2974988" cy="2005602"/>
          </a:xfrm>
        </p:grpSpPr>
        <p:sp>
          <p:nvSpPr>
            <p:cNvPr id="750" name="Google Shape;750;p26"/>
            <p:cNvSpPr/>
            <p:nvPr/>
          </p:nvSpPr>
          <p:spPr>
            <a:xfrm>
              <a:off x="3140440" y="2837517"/>
              <a:ext cx="2863784" cy="1558366"/>
            </a:xfrm>
            <a:custGeom>
              <a:rect b="b" l="l" r="r" t="t"/>
              <a:pathLst>
                <a:path extrusionOk="0" h="8380" w="15400">
                  <a:moveTo>
                    <a:pt x="0" y="1"/>
                  </a:moveTo>
                  <a:lnTo>
                    <a:pt x="0" y="8379"/>
                  </a:lnTo>
                  <a:lnTo>
                    <a:pt x="15400" y="8379"/>
                  </a:lnTo>
                  <a:lnTo>
                    <a:pt x="15400" y="1"/>
                  </a:lnTo>
                  <a:close/>
                </a:path>
              </a:pathLst>
            </a:custGeom>
            <a:solidFill>
              <a:srgbClr val="B1E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3140440" y="4047944"/>
              <a:ext cx="467317" cy="230036"/>
            </a:xfrm>
            <a:custGeom>
              <a:rect b="b" l="l" r="r" t="t"/>
              <a:pathLst>
                <a:path extrusionOk="0" h="1237" w="2513">
                  <a:moveTo>
                    <a:pt x="0" y="1"/>
                  </a:moveTo>
                  <a:lnTo>
                    <a:pt x="0" y="1237"/>
                  </a:lnTo>
                  <a:lnTo>
                    <a:pt x="2513" y="1237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3084838" y="2791398"/>
              <a:ext cx="2974988" cy="1650603"/>
            </a:xfrm>
            <a:custGeom>
              <a:rect b="b" l="l" r="r" t="t"/>
              <a:pathLst>
                <a:path extrusionOk="0" h="8876" w="15998">
                  <a:moveTo>
                    <a:pt x="15699" y="249"/>
                  </a:moveTo>
                  <a:lnTo>
                    <a:pt x="15699" y="8627"/>
                  </a:lnTo>
                  <a:lnTo>
                    <a:pt x="299" y="8627"/>
                  </a:lnTo>
                  <a:lnTo>
                    <a:pt x="299" y="249"/>
                  </a:lnTo>
                  <a:close/>
                  <a:moveTo>
                    <a:pt x="0" y="0"/>
                  </a:moveTo>
                  <a:lnTo>
                    <a:pt x="0" y="8875"/>
                  </a:lnTo>
                  <a:lnTo>
                    <a:pt x="15997" y="8875"/>
                  </a:lnTo>
                  <a:lnTo>
                    <a:pt x="1599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3166660" y="4076211"/>
              <a:ext cx="87029" cy="173503"/>
            </a:xfrm>
            <a:custGeom>
              <a:rect b="b" l="l" r="r" t="t"/>
              <a:pathLst>
                <a:path extrusionOk="0" h="933" w="468">
                  <a:moveTo>
                    <a:pt x="1" y="1"/>
                  </a:moveTo>
                  <a:lnTo>
                    <a:pt x="1" y="933"/>
                  </a:lnTo>
                  <a:lnTo>
                    <a:pt x="133" y="933"/>
                  </a:lnTo>
                  <a:lnTo>
                    <a:pt x="133" y="259"/>
                  </a:lnTo>
                  <a:lnTo>
                    <a:pt x="315" y="933"/>
                  </a:lnTo>
                  <a:lnTo>
                    <a:pt x="467" y="933"/>
                  </a:lnTo>
                  <a:lnTo>
                    <a:pt x="467" y="1"/>
                  </a:lnTo>
                  <a:lnTo>
                    <a:pt x="335" y="1"/>
                  </a:lnTo>
                  <a:lnTo>
                    <a:pt x="335" y="558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3909724" y="2961369"/>
              <a:ext cx="1324500" cy="132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3951412" y="4441812"/>
              <a:ext cx="1241841" cy="355188"/>
            </a:xfrm>
            <a:custGeom>
              <a:rect b="b" l="l" r="r" t="t"/>
              <a:pathLst>
                <a:path extrusionOk="0" h="1910" w="6678">
                  <a:moveTo>
                    <a:pt x="3162" y="0"/>
                  </a:moveTo>
                  <a:cubicBezTo>
                    <a:pt x="3162" y="770"/>
                    <a:pt x="2751" y="1181"/>
                    <a:pt x="2361" y="1388"/>
                  </a:cubicBezTo>
                  <a:cubicBezTo>
                    <a:pt x="2078" y="1545"/>
                    <a:pt x="1758" y="1616"/>
                    <a:pt x="1439" y="1616"/>
                  </a:cubicBezTo>
                  <a:lnTo>
                    <a:pt x="224" y="1616"/>
                  </a:lnTo>
                  <a:cubicBezTo>
                    <a:pt x="97" y="1616"/>
                    <a:pt x="1" y="1717"/>
                    <a:pt x="1" y="1839"/>
                  </a:cubicBezTo>
                  <a:lnTo>
                    <a:pt x="1" y="1910"/>
                  </a:lnTo>
                  <a:lnTo>
                    <a:pt x="6677" y="1910"/>
                  </a:lnTo>
                  <a:lnTo>
                    <a:pt x="6677" y="1839"/>
                  </a:lnTo>
                  <a:cubicBezTo>
                    <a:pt x="6677" y="1717"/>
                    <a:pt x="6576" y="1616"/>
                    <a:pt x="6454" y="1616"/>
                  </a:cubicBezTo>
                  <a:lnTo>
                    <a:pt x="5233" y="1616"/>
                  </a:lnTo>
                  <a:cubicBezTo>
                    <a:pt x="4914" y="1616"/>
                    <a:pt x="4595" y="1545"/>
                    <a:pt x="4317" y="1388"/>
                  </a:cubicBezTo>
                  <a:cubicBezTo>
                    <a:pt x="3926" y="1181"/>
                    <a:pt x="3511" y="770"/>
                    <a:pt x="35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4540333" y="4275298"/>
              <a:ext cx="62929" cy="60701"/>
            </a:xfrm>
            <a:custGeom>
              <a:rect b="b" l="l" r="r" t="t"/>
              <a:pathLst>
                <a:path extrusionOk="0" h="436" w="452">
                  <a:moveTo>
                    <a:pt x="52" y="0"/>
                  </a:moveTo>
                  <a:cubicBezTo>
                    <a:pt x="52" y="162"/>
                    <a:pt x="31" y="304"/>
                    <a:pt x="1" y="436"/>
                  </a:cubicBezTo>
                  <a:lnTo>
                    <a:pt x="452" y="436"/>
                  </a:lnTo>
                  <a:cubicBezTo>
                    <a:pt x="421" y="304"/>
                    <a:pt x="401" y="162"/>
                    <a:pt x="40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3951412" y="4761109"/>
              <a:ext cx="1241841" cy="35891"/>
            </a:xfrm>
            <a:custGeom>
              <a:rect b="b" l="l" r="r" t="t"/>
              <a:pathLst>
                <a:path extrusionOk="0" h="193" w="6678">
                  <a:moveTo>
                    <a:pt x="36" y="0"/>
                  </a:moveTo>
                  <a:cubicBezTo>
                    <a:pt x="11" y="36"/>
                    <a:pt x="1" y="76"/>
                    <a:pt x="1" y="122"/>
                  </a:cubicBezTo>
                  <a:lnTo>
                    <a:pt x="1" y="193"/>
                  </a:lnTo>
                  <a:lnTo>
                    <a:pt x="6677" y="193"/>
                  </a:lnTo>
                  <a:lnTo>
                    <a:pt x="6677" y="122"/>
                  </a:lnTo>
                  <a:cubicBezTo>
                    <a:pt x="6677" y="76"/>
                    <a:pt x="6662" y="36"/>
                    <a:pt x="664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5685676" y="2837517"/>
              <a:ext cx="318549" cy="157510"/>
            </a:xfrm>
            <a:custGeom>
              <a:rect b="b" l="l" r="r" t="t"/>
              <a:pathLst>
                <a:path extrusionOk="0" h="847" w="1713">
                  <a:moveTo>
                    <a:pt x="0" y="1"/>
                  </a:moveTo>
                  <a:lnTo>
                    <a:pt x="0" y="847"/>
                  </a:lnTo>
                  <a:lnTo>
                    <a:pt x="1713" y="847"/>
                  </a:ln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5735640" y="2862064"/>
              <a:ext cx="40539" cy="108416"/>
            </a:xfrm>
            <a:custGeom>
              <a:rect b="b" l="l" r="r" t="t"/>
              <a:pathLst>
                <a:path extrusionOk="0" h="583" w="218">
                  <a:moveTo>
                    <a:pt x="0" y="0"/>
                  </a:moveTo>
                  <a:lnTo>
                    <a:pt x="0" y="583"/>
                  </a:lnTo>
                  <a:lnTo>
                    <a:pt x="218" y="583"/>
                  </a:lnTo>
                  <a:lnTo>
                    <a:pt x="218" y="547"/>
                  </a:lnTo>
                  <a:lnTo>
                    <a:pt x="36" y="54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5805914" y="2862064"/>
              <a:ext cx="6881" cy="108416"/>
            </a:xfrm>
            <a:custGeom>
              <a:rect b="b" l="l" r="r" t="t"/>
              <a:pathLst>
                <a:path extrusionOk="0" h="583" w="37">
                  <a:moveTo>
                    <a:pt x="1" y="0"/>
                  </a:moveTo>
                  <a:lnTo>
                    <a:pt x="1" y="583"/>
                  </a:lnTo>
                  <a:lnTo>
                    <a:pt x="36" y="58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5842530" y="2862064"/>
              <a:ext cx="57648" cy="108416"/>
            </a:xfrm>
            <a:custGeom>
              <a:rect b="b" l="l" r="r" t="t"/>
              <a:pathLst>
                <a:path extrusionOk="0" h="583" w="310">
                  <a:moveTo>
                    <a:pt x="0" y="0"/>
                  </a:moveTo>
                  <a:lnTo>
                    <a:pt x="127" y="583"/>
                  </a:lnTo>
                  <a:lnTo>
                    <a:pt x="182" y="583"/>
                  </a:lnTo>
                  <a:lnTo>
                    <a:pt x="309" y="0"/>
                  </a:lnTo>
                  <a:lnTo>
                    <a:pt x="274" y="0"/>
                  </a:lnTo>
                  <a:lnTo>
                    <a:pt x="157" y="53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929913" y="2862064"/>
              <a:ext cx="42585" cy="108416"/>
            </a:xfrm>
            <a:custGeom>
              <a:rect b="b" l="l" r="r" t="t"/>
              <a:pathLst>
                <a:path extrusionOk="0" h="583" w="229">
                  <a:moveTo>
                    <a:pt x="1" y="0"/>
                  </a:moveTo>
                  <a:lnTo>
                    <a:pt x="1" y="583"/>
                  </a:lnTo>
                  <a:lnTo>
                    <a:pt x="229" y="583"/>
                  </a:lnTo>
                  <a:lnTo>
                    <a:pt x="229" y="547"/>
                  </a:lnTo>
                  <a:lnTo>
                    <a:pt x="36" y="547"/>
                  </a:lnTo>
                  <a:lnTo>
                    <a:pt x="36" y="304"/>
                  </a:lnTo>
                  <a:lnTo>
                    <a:pt x="198" y="304"/>
                  </a:lnTo>
                  <a:lnTo>
                    <a:pt x="198" y="269"/>
                  </a:lnTo>
                  <a:lnTo>
                    <a:pt x="36" y="269"/>
                  </a:lnTo>
                  <a:lnTo>
                    <a:pt x="36" y="36"/>
                  </a:lnTo>
                  <a:lnTo>
                    <a:pt x="229" y="3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4445941" y="3703093"/>
              <a:ext cx="252550" cy="108594"/>
            </a:xfrm>
            <a:custGeom>
              <a:rect b="b" l="l" r="r" t="t"/>
              <a:pathLst>
                <a:path extrusionOk="0" h="780" w="1814">
                  <a:moveTo>
                    <a:pt x="893" y="0"/>
                  </a:moveTo>
                  <a:cubicBezTo>
                    <a:pt x="356" y="0"/>
                    <a:pt x="0" y="88"/>
                    <a:pt x="0" y="88"/>
                  </a:cubicBezTo>
                  <a:cubicBezTo>
                    <a:pt x="177" y="448"/>
                    <a:pt x="431" y="635"/>
                    <a:pt x="760" y="757"/>
                  </a:cubicBezTo>
                  <a:cubicBezTo>
                    <a:pt x="808" y="772"/>
                    <a:pt x="857" y="780"/>
                    <a:pt x="906" y="780"/>
                  </a:cubicBezTo>
                  <a:cubicBezTo>
                    <a:pt x="955" y="780"/>
                    <a:pt x="1003" y="772"/>
                    <a:pt x="1049" y="757"/>
                  </a:cubicBezTo>
                  <a:cubicBezTo>
                    <a:pt x="1383" y="635"/>
                    <a:pt x="1631" y="448"/>
                    <a:pt x="1814" y="88"/>
                  </a:cubicBezTo>
                  <a:cubicBezTo>
                    <a:pt x="1476" y="22"/>
                    <a:pt x="1162" y="0"/>
                    <a:pt x="893" y="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4506502" y="3664528"/>
              <a:ext cx="151753" cy="163030"/>
            </a:xfrm>
            <a:custGeom>
              <a:rect b="b" l="l" r="r" t="t"/>
              <a:pathLst>
                <a:path extrusionOk="0" h="1171" w="1090">
                  <a:moveTo>
                    <a:pt x="1" y="0"/>
                  </a:moveTo>
                  <a:lnTo>
                    <a:pt x="1" y="1171"/>
                  </a:lnTo>
                  <a:lnTo>
                    <a:pt x="1090" y="1171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4427564" y="3725926"/>
              <a:ext cx="164422" cy="105113"/>
            </a:xfrm>
            <a:custGeom>
              <a:rect b="b" l="l" r="r" t="t"/>
              <a:pathLst>
                <a:path extrusionOk="0" h="755" w="1181">
                  <a:moveTo>
                    <a:pt x="568" y="0"/>
                  </a:moveTo>
                  <a:cubicBezTo>
                    <a:pt x="568" y="159"/>
                    <a:pt x="371" y="180"/>
                    <a:pt x="265" y="180"/>
                  </a:cubicBezTo>
                  <a:cubicBezTo>
                    <a:pt x="225" y="180"/>
                    <a:pt x="198" y="177"/>
                    <a:pt x="198" y="177"/>
                  </a:cubicBezTo>
                  <a:lnTo>
                    <a:pt x="0" y="755"/>
                  </a:lnTo>
                  <a:lnTo>
                    <a:pt x="1181" y="755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4592541" y="3725926"/>
              <a:ext cx="164561" cy="105113"/>
            </a:xfrm>
            <a:custGeom>
              <a:rect b="b" l="l" r="r" t="t"/>
              <a:pathLst>
                <a:path extrusionOk="0" h="755" w="1182">
                  <a:moveTo>
                    <a:pt x="1" y="0"/>
                  </a:moveTo>
                  <a:lnTo>
                    <a:pt x="1" y="755"/>
                  </a:lnTo>
                  <a:lnTo>
                    <a:pt x="1181" y="755"/>
                  </a:lnTo>
                  <a:lnTo>
                    <a:pt x="983" y="177"/>
                  </a:lnTo>
                  <a:cubicBezTo>
                    <a:pt x="983" y="177"/>
                    <a:pt x="946" y="180"/>
                    <a:pt x="891" y="180"/>
                  </a:cubicBezTo>
                  <a:cubicBezTo>
                    <a:pt x="744" y="180"/>
                    <a:pt x="472" y="159"/>
                    <a:pt x="4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4421160" y="3229319"/>
              <a:ext cx="317567" cy="452334"/>
            </a:xfrm>
            <a:custGeom>
              <a:rect b="b" l="l" r="r" t="t"/>
              <a:pathLst>
                <a:path extrusionOk="0" h="3249" w="2281">
                  <a:moveTo>
                    <a:pt x="1006" y="0"/>
                  </a:moveTo>
                  <a:cubicBezTo>
                    <a:pt x="814" y="0"/>
                    <a:pt x="622" y="54"/>
                    <a:pt x="447" y="158"/>
                  </a:cubicBezTo>
                  <a:cubicBezTo>
                    <a:pt x="290" y="259"/>
                    <a:pt x="173" y="421"/>
                    <a:pt x="107" y="594"/>
                  </a:cubicBezTo>
                  <a:cubicBezTo>
                    <a:pt x="46" y="771"/>
                    <a:pt x="26" y="958"/>
                    <a:pt x="16" y="1146"/>
                  </a:cubicBezTo>
                  <a:cubicBezTo>
                    <a:pt x="1" y="1485"/>
                    <a:pt x="31" y="1825"/>
                    <a:pt x="62" y="2164"/>
                  </a:cubicBezTo>
                  <a:cubicBezTo>
                    <a:pt x="87" y="2468"/>
                    <a:pt x="122" y="2792"/>
                    <a:pt x="305" y="3035"/>
                  </a:cubicBezTo>
                  <a:cubicBezTo>
                    <a:pt x="472" y="3248"/>
                    <a:pt x="720" y="3126"/>
                    <a:pt x="984" y="3208"/>
                  </a:cubicBezTo>
                  <a:cubicBezTo>
                    <a:pt x="1043" y="3227"/>
                    <a:pt x="1104" y="3237"/>
                    <a:pt x="1164" y="3237"/>
                  </a:cubicBezTo>
                  <a:cubicBezTo>
                    <a:pt x="1259" y="3237"/>
                    <a:pt x="1353" y="3213"/>
                    <a:pt x="1439" y="3167"/>
                  </a:cubicBezTo>
                  <a:cubicBezTo>
                    <a:pt x="1647" y="3056"/>
                    <a:pt x="1840" y="3157"/>
                    <a:pt x="1971" y="2969"/>
                  </a:cubicBezTo>
                  <a:cubicBezTo>
                    <a:pt x="2118" y="2762"/>
                    <a:pt x="2174" y="2508"/>
                    <a:pt x="2209" y="2260"/>
                  </a:cubicBezTo>
                  <a:cubicBezTo>
                    <a:pt x="2260" y="1870"/>
                    <a:pt x="2280" y="1465"/>
                    <a:pt x="2189" y="1085"/>
                  </a:cubicBezTo>
                  <a:cubicBezTo>
                    <a:pt x="2093" y="700"/>
                    <a:pt x="1870" y="340"/>
                    <a:pt x="1531" y="143"/>
                  </a:cubicBezTo>
                  <a:cubicBezTo>
                    <a:pt x="1366" y="47"/>
                    <a:pt x="1187" y="0"/>
                    <a:pt x="1006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365471" y="3212055"/>
              <a:ext cx="127806" cy="252967"/>
            </a:xfrm>
            <a:custGeom>
              <a:rect b="b" l="l" r="r" t="t"/>
              <a:pathLst>
                <a:path extrusionOk="0" h="1817" w="918">
                  <a:moveTo>
                    <a:pt x="594" y="0"/>
                  </a:moveTo>
                  <a:cubicBezTo>
                    <a:pt x="478" y="0"/>
                    <a:pt x="383" y="109"/>
                    <a:pt x="310" y="206"/>
                  </a:cubicBezTo>
                  <a:cubicBezTo>
                    <a:pt x="158" y="404"/>
                    <a:pt x="6" y="616"/>
                    <a:pt x="1" y="860"/>
                  </a:cubicBezTo>
                  <a:cubicBezTo>
                    <a:pt x="1" y="1062"/>
                    <a:pt x="97" y="1239"/>
                    <a:pt x="178" y="1417"/>
                  </a:cubicBezTo>
                  <a:cubicBezTo>
                    <a:pt x="218" y="1508"/>
                    <a:pt x="244" y="1604"/>
                    <a:pt x="279" y="1695"/>
                  </a:cubicBezTo>
                  <a:cubicBezTo>
                    <a:pt x="315" y="1802"/>
                    <a:pt x="365" y="1797"/>
                    <a:pt x="477" y="1817"/>
                  </a:cubicBezTo>
                  <a:cubicBezTo>
                    <a:pt x="543" y="1589"/>
                    <a:pt x="401" y="1320"/>
                    <a:pt x="522" y="1118"/>
                  </a:cubicBezTo>
                  <a:cubicBezTo>
                    <a:pt x="598" y="996"/>
                    <a:pt x="750" y="936"/>
                    <a:pt x="826" y="814"/>
                  </a:cubicBezTo>
                  <a:cubicBezTo>
                    <a:pt x="918" y="677"/>
                    <a:pt x="892" y="495"/>
                    <a:pt x="857" y="333"/>
                  </a:cubicBezTo>
                  <a:cubicBezTo>
                    <a:pt x="842" y="262"/>
                    <a:pt x="826" y="196"/>
                    <a:pt x="791" y="130"/>
                  </a:cubicBezTo>
                  <a:cubicBezTo>
                    <a:pt x="755" y="69"/>
                    <a:pt x="700" y="19"/>
                    <a:pt x="629" y="3"/>
                  </a:cubicBezTo>
                  <a:cubicBezTo>
                    <a:pt x="617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5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4463483" y="3144254"/>
              <a:ext cx="318959" cy="326477"/>
            </a:xfrm>
            <a:custGeom>
              <a:rect b="b" l="l" r="r" t="t"/>
              <a:pathLst>
                <a:path extrusionOk="0" h="2345" w="2291">
                  <a:moveTo>
                    <a:pt x="1022" y="1"/>
                  </a:moveTo>
                  <a:cubicBezTo>
                    <a:pt x="764" y="1"/>
                    <a:pt x="502" y="107"/>
                    <a:pt x="295" y="268"/>
                  </a:cubicBezTo>
                  <a:cubicBezTo>
                    <a:pt x="158" y="369"/>
                    <a:pt x="31" y="516"/>
                    <a:pt x="16" y="688"/>
                  </a:cubicBezTo>
                  <a:cubicBezTo>
                    <a:pt x="1" y="901"/>
                    <a:pt x="173" y="1083"/>
                    <a:pt x="345" y="1210"/>
                  </a:cubicBezTo>
                  <a:cubicBezTo>
                    <a:pt x="487" y="1306"/>
                    <a:pt x="639" y="1387"/>
                    <a:pt x="801" y="1448"/>
                  </a:cubicBezTo>
                  <a:cubicBezTo>
                    <a:pt x="1026" y="1530"/>
                    <a:pt x="1267" y="1572"/>
                    <a:pt x="1508" y="1572"/>
                  </a:cubicBezTo>
                  <a:cubicBezTo>
                    <a:pt x="1567" y="1572"/>
                    <a:pt x="1625" y="1569"/>
                    <a:pt x="1683" y="1564"/>
                  </a:cubicBezTo>
                  <a:cubicBezTo>
                    <a:pt x="1694" y="1563"/>
                    <a:pt x="1704" y="1563"/>
                    <a:pt x="1714" y="1563"/>
                  </a:cubicBezTo>
                  <a:cubicBezTo>
                    <a:pt x="1857" y="1563"/>
                    <a:pt x="1836" y="1666"/>
                    <a:pt x="1855" y="1813"/>
                  </a:cubicBezTo>
                  <a:cubicBezTo>
                    <a:pt x="1870" y="1990"/>
                    <a:pt x="1890" y="2167"/>
                    <a:pt x="1910" y="2344"/>
                  </a:cubicBezTo>
                  <a:cubicBezTo>
                    <a:pt x="1961" y="2334"/>
                    <a:pt x="2012" y="2329"/>
                    <a:pt x="2062" y="2319"/>
                  </a:cubicBezTo>
                  <a:cubicBezTo>
                    <a:pt x="2078" y="2066"/>
                    <a:pt x="2159" y="1823"/>
                    <a:pt x="2214" y="1580"/>
                  </a:cubicBezTo>
                  <a:cubicBezTo>
                    <a:pt x="2270" y="1331"/>
                    <a:pt x="2290" y="1063"/>
                    <a:pt x="2194" y="830"/>
                  </a:cubicBezTo>
                  <a:cubicBezTo>
                    <a:pt x="2113" y="642"/>
                    <a:pt x="1956" y="496"/>
                    <a:pt x="1799" y="364"/>
                  </a:cubicBezTo>
                  <a:cubicBezTo>
                    <a:pt x="1637" y="222"/>
                    <a:pt x="1455" y="90"/>
                    <a:pt x="1247" y="29"/>
                  </a:cubicBezTo>
                  <a:cubicBezTo>
                    <a:pt x="1173" y="10"/>
                    <a:pt x="1098" y="1"/>
                    <a:pt x="1022" y="1"/>
                  </a:cubicBezTo>
                  <a:close/>
                </a:path>
              </a:pathLst>
            </a:custGeom>
            <a:solidFill>
              <a:srgbClr val="5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4414895" y="3461403"/>
              <a:ext cx="335805" cy="234729"/>
            </a:xfrm>
            <a:custGeom>
              <a:rect b="b" l="l" r="r" t="t"/>
              <a:pathLst>
                <a:path extrusionOk="0" h="1686" w="2412">
                  <a:moveTo>
                    <a:pt x="0" y="1"/>
                  </a:moveTo>
                  <a:cubicBezTo>
                    <a:pt x="15" y="259"/>
                    <a:pt x="10" y="548"/>
                    <a:pt x="36" y="806"/>
                  </a:cubicBezTo>
                  <a:cubicBezTo>
                    <a:pt x="56" y="1069"/>
                    <a:pt x="208" y="1338"/>
                    <a:pt x="416" y="1500"/>
                  </a:cubicBezTo>
                  <a:cubicBezTo>
                    <a:pt x="532" y="1596"/>
                    <a:pt x="684" y="1647"/>
                    <a:pt x="831" y="1667"/>
                  </a:cubicBezTo>
                  <a:cubicBezTo>
                    <a:pt x="932" y="1681"/>
                    <a:pt x="986" y="1685"/>
                    <a:pt x="1055" y="1685"/>
                  </a:cubicBezTo>
                  <a:cubicBezTo>
                    <a:pt x="1089" y="1685"/>
                    <a:pt x="1126" y="1684"/>
                    <a:pt x="1175" y="1682"/>
                  </a:cubicBezTo>
                  <a:lnTo>
                    <a:pt x="1175" y="1677"/>
                  </a:lnTo>
                  <a:lnTo>
                    <a:pt x="1181" y="1682"/>
                  </a:lnTo>
                  <a:cubicBezTo>
                    <a:pt x="1231" y="1684"/>
                    <a:pt x="1269" y="1685"/>
                    <a:pt x="1304" y="1685"/>
                  </a:cubicBezTo>
                  <a:cubicBezTo>
                    <a:pt x="1372" y="1685"/>
                    <a:pt x="1424" y="1681"/>
                    <a:pt x="1525" y="1667"/>
                  </a:cubicBezTo>
                  <a:cubicBezTo>
                    <a:pt x="1672" y="1647"/>
                    <a:pt x="1824" y="1596"/>
                    <a:pt x="1940" y="1500"/>
                  </a:cubicBezTo>
                  <a:cubicBezTo>
                    <a:pt x="2148" y="1338"/>
                    <a:pt x="2295" y="1069"/>
                    <a:pt x="2320" y="811"/>
                  </a:cubicBezTo>
                  <a:cubicBezTo>
                    <a:pt x="2341" y="553"/>
                    <a:pt x="2396" y="411"/>
                    <a:pt x="2411" y="31"/>
                  </a:cubicBezTo>
                  <a:lnTo>
                    <a:pt x="2411" y="31"/>
                  </a:lnTo>
                  <a:lnTo>
                    <a:pt x="2259" y="66"/>
                  </a:lnTo>
                  <a:cubicBezTo>
                    <a:pt x="2259" y="66"/>
                    <a:pt x="2239" y="299"/>
                    <a:pt x="2219" y="456"/>
                  </a:cubicBezTo>
                  <a:cubicBezTo>
                    <a:pt x="2199" y="593"/>
                    <a:pt x="2128" y="791"/>
                    <a:pt x="2032" y="882"/>
                  </a:cubicBezTo>
                  <a:cubicBezTo>
                    <a:pt x="1940" y="963"/>
                    <a:pt x="1819" y="983"/>
                    <a:pt x="1702" y="999"/>
                  </a:cubicBezTo>
                  <a:cubicBezTo>
                    <a:pt x="1687" y="999"/>
                    <a:pt x="1667" y="1004"/>
                    <a:pt x="1652" y="1004"/>
                  </a:cubicBezTo>
                  <a:cubicBezTo>
                    <a:pt x="1495" y="1031"/>
                    <a:pt x="1336" y="1045"/>
                    <a:pt x="1178" y="1045"/>
                  </a:cubicBezTo>
                  <a:cubicBezTo>
                    <a:pt x="1020" y="1045"/>
                    <a:pt x="861" y="1031"/>
                    <a:pt x="704" y="1004"/>
                  </a:cubicBezTo>
                  <a:cubicBezTo>
                    <a:pt x="689" y="1004"/>
                    <a:pt x="674" y="999"/>
                    <a:pt x="654" y="999"/>
                  </a:cubicBezTo>
                  <a:cubicBezTo>
                    <a:pt x="537" y="983"/>
                    <a:pt x="416" y="963"/>
                    <a:pt x="324" y="882"/>
                  </a:cubicBezTo>
                  <a:cubicBezTo>
                    <a:pt x="228" y="791"/>
                    <a:pt x="162" y="654"/>
                    <a:pt x="157" y="517"/>
                  </a:cubicBezTo>
                  <a:cubicBezTo>
                    <a:pt x="157" y="375"/>
                    <a:pt x="142" y="163"/>
                    <a:pt x="122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4414895" y="3461403"/>
              <a:ext cx="19909" cy="28401"/>
            </a:xfrm>
            <a:custGeom>
              <a:rect b="b" l="l" r="r" t="t"/>
              <a:pathLst>
                <a:path extrusionOk="0" h="204" w="143">
                  <a:moveTo>
                    <a:pt x="0" y="1"/>
                  </a:moveTo>
                  <a:cubicBezTo>
                    <a:pt x="0" y="66"/>
                    <a:pt x="5" y="137"/>
                    <a:pt x="10" y="203"/>
                  </a:cubicBezTo>
                  <a:lnTo>
                    <a:pt x="142" y="203"/>
                  </a:lnTo>
                  <a:cubicBezTo>
                    <a:pt x="137" y="137"/>
                    <a:pt x="132" y="77"/>
                    <a:pt x="122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4727306" y="3465579"/>
              <a:ext cx="23389" cy="24225"/>
            </a:xfrm>
            <a:custGeom>
              <a:rect b="b" l="l" r="r" t="t"/>
              <a:pathLst>
                <a:path extrusionOk="0" h="174" w="168">
                  <a:moveTo>
                    <a:pt x="167" y="1"/>
                  </a:moveTo>
                  <a:lnTo>
                    <a:pt x="15" y="36"/>
                  </a:lnTo>
                  <a:cubicBezTo>
                    <a:pt x="15" y="36"/>
                    <a:pt x="10" y="97"/>
                    <a:pt x="0" y="173"/>
                  </a:cubicBezTo>
                  <a:lnTo>
                    <a:pt x="157" y="173"/>
                  </a:lnTo>
                  <a:cubicBezTo>
                    <a:pt x="162" y="123"/>
                    <a:pt x="162" y="67"/>
                    <a:pt x="167" y="1"/>
                  </a:cubicBezTo>
                  <a:close/>
                </a:path>
              </a:pathLst>
            </a:custGeom>
            <a:solidFill>
              <a:srgbClr val="5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4448725" y="3218877"/>
              <a:ext cx="40375" cy="100240"/>
            </a:xfrm>
            <a:custGeom>
              <a:rect b="b" l="l" r="r" t="t"/>
              <a:pathLst>
                <a:path extrusionOk="0" h="720" w="290">
                  <a:moveTo>
                    <a:pt x="122" y="0"/>
                  </a:moveTo>
                  <a:cubicBezTo>
                    <a:pt x="61" y="76"/>
                    <a:pt x="16" y="167"/>
                    <a:pt x="11" y="263"/>
                  </a:cubicBezTo>
                  <a:cubicBezTo>
                    <a:pt x="0" y="441"/>
                    <a:pt x="117" y="598"/>
                    <a:pt x="254" y="719"/>
                  </a:cubicBezTo>
                  <a:cubicBezTo>
                    <a:pt x="279" y="664"/>
                    <a:pt x="289" y="598"/>
                    <a:pt x="289" y="537"/>
                  </a:cubicBezTo>
                  <a:cubicBezTo>
                    <a:pt x="188" y="426"/>
                    <a:pt x="112" y="294"/>
                    <a:pt x="122" y="152"/>
                  </a:cubicBezTo>
                  <a:cubicBezTo>
                    <a:pt x="127" y="106"/>
                    <a:pt x="137" y="66"/>
                    <a:pt x="152" y="25"/>
                  </a:cubicBezTo>
                  <a:cubicBezTo>
                    <a:pt x="142" y="15"/>
                    <a:pt x="132" y="10"/>
                    <a:pt x="122" y="0"/>
                  </a:cubicBezTo>
                  <a:close/>
                </a:path>
              </a:pathLst>
            </a:custGeom>
            <a:solidFill>
              <a:srgbClr val="5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4508590" y="3890904"/>
              <a:ext cx="127110" cy="438133"/>
            </a:xfrm>
            <a:custGeom>
              <a:rect b="b" l="l" r="r" t="t"/>
              <a:pathLst>
                <a:path extrusionOk="0" h="3147" w="913">
                  <a:moveTo>
                    <a:pt x="457" y="1"/>
                  </a:moveTo>
                  <a:lnTo>
                    <a:pt x="310" y="6"/>
                  </a:lnTo>
                  <a:cubicBezTo>
                    <a:pt x="234" y="811"/>
                    <a:pt x="158" y="1409"/>
                    <a:pt x="1" y="2209"/>
                  </a:cubicBezTo>
                  <a:cubicBezTo>
                    <a:pt x="128" y="2533"/>
                    <a:pt x="280" y="2847"/>
                    <a:pt x="457" y="3146"/>
                  </a:cubicBezTo>
                  <a:cubicBezTo>
                    <a:pt x="634" y="2847"/>
                    <a:pt x="786" y="2533"/>
                    <a:pt x="913" y="2209"/>
                  </a:cubicBezTo>
                  <a:cubicBezTo>
                    <a:pt x="751" y="1409"/>
                    <a:pt x="675" y="811"/>
                    <a:pt x="604" y="6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4531979" y="3830899"/>
              <a:ext cx="80471" cy="60840"/>
            </a:xfrm>
            <a:custGeom>
              <a:rect b="b" l="l" r="r" t="t"/>
              <a:pathLst>
                <a:path extrusionOk="0" h="437" w="578">
                  <a:moveTo>
                    <a:pt x="289" y="1"/>
                  </a:moveTo>
                  <a:cubicBezTo>
                    <a:pt x="182" y="36"/>
                    <a:pt x="96" y="102"/>
                    <a:pt x="31" y="188"/>
                  </a:cubicBezTo>
                  <a:cubicBezTo>
                    <a:pt x="31" y="188"/>
                    <a:pt x="31" y="188"/>
                    <a:pt x="31" y="193"/>
                  </a:cubicBezTo>
                  <a:cubicBezTo>
                    <a:pt x="0" y="325"/>
                    <a:pt x="142" y="437"/>
                    <a:pt x="142" y="437"/>
                  </a:cubicBezTo>
                  <a:lnTo>
                    <a:pt x="289" y="432"/>
                  </a:lnTo>
                  <a:lnTo>
                    <a:pt x="436" y="437"/>
                  </a:lnTo>
                  <a:cubicBezTo>
                    <a:pt x="436" y="437"/>
                    <a:pt x="578" y="325"/>
                    <a:pt x="547" y="193"/>
                  </a:cubicBezTo>
                  <a:cubicBezTo>
                    <a:pt x="481" y="102"/>
                    <a:pt x="395" y="36"/>
                    <a:pt x="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4438841" y="3825331"/>
              <a:ext cx="112909" cy="373256"/>
            </a:xfrm>
            <a:custGeom>
              <a:rect b="b" l="l" r="r" t="t"/>
              <a:pathLst>
                <a:path extrusionOk="0" h="2681" w="811">
                  <a:moveTo>
                    <a:pt x="6" y="0"/>
                  </a:moveTo>
                  <a:cubicBezTo>
                    <a:pt x="0" y="917"/>
                    <a:pt x="168" y="1829"/>
                    <a:pt x="502" y="2680"/>
                  </a:cubicBezTo>
                  <a:cubicBezTo>
                    <a:pt x="659" y="1880"/>
                    <a:pt x="735" y="1282"/>
                    <a:pt x="811" y="477"/>
                  </a:cubicBezTo>
                  <a:cubicBezTo>
                    <a:pt x="811" y="477"/>
                    <a:pt x="669" y="365"/>
                    <a:pt x="700" y="233"/>
                  </a:cubicBezTo>
                  <a:lnTo>
                    <a:pt x="700" y="233"/>
                  </a:lnTo>
                  <a:cubicBezTo>
                    <a:pt x="634" y="314"/>
                    <a:pt x="598" y="421"/>
                    <a:pt x="588" y="527"/>
                  </a:cubicBezTo>
                  <a:cubicBezTo>
                    <a:pt x="588" y="547"/>
                    <a:pt x="569" y="561"/>
                    <a:pt x="551" y="561"/>
                  </a:cubicBezTo>
                  <a:cubicBezTo>
                    <a:pt x="547" y="561"/>
                    <a:pt x="542" y="560"/>
                    <a:pt x="537" y="558"/>
                  </a:cubicBezTo>
                  <a:cubicBezTo>
                    <a:pt x="309" y="436"/>
                    <a:pt x="117" y="233"/>
                    <a:pt x="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4592541" y="3825331"/>
              <a:ext cx="113049" cy="373256"/>
            </a:xfrm>
            <a:custGeom>
              <a:rect b="b" l="l" r="r" t="t"/>
              <a:pathLst>
                <a:path extrusionOk="0" h="2681" w="812">
                  <a:moveTo>
                    <a:pt x="806" y="0"/>
                  </a:moveTo>
                  <a:cubicBezTo>
                    <a:pt x="695" y="233"/>
                    <a:pt x="497" y="436"/>
                    <a:pt x="274" y="558"/>
                  </a:cubicBezTo>
                  <a:cubicBezTo>
                    <a:pt x="269" y="560"/>
                    <a:pt x="263" y="561"/>
                    <a:pt x="258" y="561"/>
                  </a:cubicBezTo>
                  <a:cubicBezTo>
                    <a:pt x="239" y="561"/>
                    <a:pt x="223" y="547"/>
                    <a:pt x="219" y="527"/>
                  </a:cubicBezTo>
                  <a:cubicBezTo>
                    <a:pt x="214" y="421"/>
                    <a:pt x="173" y="314"/>
                    <a:pt x="112" y="233"/>
                  </a:cubicBezTo>
                  <a:lnTo>
                    <a:pt x="112" y="233"/>
                  </a:lnTo>
                  <a:cubicBezTo>
                    <a:pt x="143" y="365"/>
                    <a:pt x="1" y="477"/>
                    <a:pt x="1" y="477"/>
                  </a:cubicBezTo>
                  <a:cubicBezTo>
                    <a:pt x="72" y="1282"/>
                    <a:pt x="148" y="1880"/>
                    <a:pt x="310" y="2680"/>
                  </a:cubicBezTo>
                  <a:cubicBezTo>
                    <a:pt x="644" y="1829"/>
                    <a:pt x="811" y="917"/>
                    <a:pt x="80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4439537" y="3715345"/>
              <a:ext cx="265358" cy="188090"/>
            </a:xfrm>
            <a:custGeom>
              <a:rect b="b" l="l" r="r" t="t"/>
              <a:pathLst>
                <a:path extrusionOk="0" h="1351" w="1906">
                  <a:moveTo>
                    <a:pt x="46" y="0"/>
                  </a:moveTo>
                  <a:cubicBezTo>
                    <a:pt x="16" y="264"/>
                    <a:pt x="1" y="527"/>
                    <a:pt x="1" y="790"/>
                  </a:cubicBezTo>
                  <a:cubicBezTo>
                    <a:pt x="112" y="1023"/>
                    <a:pt x="304" y="1226"/>
                    <a:pt x="532" y="1348"/>
                  </a:cubicBezTo>
                  <a:cubicBezTo>
                    <a:pt x="537" y="1350"/>
                    <a:pt x="542" y="1351"/>
                    <a:pt x="546" y="1351"/>
                  </a:cubicBezTo>
                  <a:cubicBezTo>
                    <a:pt x="564" y="1351"/>
                    <a:pt x="583" y="1337"/>
                    <a:pt x="583" y="1317"/>
                  </a:cubicBezTo>
                  <a:cubicBezTo>
                    <a:pt x="593" y="1211"/>
                    <a:pt x="629" y="1104"/>
                    <a:pt x="695" y="1023"/>
                  </a:cubicBezTo>
                  <a:cubicBezTo>
                    <a:pt x="695" y="1018"/>
                    <a:pt x="695" y="1018"/>
                    <a:pt x="695" y="1018"/>
                  </a:cubicBezTo>
                  <a:cubicBezTo>
                    <a:pt x="760" y="932"/>
                    <a:pt x="846" y="866"/>
                    <a:pt x="953" y="831"/>
                  </a:cubicBezTo>
                  <a:cubicBezTo>
                    <a:pt x="1059" y="866"/>
                    <a:pt x="1145" y="932"/>
                    <a:pt x="1211" y="1023"/>
                  </a:cubicBezTo>
                  <a:cubicBezTo>
                    <a:pt x="1272" y="1104"/>
                    <a:pt x="1313" y="1211"/>
                    <a:pt x="1318" y="1317"/>
                  </a:cubicBezTo>
                  <a:cubicBezTo>
                    <a:pt x="1322" y="1337"/>
                    <a:pt x="1338" y="1351"/>
                    <a:pt x="1357" y="1351"/>
                  </a:cubicBezTo>
                  <a:cubicBezTo>
                    <a:pt x="1362" y="1351"/>
                    <a:pt x="1368" y="1350"/>
                    <a:pt x="1373" y="1348"/>
                  </a:cubicBezTo>
                  <a:cubicBezTo>
                    <a:pt x="1596" y="1226"/>
                    <a:pt x="1794" y="1023"/>
                    <a:pt x="1905" y="790"/>
                  </a:cubicBezTo>
                  <a:cubicBezTo>
                    <a:pt x="1905" y="527"/>
                    <a:pt x="1890" y="264"/>
                    <a:pt x="1860" y="0"/>
                  </a:cubicBezTo>
                  <a:cubicBezTo>
                    <a:pt x="1677" y="360"/>
                    <a:pt x="1429" y="547"/>
                    <a:pt x="1095" y="669"/>
                  </a:cubicBezTo>
                  <a:cubicBezTo>
                    <a:pt x="1049" y="684"/>
                    <a:pt x="1001" y="692"/>
                    <a:pt x="952" y="692"/>
                  </a:cubicBezTo>
                  <a:cubicBezTo>
                    <a:pt x="903" y="692"/>
                    <a:pt x="854" y="684"/>
                    <a:pt x="806" y="669"/>
                  </a:cubicBezTo>
                  <a:cubicBezTo>
                    <a:pt x="477" y="547"/>
                    <a:pt x="223" y="36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4572075" y="3715345"/>
              <a:ext cx="258954" cy="657409"/>
            </a:xfrm>
            <a:custGeom>
              <a:rect b="b" l="l" r="r" t="t"/>
              <a:pathLst>
                <a:path extrusionOk="0" h="4722" w="1860">
                  <a:moveTo>
                    <a:pt x="908" y="0"/>
                  </a:moveTo>
                  <a:lnTo>
                    <a:pt x="908" y="0"/>
                  </a:lnTo>
                  <a:cubicBezTo>
                    <a:pt x="938" y="264"/>
                    <a:pt x="953" y="527"/>
                    <a:pt x="953" y="790"/>
                  </a:cubicBezTo>
                  <a:cubicBezTo>
                    <a:pt x="958" y="1707"/>
                    <a:pt x="791" y="2619"/>
                    <a:pt x="457" y="3470"/>
                  </a:cubicBezTo>
                  <a:cubicBezTo>
                    <a:pt x="325" y="3794"/>
                    <a:pt x="178" y="4108"/>
                    <a:pt x="1" y="4407"/>
                  </a:cubicBezTo>
                  <a:cubicBezTo>
                    <a:pt x="62" y="4514"/>
                    <a:pt x="127" y="4620"/>
                    <a:pt x="193" y="4721"/>
                  </a:cubicBezTo>
                  <a:cubicBezTo>
                    <a:pt x="872" y="3855"/>
                    <a:pt x="1475" y="2731"/>
                    <a:pt x="1794" y="1712"/>
                  </a:cubicBezTo>
                  <a:cubicBezTo>
                    <a:pt x="1830" y="1591"/>
                    <a:pt x="1860" y="1449"/>
                    <a:pt x="1784" y="1353"/>
                  </a:cubicBezTo>
                  <a:cubicBezTo>
                    <a:pt x="1738" y="1297"/>
                    <a:pt x="1667" y="1272"/>
                    <a:pt x="1602" y="1246"/>
                  </a:cubicBezTo>
                  <a:cubicBezTo>
                    <a:pt x="1536" y="1221"/>
                    <a:pt x="1465" y="1196"/>
                    <a:pt x="1419" y="1135"/>
                  </a:cubicBezTo>
                  <a:cubicBezTo>
                    <a:pt x="1379" y="1079"/>
                    <a:pt x="1374" y="947"/>
                    <a:pt x="1434" y="912"/>
                  </a:cubicBezTo>
                  <a:cubicBezTo>
                    <a:pt x="1485" y="755"/>
                    <a:pt x="1475" y="578"/>
                    <a:pt x="1414" y="426"/>
                  </a:cubicBezTo>
                  <a:cubicBezTo>
                    <a:pt x="1399" y="395"/>
                    <a:pt x="1384" y="370"/>
                    <a:pt x="1369" y="340"/>
                  </a:cubicBezTo>
                  <a:cubicBezTo>
                    <a:pt x="1272" y="172"/>
                    <a:pt x="1100" y="46"/>
                    <a:pt x="908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4598945" y="3774514"/>
              <a:ext cx="507188" cy="639867"/>
            </a:xfrm>
            <a:custGeom>
              <a:rect b="b" l="l" r="r" t="t"/>
              <a:pathLst>
                <a:path extrusionOk="0" h="4596" w="3643">
                  <a:moveTo>
                    <a:pt x="1221" y="1"/>
                  </a:moveTo>
                  <a:lnTo>
                    <a:pt x="1221" y="1"/>
                  </a:lnTo>
                  <a:cubicBezTo>
                    <a:pt x="1282" y="153"/>
                    <a:pt x="1292" y="330"/>
                    <a:pt x="1241" y="487"/>
                  </a:cubicBezTo>
                  <a:cubicBezTo>
                    <a:pt x="1181" y="522"/>
                    <a:pt x="1186" y="654"/>
                    <a:pt x="1226" y="710"/>
                  </a:cubicBezTo>
                  <a:cubicBezTo>
                    <a:pt x="1272" y="771"/>
                    <a:pt x="1343" y="796"/>
                    <a:pt x="1409" y="821"/>
                  </a:cubicBezTo>
                  <a:cubicBezTo>
                    <a:pt x="1474" y="847"/>
                    <a:pt x="1545" y="872"/>
                    <a:pt x="1591" y="928"/>
                  </a:cubicBezTo>
                  <a:cubicBezTo>
                    <a:pt x="1667" y="1024"/>
                    <a:pt x="1637" y="1166"/>
                    <a:pt x="1601" y="1287"/>
                  </a:cubicBezTo>
                  <a:cubicBezTo>
                    <a:pt x="1282" y="2306"/>
                    <a:pt x="679" y="3430"/>
                    <a:pt x="0" y="4296"/>
                  </a:cubicBezTo>
                  <a:cubicBezTo>
                    <a:pt x="21" y="4327"/>
                    <a:pt x="178" y="4560"/>
                    <a:pt x="203" y="4595"/>
                  </a:cubicBezTo>
                  <a:lnTo>
                    <a:pt x="1920" y="4595"/>
                  </a:lnTo>
                  <a:cubicBezTo>
                    <a:pt x="1996" y="4306"/>
                    <a:pt x="2067" y="4018"/>
                    <a:pt x="2133" y="3729"/>
                  </a:cubicBezTo>
                  <a:cubicBezTo>
                    <a:pt x="2229" y="4018"/>
                    <a:pt x="2265" y="4225"/>
                    <a:pt x="2295" y="4534"/>
                  </a:cubicBezTo>
                  <a:lnTo>
                    <a:pt x="3643" y="4474"/>
                  </a:lnTo>
                  <a:cubicBezTo>
                    <a:pt x="3415" y="3658"/>
                    <a:pt x="3252" y="2822"/>
                    <a:pt x="3151" y="1981"/>
                  </a:cubicBezTo>
                  <a:cubicBezTo>
                    <a:pt x="3106" y="1617"/>
                    <a:pt x="3075" y="1252"/>
                    <a:pt x="2949" y="907"/>
                  </a:cubicBezTo>
                  <a:cubicBezTo>
                    <a:pt x="2893" y="766"/>
                    <a:pt x="2822" y="624"/>
                    <a:pt x="2700" y="533"/>
                  </a:cubicBezTo>
                  <a:cubicBezTo>
                    <a:pt x="2574" y="431"/>
                    <a:pt x="2401" y="401"/>
                    <a:pt x="2244" y="365"/>
                  </a:cubicBezTo>
                  <a:cubicBezTo>
                    <a:pt x="1880" y="284"/>
                    <a:pt x="1561" y="163"/>
                    <a:pt x="1221" y="1"/>
                  </a:cubicBezTo>
                  <a:close/>
                </a:path>
              </a:pathLst>
            </a:custGeom>
            <a:solidFill>
              <a:srgbClr val="323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4037606" y="3774514"/>
              <a:ext cx="534614" cy="639867"/>
            </a:xfrm>
            <a:custGeom>
              <a:rect b="b" l="l" r="r" t="t"/>
              <a:pathLst>
                <a:path extrusionOk="0" h="4596" w="3840">
                  <a:moveTo>
                    <a:pt x="2427" y="1"/>
                  </a:moveTo>
                  <a:cubicBezTo>
                    <a:pt x="2087" y="163"/>
                    <a:pt x="1768" y="284"/>
                    <a:pt x="1403" y="365"/>
                  </a:cubicBezTo>
                  <a:cubicBezTo>
                    <a:pt x="1241" y="401"/>
                    <a:pt x="1074" y="431"/>
                    <a:pt x="942" y="533"/>
                  </a:cubicBezTo>
                  <a:cubicBezTo>
                    <a:pt x="821" y="624"/>
                    <a:pt x="750" y="766"/>
                    <a:pt x="699" y="907"/>
                  </a:cubicBezTo>
                  <a:cubicBezTo>
                    <a:pt x="573" y="1252"/>
                    <a:pt x="537" y="1617"/>
                    <a:pt x="497" y="1981"/>
                  </a:cubicBezTo>
                  <a:cubicBezTo>
                    <a:pt x="395" y="2822"/>
                    <a:pt x="228" y="3658"/>
                    <a:pt x="0" y="4474"/>
                  </a:cubicBezTo>
                  <a:lnTo>
                    <a:pt x="1353" y="4534"/>
                  </a:lnTo>
                  <a:cubicBezTo>
                    <a:pt x="1378" y="4225"/>
                    <a:pt x="1413" y="4018"/>
                    <a:pt x="1515" y="3729"/>
                  </a:cubicBezTo>
                  <a:cubicBezTo>
                    <a:pt x="1581" y="4018"/>
                    <a:pt x="1652" y="4306"/>
                    <a:pt x="1727" y="4595"/>
                  </a:cubicBezTo>
                  <a:lnTo>
                    <a:pt x="3840" y="4595"/>
                  </a:lnTo>
                  <a:lnTo>
                    <a:pt x="3840" y="4534"/>
                  </a:lnTo>
                  <a:cubicBezTo>
                    <a:pt x="3085" y="3638"/>
                    <a:pt x="2391" y="2402"/>
                    <a:pt x="2047" y="1287"/>
                  </a:cubicBezTo>
                  <a:cubicBezTo>
                    <a:pt x="2006" y="1166"/>
                    <a:pt x="1976" y="1024"/>
                    <a:pt x="2057" y="928"/>
                  </a:cubicBezTo>
                  <a:cubicBezTo>
                    <a:pt x="2097" y="872"/>
                    <a:pt x="2168" y="847"/>
                    <a:pt x="2234" y="821"/>
                  </a:cubicBezTo>
                  <a:cubicBezTo>
                    <a:pt x="2305" y="796"/>
                    <a:pt x="2376" y="771"/>
                    <a:pt x="2416" y="710"/>
                  </a:cubicBezTo>
                  <a:cubicBezTo>
                    <a:pt x="2457" y="654"/>
                    <a:pt x="2467" y="522"/>
                    <a:pt x="2406" y="487"/>
                  </a:cubicBezTo>
                  <a:cubicBezTo>
                    <a:pt x="2356" y="330"/>
                    <a:pt x="2366" y="153"/>
                    <a:pt x="2427" y="1"/>
                  </a:cubicBezTo>
                  <a:close/>
                </a:path>
              </a:pathLst>
            </a:custGeom>
            <a:solidFill>
              <a:srgbClr val="323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4312567" y="3715345"/>
              <a:ext cx="314643" cy="699036"/>
            </a:xfrm>
            <a:custGeom>
              <a:rect b="b" l="l" r="r" t="t"/>
              <a:pathLst>
                <a:path extrusionOk="0" h="5021" w="2260">
                  <a:moveTo>
                    <a:pt x="958" y="0"/>
                  </a:moveTo>
                  <a:cubicBezTo>
                    <a:pt x="766" y="46"/>
                    <a:pt x="593" y="172"/>
                    <a:pt x="492" y="340"/>
                  </a:cubicBezTo>
                  <a:cubicBezTo>
                    <a:pt x="477" y="370"/>
                    <a:pt x="462" y="395"/>
                    <a:pt x="452" y="426"/>
                  </a:cubicBezTo>
                  <a:cubicBezTo>
                    <a:pt x="391" y="578"/>
                    <a:pt x="381" y="755"/>
                    <a:pt x="431" y="912"/>
                  </a:cubicBezTo>
                  <a:cubicBezTo>
                    <a:pt x="492" y="947"/>
                    <a:pt x="482" y="1079"/>
                    <a:pt x="441" y="1135"/>
                  </a:cubicBezTo>
                  <a:cubicBezTo>
                    <a:pt x="401" y="1196"/>
                    <a:pt x="330" y="1221"/>
                    <a:pt x="259" y="1246"/>
                  </a:cubicBezTo>
                  <a:cubicBezTo>
                    <a:pt x="193" y="1272"/>
                    <a:pt x="122" y="1297"/>
                    <a:pt x="82" y="1353"/>
                  </a:cubicBezTo>
                  <a:cubicBezTo>
                    <a:pt x="1" y="1449"/>
                    <a:pt x="31" y="1591"/>
                    <a:pt x="72" y="1712"/>
                  </a:cubicBezTo>
                  <a:cubicBezTo>
                    <a:pt x="416" y="2827"/>
                    <a:pt x="1110" y="4129"/>
                    <a:pt x="1865" y="5020"/>
                  </a:cubicBezTo>
                  <a:lnTo>
                    <a:pt x="2260" y="5020"/>
                  </a:lnTo>
                  <a:cubicBezTo>
                    <a:pt x="2235" y="4985"/>
                    <a:pt x="2078" y="4752"/>
                    <a:pt x="2057" y="4721"/>
                  </a:cubicBezTo>
                  <a:cubicBezTo>
                    <a:pt x="1991" y="4620"/>
                    <a:pt x="1926" y="4514"/>
                    <a:pt x="1865" y="4407"/>
                  </a:cubicBezTo>
                  <a:cubicBezTo>
                    <a:pt x="1688" y="4108"/>
                    <a:pt x="1536" y="3794"/>
                    <a:pt x="1409" y="3470"/>
                  </a:cubicBezTo>
                  <a:cubicBezTo>
                    <a:pt x="1075" y="2619"/>
                    <a:pt x="907" y="1707"/>
                    <a:pt x="913" y="790"/>
                  </a:cubicBezTo>
                  <a:cubicBezTo>
                    <a:pt x="913" y="527"/>
                    <a:pt x="928" y="264"/>
                    <a:pt x="958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4572075" y="4317622"/>
              <a:ext cx="34806" cy="55132"/>
            </a:xfrm>
            <a:custGeom>
              <a:rect b="b" l="l" r="r" t="t"/>
              <a:pathLst>
                <a:path extrusionOk="0" h="396" w="250">
                  <a:moveTo>
                    <a:pt x="46" y="0"/>
                  </a:moveTo>
                  <a:cubicBezTo>
                    <a:pt x="31" y="26"/>
                    <a:pt x="16" y="56"/>
                    <a:pt x="1" y="81"/>
                  </a:cubicBezTo>
                  <a:cubicBezTo>
                    <a:pt x="62" y="188"/>
                    <a:pt x="127" y="294"/>
                    <a:pt x="193" y="395"/>
                  </a:cubicBezTo>
                  <a:cubicBezTo>
                    <a:pt x="209" y="370"/>
                    <a:pt x="229" y="350"/>
                    <a:pt x="249" y="324"/>
                  </a:cubicBezTo>
                  <a:cubicBezTo>
                    <a:pt x="183" y="223"/>
                    <a:pt x="117" y="127"/>
                    <a:pt x="62" y="20"/>
                  </a:cubicBezTo>
                  <a:cubicBezTo>
                    <a:pt x="57" y="15"/>
                    <a:pt x="52" y="5"/>
                    <a:pt x="46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4304771" y="3928216"/>
              <a:ext cx="267446" cy="486165"/>
            </a:xfrm>
            <a:custGeom>
              <a:rect b="b" l="l" r="r" t="t"/>
              <a:pathLst>
                <a:path extrusionOk="0" h="3492" w="1921">
                  <a:moveTo>
                    <a:pt x="87" y="1"/>
                  </a:moveTo>
                  <a:cubicBezTo>
                    <a:pt x="87" y="1"/>
                    <a:pt x="82" y="6"/>
                    <a:pt x="77" y="11"/>
                  </a:cubicBezTo>
                  <a:cubicBezTo>
                    <a:pt x="1" y="107"/>
                    <a:pt x="31" y="249"/>
                    <a:pt x="67" y="366"/>
                  </a:cubicBezTo>
                  <a:cubicBezTo>
                    <a:pt x="391" y="1404"/>
                    <a:pt x="1019" y="2610"/>
                    <a:pt x="1713" y="3491"/>
                  </a:cubicBezTo>
                  <a:lnTo>
                    <a:pt x="1921" y="3491"/>
                  </a:lnTo>
                  <a:cubicBezTo>
                    <a:pt x="1166" y="2600"/>
                    <a:pt x="472" y="1298"/>
                    <a:pt x="128" y="183"/>
                  </a:cubicBezTo>
                  <a:cubicBezTo>
                    <a:pt x="107" y="123"/>
                    <a:pt x="92" y="62"/>
                    <a:pt x="87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3273215" y="4076211"/>
              <a:ext cx="74570" cy="173503"/>
            </a:xfrm>
            <a:custGeom>
              <a:rect b="b" l="l" r="r" t="t"/>
              <a:pathLst>
                <a:path extrusionOk="0" h="933" w="401">
                  <a:moveTo>
                    <a:pt x="0" y="1"/>
                  </a:moveTo>
                  <a:lnTo>
                    <a:pt x="0" y="933"/>
                  </a:lnTo>
                  <a:lnTo>
                    <a:pt x="401" y="933"/>
                  </a:lnTo>
                  <a:lnTo>
                    <a:pt x="401" y="801"/>
                  </a:lnTo>
                  <a:lnTo>
                    <a:pt x="147" y="801"/>
                  </a:lnTo>
                  <a:lnTo>
                    <a:pt x="147" y="528"/>
                  </a:lnTo>
                  <a:lnTo>
                    <a:pt x="345" y="528"/>
                  </a:lnTo>
                  <a:lnTo>
                    <a:pt x="345" y="396"/>
                  </a:lnTo>
                  <a:lnTo>
                    <a:pt x="147" y="396"/>
                  </a:lnTo>
                  <a:lnTo>
                    <a:pt x="147" y="133"/>
                  </a:lnTo>
                  <a:lnTo>
                    <a:pt x="401" y="13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358013" y="4076211"/>
              <a:ext cx="132961" cy="173503"/>
            </a:xfrm>
            <a:custGeom>
              <a:rect b="b" l="l" r="r" t="t"/>
              <a:pathLst>
                <a:path extrusionOk="0" h="933" w="715">
                  <a:moveTo>
                    <a:pt x="0" y="1"/>
                  </a:moveTo>
                  <a:lnTo>
                    <a:pt x="107" y="933"/>
                  </a:lnTo>
                  <a:lnTo>
                    <a:pt x="304" y="933"/>
                  </a:lnTo>
                  <a:lnTo>
                    <a:pt x="360" y="436"/>
                  </a:lnTo>
                  <a:lnTo>
                    <a:pt x="416" y="933"/>
                  </a:lnTo>
                  <a:lnTo>
                    <a:pt x="608" y="933"/>
                  </a:lnTo>
                  <a:lnTo>
                    <a:pt x="715" y="1"/>
                  </a:lnTo>
                  <a:lnTo>
                    <a:pt x="583" y="1"/>
                  </a:lnTo>
                  <a:lnTo>
                    <a:pt x="507" y="740"/>
                  </a:lnTo>
                  <a:lnTo>
                    <a:pt x="436" y="1"/>
                  </a:lnTo>
                  <a:lnTo>
                    <a:pt x="294" y="1"/>
                  </a:lnTo>
                  <a:lnTo>
                    <a:pt x="223" y="7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3500273" y="4074351"/>
              <a:ext cx="81079" cy="177408"/>
            </a:xfrm>
            <a:custGeom>
              <a:rect b="b" l="l" r="r" t="t"/>
              <a:pathLst>
                <a:path extrusionOk="0" h="954" w="436">
                  <a:moveTo>
                    <a:pt x="218" y="1"/>
                  </a:moveTo>
                  <a:cubicBezTo>
                    <a:pt x="147" y="1"/>
                    <a:pt x="91" y="21"/>
                    <a:pt x="56" y="61"/>
                  </a:cubicBezTo>
                  <a:cubicBezTo>
                    <a:pt x="20" y="102"/>
                    <a:pt x="0" y="158"/>
                    <a:pt x="0" y="234"/>
                  </a:cubicBezTo>
                  <a:cubicBezTo>
                    <a:pt x="0" y="279"/>
                    <a:pt x="10" y="320"/>
                    <a:pt x="26" y="355"/>
                  </a:cubicBezTo>
                  <a:cubicBezTo>
                    <a:pt x="41" y="386"/>
                    <a:pt x="61" y="416"/>
                    <a:pt x="81" y="441"/>
                  </a:cubicBezTo>
                  <a:cubicBezTo>
                    <a:pt x="102" y="467"/>
                    <a:pt x="132" y="492"/>
                    <a:pt x="162" y="527"/>
                  </a:cubicBezTo>
                  <a:cubicBezTo>
                    <a:pt x="208" y="563"/>
                    <a:pt x="238" y="598"/>
                    <a:pt x="259" y="629"/>
                  </a:cubicBezTo>
                  <a:cubicBezTo>
                    <a:pt x="279" y="654"/>
                    <a:pt x="289" y="690"/>
                    <a:pt x="289" y="730"/>
                  </a:cubicBezTo>
                  <a:cubicBezTo>
                    <a:pt x="289" y="791"/>
                    <a:pt x="264" y="821"/>
                    <a:pt x="213" y="821"/>
                  </a:cubicBezTo>
                  <a:cubicBezTo>
                    <a:pt x="162" y="821"/>
                    <a:pt x="137" y="791"/>
                    <a:pt x="137" y="730"/>
                  </a:cubicBezTo>
                  <a:lnTo>
                    <a:pt x="137" y="664"/>
                  </a:lnTo>
                  <a:lnTo>
                    <a:pt x="0" y="664"/>
                  </a:lnTo>
                  <a:lnTo>
                    <a:pt x="0" y="720"/>
                  </a:lnTo>
                  <a:cubicBezTo>
                    <a:pt x="0" y="796"/>
                    <a:pt x="15" y="852"/>
                    <a:pt x="56" y="892"/>
                  </a:cubicBezTo>
                  <a:cubicBezTo>
                    <a:pt x="91" y="933"/>
                    <a:pt x="147" y="953"/>
                    <a:pt x="218" y="953"/>
                  </a:cubicBezTo>
                  <a:cubicBezTo>
                    <a:pt x="289" y="953"/>
                    <a:pt x="345" y="933"/>
                    <a:pt x="380" y="892"/>
                  </a:cubicBezTo>
                  <a:cubicBezTo>
                    <a:pt x="416" y="852"/>
                    <a:pt x="436" y="796"/>
                    <a:pt x="436" y="720"/>
                  </a:cubicBezTo>
                  <a:cubicBezTo>
                    <a:pt x="436" y="674"/>
                    <a:pt x="431" y="634"/>
                    <a:pt x="416" y="603"/>
                  </a:cubicBezTo>
                  <a:cubicBezTo>
                    <a:pt x="400" y="568"/>
                    <a:pt x="380" y="538"/>
                    <a:pt x="360" y="512"/>
                  </a:cubicBezTo>
                  <a:cubicBezTo>
                    <a:pt x="340" y="487"/>
                    <a:pt x="309" y="462"/>
                    <a:pt x="274" y="426"/>
                  </a:cubicBezTo>
                  <a:cubicBezTo>
                    <a:pt x="233" y="391"/>
                    <a:pt x="203" y="355"/>
                    <a:pt x="183" y="330"/>
                  </a:cubicBezTo>
                  <a:cubicBezTo>
                    <a:pt x="162" y="300"/>
                    <a:pt x="147" y="264"/>
                    <a:pt x="147" y="224"/>
                  </a:cubicBezTo>
                  <a:cubicBezTo>
                    <a:pt x="147" y="193"/>
                    <a:pt x="157" y="168"/>
                    <a:pt x="167" y="153"/>
                  </a:cubicBezTo>
                  <a:cubicBezTo>
                    <a:pt x="183" y="137"/>
                    <a:pt x="198" y="132"/>
                    <a:pt x="223" y="132"/>
                  </a:cubicBezTo>
                  <a:cubicBezTo>
                    <a:pt x="248" y="132"/>
                    <a:pt x="264" y="137"/>
                    <a:pt x="279" y="153"/>
                  </a:cubicBezTo>
                  <a:cubicBezTo>
                    <a:pt x="289" y="168"/>
                    <a:pt x="294" y="193"/>
                    <a:pt x="294" y="224"/>
                  </a:cubicBezTo>
                  <a:lnTo>
                    <a:pt x="294" y="264"/>
                  </a:lnTo>
                  <a:lnTo>
                    <a:pt x="436" y="264"/>
                  </a:lnTo>
                  <a:lnTo>
                    <a:pt x="436" y="234"/>
                  </a:lnTo>
                  <a:cubicBezTo>
                    <a:pt x="436" y="158"/>
                    <a:pt x="416" y="102"/>
                    <a:pt x="380" y="61"/>
                  </a:cubicBezTo>
                  <a:cubicBezTo>
                    <a:pt x="345" y="21"/>
                    <a:pt x="289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3607572" y="4086625"/>
              <a:ext cx="2396652" cy="152861"/>
            </a:xfrm>
            <a:custGeom>
              <a:rect b="b" l="l" r="r" t="t"/>
              <a:pathLst>
                <a:path extrusionOk="0" h="822" w="12888">
                  <a:moveTo>
                    <a:pt x="1" y="1"/>
                  </a:moveTo>
                  <a:lnTo>
                    <a:pt x="1" y="821"/>
                  </a:lnTo>
                  <a:lnTo>
                    <a:pt x="12888" y="821"/>
                  </a:lnTo>
                  <a:lnTo>
                    <a:pt x="1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7"/>
          <p:cNvSpPr/>
          <p:nvPr/>
        </p:nvSpPr>
        <p:spPr>
          <a:xfrm>
            <a:off x="1924240" y="1624575"/>
            <a:ext cx="1511100" cy="3105600"/>
          </a:xfrm>
          <a:prstGeom prst="roundRect">
            <a:avLst>
              <a:gd fmla="val 234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3444115" y="1624575"/>
            <a:ext cx="1908300" cy="3105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7"/>
          <p:cNvSpPr/>
          <p:nvPr/>
        </p:nvSpPr>
        <p:spPr>
          <a:xfrm>
            <a:off x="582665" y="2241475"/>
            <a:ext cx="1341600" cy="2488800"/>
          </a:xfrm>
          <a:prstGeom prst="roundRect">
            <a:avLst>
              <a:gd fmla="val 2503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4 </a:t>
            </a:r>
            <a:r>
              <a:rPr lang="en"/>
              <a:t>Confusion Matrix </a:t>
            </a:r>
            <a:r>
              <a:rPr lang="en"/>
              <a:t> </a:t>
            </a:r>
            <a:endParaRPr sz="2400"/>
          </a:p>
        </p:txBody>
      </p:sp>
      <p:sp>
        <p:nvSpPr>
          <p:cNvPr id="796" name="Google Shape;796;p27"/>
          <p:cNvSpPr txBox="1"/>
          <p:nvPr/>
        </p:nvSpPr>
        <p:spPr>
          <a:xfrm>
            <a:off x="3916575" y="1070225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797" name="Google Shape;797;p27"/>
          <p:cNvGraphicFramePr/>
          <p:nvPr/>
        </p:nvGraphicFramePr>
        <p:xfrm>
          <a:off x="58266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{209F2B5B-FD7F-41E7-A747-3DAE3A80D841}</a:tableStyleId>
              </a:tblPr>
              <a:tblGrid>
                <a:gridCol w="1341575"/>
                <a:gridCol w="1519875"/>
                <a:gridCol w="1908625"/>
              </a:tblGrid>
              <a:tr h="52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LogRegcv</a:t>
                      </a:r>
                      <a:endParaRPr b="1" sz="2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0.997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0.996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RandFor</a:t>
                      </a:r>
                      <a:endParaRPr b="1" sz="2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tfidf</a:t>
                      </a:r>
                      <a:endParaRPr b="1" sz="2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0.989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0.987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RandForcv</a:t>
                      </a:r>
                      <a:endParaRPr b="1" sz="2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0.987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LogRegtfidf</a:t>
                      </a:r>
                      <a:endParaRPr b="1" sz="2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0.984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0.979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8" name="Google Shape;798;p27"/>
          <p:cNvSpPr/>
          <p:nvPr/>
        </p:nvSpPr>
        <p:spPr>
          <a:xfrm>
            <a:off x="5377200" y="1624525"/>
            <a:ext cx="1511100" cy="3105600"/>
          </a:xfrm>
          <a:prstGeom prst="roundRect">
            <a:avLst>
              <a:gd fmla="val 234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7"/>
          <p:cNvSpPr/>
          <p:nvPr/>
        </p:nvSpPr>
        <p:spPr>
          <a:xfrm>
            <a:off x="6897075" y="1624575"/>
            <a:ext cx="1908300" cy="3105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0" name="Google Shape;800;p27"/>
          <p:cNvGraphicFramePr/>
          <p:nvPr/>
        </p:nvGraphicFramePr>
        <p:xfrm>
          <a:off x="5361192" y="16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{209F2B5B-FD7F-41E7-A747-3DAE3A80D841}</a:tableStyleId>
              </a:tblPr>
              <a:tblGrid>
                <a:gridCol w="1527100"/>
                <a:gridCol w="1917075"/>
              </a:tblGrid>
              <a:tr h="51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        F1 Score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0.997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0.996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0.989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0.988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0.987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0.986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0.982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ROC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806" name="Google Shape;806;p28"/>
          <p:cNvPicPr preferRelativeResize="0"/>
          <p:nvPr/>
        </p:nvPicPr>
        <p:blipFill rotWithShape="1">
          <a:blip r:embed="rId3">
            <a:alphaModFix/>
          </a:blip>
          <a:srcRect b="0" l="1058" r="0" t="0"/>
          <a:stretch/>
        </p:blipFill>
        <p:spPr>
          <a:xfrm>
            <a:off x="1488350" y="856800"/>
            <a:ext cx="6101275" cy="41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Example</a:t>
            </a:r>
            <a:endParaRPr sz="2400"/>
          </a:p>
        </p:txBody>
      </p:sp>
      <p:sp>
        <p:nvSpPr>
          <p:cNvPr id="812" name="Google Shape;812;p29"/>
          <p:cNvSpPr/>
          <p:nvPr/>
        </p:nvSpPr>
        <p:spPr>
          <a:xfrm>
            <a:off x="5027595" y="4729868"/>
            <a:ext cx="2286429" cy="47936"/>
          </a:xfrm>
          <a:custGeom>
            <a:rect b="b" l="l" r="r" t="t"/>
            <a:pathLst>
              <a:path extrusionOk="0" h="568" w="27092">
                <a:moveTo>
                  <a:pt x="13546" y="1"/>
                </a:moveTo>
                <a:cubicBezTo>
                  <a:pt x="6064" y="1"/>
                  <a:pt x="1" y="127"/>
                  <a:pt x="1" y="284"/>
                </a:cubicBezTo>
                <a:cubicBezTo>
                  <a:pt x="1" y="441"/>
                  <a:pt x="6064" y="568"/>
                  <a:pt x="13546" y="568"/>
                </a:cubicBezTo>
                <a:cubicBezTo>
                  <a:pt x="21028" y="568"/>
                  <a:pt x="27092" y="441"/>
                  <a:pt x="27092" y="284"/>
                </a:cubicBezTo>
                <a:cubicBezTo>
                  <a:pt x="27092" y="127"/>
                  <a:pt x="21028" y="1"/>
                  <a:pt x="135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29"/>
          <p:cNvGrpSpPr/>
          <p:nvPr/>
        </p:nvGrpSpPr>
        <p:grpSpPr>
          <a:xfrm>
            <a:off x="5185339" y="2951012"/>
            <a:ext cx="2128695" cy="1802912"/>
            <a:chOff x="5104564" y="2951012"/>
            <a:chExt cx="2128695" cy="1802912"/>
          </a:xfrm>
        </p:grpSpPr>
        <p:sp>
          <p:nvSpPr>
            <p:cNvPr id="814" name="Google Shape;814;p29"/>
            <p:cNvSpPr/>
            <p:nvPr/>
          </p:nvSpPr>
          <p:spPr>
            <a:xfrm>
              <a:off x="6987336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1" y="1"/>
                  </a:moveTo>
                  <a:lnTo>
                    <a:pt x="310" y="173"/>
                  </a:lnTo>
                  <a:cubicBezTo>
                    <a:pt x="396" y="224"/>
                    <a:pt x="456" y="310"/>
                    <a:pt x="462" y="411"/>
                  </a:cubicBezTo>
                  <a:lnTo>
                    <a:pt x="771" y="4291"/>
                  </a:lnTo>
                  <a:lnTo>
                    <a:pt x="938" y="4291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118993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1" y="1"/>
                  </a:moveTo>
                  <a:lnTo>
                    <a:pt x="310" y="173"/>
                  </a:lnTo>
                  <a:cubicBezTo>
                    <a:pt x="396" y="224"/>
                    <a:pt x="457" y="310"/>
                    <a:pt x="462" y="411"/>
                  </a:cubicBezTo>
                  <a:lnTo>
                    <a:pt x="771" y="4291"/>
                  </a:lnTo>
                  <a:lnTo>
                    <a:pt x="938" y="4291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5271329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0" y="1"/>
                  </a:moveTo>
                  <a:lnTo>
                    <a:pt x="0" y="4291"/>
                  </a:lnTo>
                  <a:lnTo>
                    <a:pt x="167" y="4291"/>
                  </a:lnTo>
                  <a:lnTo>
                    <a:pt x="476" y="411"/>
                  </a:lnTo>
                  <a:cubicBezTo>
                    <a:pt x="481" y="310"/>
                    <a:pt x="542" y="224"/>
                    <a:pt x="628" y="173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139672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0" y="1"/>
                  </a:moveTo>
                  <a:lnTo>
                    <a:pt x="0" y="4291"/>
                  </a:lnTo>
                  <a:lnTo>
                    <a:pt x="167" y="4291"/>
                  </a:lnTo>
                  <a:lnTo>
                    <a:pt x="476" y="411"/>
                  </a:lnTo>
                  <a:cubicBezTo>
                    <a:pt x="481" y="310"/>
                    <a:pt x="542" y="224"/>
                    <a:pt x="628" y="173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238414" y="4041129"/>
              <a:ext cx="1994845" cy="356653"/>
            </a:xfrm>
            <a:custGeom>
              <a:rect b="b" l="l" r="r" t="t"/>
              <a:pathLst>
                <a:path extrusionOk="0" h="4226" w="23637">
                  <a:moveTo>
                    <a:pt x="0" y="1"/>
                  </a:moveTo>
                  <a:lnTo>
                    <a:pt x="0" y="4226"/>
                  </a:lnTo>
                  <a:lnTo>
                    <a:pt x="23636" y="4226"/>
                  </a:lnTo>
                  <a:lnTo>
                    <a:pt x="23636" y="1"/>
                  </a:lnTo>
                  <a:close/>
                </a:path>
              </a:pathLst>
            </a:custGeom>
            <a:solidFill>
              <a:srgbClr val="9546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104564" y="4041129"/>
              <a:ext cx="1994845" cy="356653"/>
            </a:xfrm>
            <a:custGeom>
              <a:rect b="b" l="l" r="r" t="t"/>
              <a:pathLst>
                <a:path extrusionOk="0" h="4226" w="23637">
                  <a:moveTo>
                    <a:pt x="1" y="1"/>
                  </a:moveTo>
                  <a:lnTo>
                    <a:pt x="1" y="4226"/>
                  </a:lnTo>
                  <a:lnTo>
                    <a:pt x="23637" y="4226"/>
                  </a:lnTo>
                  <a:lnTo>
                    <a:pt x="23637" y="1"/>
                  </a:lnTo>
                  <a:close/>
                </a:path>
              </a:pathLst>
            </a:custGeom>
            <a:solidFill>
              <a:srgbClr val="CD7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120852" y="4057417"/>
              <a:ext cx="1962353" cy="324161"/>
            </a:xfrm>
            <a:custGeom>
              <a:rect b="b" l="l" r="r" t="t"/>
              <a:pathLst>
                <a:path extrusionOk="0" fill="none" h="3841" w="23252">
                  <a:moveTo>
                    <a:pt x="0" y="0"/>
                  </a:moveTo>
                  <a:lnTo>
                    <a:pt x="23251" y="0"/>
                  </a:lnTo>
                  <a:lnTo>
                    <a:pt x="23251" y="3840"/>
                  </a:lnTo>
                  <a:lnTo>
                    <a:pt x="0" y="384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809939" y="4100627"/>
              <a:ext cx="586208" cy="237741"/>
            </a:xfrm>
            <a:custGeom>
              <a:rect b="b" l="l" r="r" t="t"/>
              <a:pathLst>
                <a:path extrusionOk="0" fill="none" h="2817" w="6946">
                  <a:moveTo>
                    <a:pt x="1" y="2816"/>
                  </a:moveTo>
                  <a:lnTo>
                    <a:pt x="6946" y="2816"/>
                  </a:lnTo>
                  <a:lnTo>
                    <a:pt x="694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455984" y="4100627"/>
              <a:ext cx="583591" cy="237741"/>
            </a:xfrm>
            <a:custGeom>
              <a:rect b="b" l="l" r="r" t="t"/>
              <a:pathLst>
                <a:path extrusionOk="0" fill="none" h="2817" w="6915">
                  <a:moveTo>
                    <a:pt x="0" y="2816"/>
                  </a:moveTo>
                  <a:lnTo>
                    <a:pt x="6915" y="2816"/>
                  </a:lnTo>
                  <a:lnTo>
                    <a:pt x="69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164400" y="4100627"/>
              <a:ext cx="586208" cy="237741"/>
            </a:xfrm>
            <a:custGeom>
              <a:rect b="b" l="l" r="r" t="t"/>
              <a:pathLst>
                <a:path extrusionOk="0" fill="none" h="2817" w="6946">
                  <a:moveTo>
                    <a:pt x="6946" y="0"/>
                  </a:moveTo>
                  <a:lnTo>
                    <a:pt x="1" y="0"/>
                  </a:lnTo>
                  <a:lnTo>
                    <a:pt x="1" y="2816"/>
                  </a:lnTo>
                  <a:lnTo>
                    <a:pt x="6946" y="281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081438" y="4150588"/>
              <a:ext cx="41100" cy="41100"/>
            </a:xfrm>
            <a:custGeom>
              <a:rect b="b" l="l" r="r" t="t"/>
              <a:pathLst>
                <a:path extrusionOk="0" h="487" w="487">
                  <a:moveTo>
                    <a:pt x="244" y="1"/>
                  </a:moveTo>
                  <a:cubicBezTo>
                    <a:pt x="107" y="1"/>
                    <a:pt x="1" y="107"/>
                    <a:pt x="1" y="244"/>
                  </a:cubicBezTo>
                  <a:cubicBezTo>
                    <a:pt x="1" y="381"/>
                    <a:pt x="107" y="487"/>
                    <a:pt x="244" y="487"/>
                  </a:cubicBezTo>
                  <a:cubicBezTo>
                    <a:pt x="380" y="487"/>
                    <a:pt x="487" y="381"/>
                    <a:pt x="487" y="244"/>
                  </a:cubicBezTo>
                  <a:cubicBezTo>
                    <a:pt x="487" y="107"/>
                    <a:pt x="380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436743" y="4150588"/>
              <a:ext cx="41522" cy="41100"/>
            </a:xfrm>
            <a:custGeom>
              <a:rect b="b" l="l" r="r" t="t"/>
              <a:pathLst>
                <a:path extrusionOk="0" h="487" w="492">
                  <a:moveTo>
                    <a:pt x="244" y="1"/>
                  </a:moveTo>
                  <a:cubicBezTo>
                    <a:pt x="112" y="1"/>
                    <a:pt x="1" y="107"/>
                    <a:pt x="1" y="244"/>
                  </a:cubicBezTo>
                  <a:cubicBezTo>
                    <a:pt x="1" y="381"/>
                    <a:pt x="112" y="487"/>
                    <a:pt x="244" y="487"/>
                  </a:cubicBezTo>
                  <a:cubicBezTo>
                    <a:pt x="381" y="487"/>
                    <a:pt x="492" y="381"/>
                    <a:pt x="492" y="244"/>
                  </a:cubicBezTo>
                  <a:cubicBezTo>
                    <a:pt x="492" y="107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6731703" y="4150588"/>
              <a:ext cx="41522" cy="41100"/>
            </a:xfrm>
            <a:custGeom>
              <a:rect b="b" l="l" r="r" t="t"/>
              <a:pathLst>
                <a:path extrusionOk="0" h="487" w="492">
                  <a:moveTo>
                    <a:pt x="243" y="1"/>
                  </a:moveTo>
                  <a:cubicBezTo>
                    <a:pt x="112" y="1"/>
                    <a:pt x="0" y="107"/>
                    <a:pt x="0" y="244"/>
                  </a:cubicBezTo>
                  <a:cubicBezTo>
                    <a:pt x="0" y="381"/>
                    <a:pt x="112" y="487"/>
                    <a:pt x="243" y="487"/>
                  </a:cubicBezTo>
                  <a:cubicBezTo>
                    <a:pt x="380" y="487"/>
                    <a:pt x="492" y="381"/>
                    <a:pt x="492" y="244"/>
                  </a:cubicBezTo>
                  <a:cubicBezTo>
                    <a:pt x="492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952735" y="3913778"/>
              <a:ext cx="439614" cy="127436"/>
            </a:xfrm>
            <a:custGeom>
              <a:rect b="b" l="l" r="r" t="t"/>
              <a:pathLst>
                <a:path extrusionOk="0" h="1510" w="5209">
                  <a:moveTo>
                    <a:pt x="720" y="0"/>
                  </a:moveTo>
                  <a:lnTo>
                    <a:pt x="1" y="1510"/>
                  </a:lnTo>
                  <a:lnTo>
                    <a:pt x="153" y="1510"/>
                  </a:lnTo>
                  <a:lnTo>
                    <a:pt x="928" y="649"/>
                  </a:lnTo>
                  <a:lnTo>
                    <a:pt x="4276" y="649"/>
                  </a:lnTo>
                  <a:lnTo>
                    <a:pt x="5051" y="1510"/>
                  </a:lnTo>
                  <a:lnTo>
                    <a:pt x="5208" y="1510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992486" y="3913778"/>
              <a:ext cx="359691" cy="44139"/>
            </a:xfrm>
            <a:custGeom>
              <a:rect b="b" l="l" r="r" t="t"/>
              <a:pathLst>
                <a:path extrusionOk="0" h="523" w="4262">
                  <a:moveTo>
                    <a:pt x="249" y="0"/>
                  </a:moveTo>
                  <a:lnTo>
                    <a:pt x="1" y="522"/>
                  </a:lnTo>
                  <a:lnTo>
                    <a:pt x="4261" y="52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322641" y="2951012"/>
              <a:ext cx="1699378" cy="986324"/>
            </a:xfrm>
            <a:custGeom>
              <a:rect b="b" l="l" r="r" t="t"/>
              <a:pathLst>
                <a:path extrusionOk="0" h="11687" w="20136">
                  <a:moveTo>
                    <a:pt x="0" y="1"/>
                  </a:moveTo>
                  <a:lnTo>
                    <a:pt x="0" y="11687"/>
                  </a:lnTo>
                  <a:lnTo>
                    <a:pt x="20136" y="11687"/>
                  </a:lnTo>
                  <a:lnTo>
                    <a:pt x="20136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362391" y="2990762"/>
              <a:ext cx="1619878" cy="867074"/>
            </a:xfrm>
            <a:custGeom>
              <a:rect b="b" l="l" r="r" t="t"/>
              <a:pathLst>
                <a:path extrusionOk="0" h="10274" w="19194">
                  <a:moveTo>
                    <a:pt x="0" y="1"/>
                  </a:moveTo>
                  <a:lnTo>
                    <a:pt x="0" y="10274"/>
                  </a:lnTo>
                  <a:lnTo>
                    <a:pt x="19194" y="10274"/>
                  </a:lnTo>
                  <a:lnTo>
                    <a:pt x="19194" y="1"/>
                  </a:lnTo>
                  <a:close/>
                </a:path>
              </a:pathLst>
            </a:custGeom>
            <a:solidFill>
              <a:srgbClr val="FB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6909946" y="3881287"/>
              <a:ext cx="15022" cy="15022"/>
            </a:xfrm>
            <a:custGeom>
              <a:rect b="b" l="l" r="r" t="t"/>
              <a:pathLst>
                <a:path extrusionOk="0" h="178" w="178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37"/>
                    <a:pt x="41" y="178"/>
                    <a:pt x="92" y="178"/>
                  </a:cubicBezTo>
                  <a:cubicBezTo>
                    <a:pt x="143" y="178"/>
                    <a:pt x="178" y="137"/>
                    <a:pt x="178" y="92"/>
                  </a:cubicBezTo>
                  <a:cubicBezTo>
                    <a:pt x="178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6875344" y="3881287"/>
              <a:ext cx="15022" cy="15022"/>
            </a:xfrm>
            <a:custGeom>
              <a:rect b="b" l="l" r="r" t="t"/>
              <a:pathLst>
                <a:path extrusionOk="0" h="178" w="178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37"/>
                    <a:pt x="41" y="178"/>
                    <a:pt x="92" y="178"/>
                  </a:cubicBezTo>
                  <a:cubicBezTo>
                    <a:pt x="142" y="178"/>
                    <a:pt x="178" y="137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840742" y="3881287"/>
              <a:ext cx="15022" cy="15022"/>
            </a:xfrm>
            <a:custGeom>
              <a:rect b="b" l="l" r="r" t="t"/>
              <a:pathLst>
                <a:path extrusionOk="0" h="178" w="178">
                  <a:moveTo>
                    <a:pt x="91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37"/>
                    <a:pt x="41" y="178"/>
                    <a:pt x="91" y="178"/>
                  </a:cubicBezTo>
                  <a:cubicBezTo>
                    <a:pt x="142" y="178"/>
                    <a:pt x="177" y="137"/>
                    <a:pt x="177" y="92"/>
                  </a:cubicBezTo>
                  <a:cubicBezTo>
                    <a:pt x="177" y="41"/>
                    <a:pt x="142" y="0"/>
                    <a:pt x="91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6154946" y="3878755"/>
              <a:ext cx="34771" cy="35108"/>
            </a:xfrm>
            <a:custGeom>
              <a:rect b="b" l="l" r="r" t="t"/>
              <a:pathLst>
                <a:path extrusionOk="0" fill="none" h="416" w="412">
                  <a:moveTo>
                    <a:pt x="411" y="208"/>
                  </a:moveTo>
                  <a:cubicBezTo>
                    <a:pt x="411" y="324"/>
                    <a:pt x="320" y="415"/>
                    <a:pt x="209" y="415"/>
                  </a:cubicBezTo>
                  <a:cubicBezTo>
                    <a:pt x="92" y="415"/>
                    <a:pt x="1" y="324"/>
                    <a:pt x="1" y="208"/>
                  </a:cubicBezTo>
                  <a:cubicBezTo>
                    <a:pt x="1" y="96"/>
                    <a:pt x="92" y="0"/>
                    <a:pt x="209" y="0"/>
                  </a:cubicBezTo>
                  <a:cubicBezTo>
                    <a:pt x="320" y="0"/>
                    <a:pt x="411" y="96"/>
                    <a:pt x="411" y="208"/>
                  </a:cubicBezTo>
                  <a:close/>
                </a:path>
              </a:pathLst>
            </a:custGeom>
            <a:noFill/>
            <a:ln cap="flat" cmpd="sng" w="1650">
              <a:solidFill>
                <a:srgbClr val="200000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362391" y="3087393"/>
              <a:ext cx="1188535" cy="336989"/>
            </a:xfrm>
            <a:custGeom>
              <a:rect b="b" l="l" r="r" t="t"/>
              <a:pathLst>
                <a:path extrusionOk="0" h="3993" w="14083">
                  <a:moveTo>
                    <a:pt x="5" y="1"/>
                  </a:moveTo>
                  <a:lnTo>
                    <a:pt x="0" y="3987"/>
                  </a:lnTo>
                  <a:lnTo>
                    <a:pt x="12735" y="3992"/>
                  </a:lnTo>
                  <a:lnTo>
                    <a:pt x="14083" y="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6659461" y="3083173"/>
              <a:ext cx="322811" cy="146679"/>
            </a:xfrm>
            <a:custGeom>
              <a:rect b="b" l="l" r="r" t="t"/>
              <a:pathLst>
                <a:path extrusionOk="0" h="1738" w="3825">
                  <a:moveTo>
                    <a:pt x="0" y="0"/>
                  </a:moveTo>
                  <a:lnTo>
                    <a:pt x="588" y="1737"/>
                  </a:lnTo>
                  <a:lnTo>
                    <a:pt x="3825" y="1737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292595" y="3292639"/>
              <a:ext cx="689676" cy="565193"/>
            </a:xfrm>
            <a:custGeom>
              <a:rect b="b" l="l" r="r" t="t"/>
              <a:pathLst>
                <a:path extrusionOk="0" h="6697" w="8172">
                  <a:moveTo>
                    <a:pt x="8172" y="0"/>
                  </a:moveTo>
                  <a:cubicBezTo>
                    <a:pt x="4140" y="25"/>
                    <a:pt x="786" y="2893"/>
                    <a:pt x="1" y="6697"/>
                  </a:cubicBezTo>
                  <a:lnTo>
                    <a:pt x="8172" y="6697"/>
                  </a:lnTo>
                  <a:lnTo>
                    <a:pt x="8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362391" y="3770140"/>
              <a:ext cx="1619878" cy="87686"/>
            </a:xfrm>
            <a:custGeom>
              <a:rect b="b" l="l" r="r" t="t"/>
              <a:pathLst>
                <a:path extrusionOk="0" h="1039" w="19194">
                  <a:moveTo>
                    <a:pt x="0" y="0"/>
                  </a:moveTo>
                  <a:lnTo>
                    <a:pt x="0" y="1039"/>
                  </a:lnTo>
                  <a:lnTo>
                    <a:pt x="19194" y="1039"/>
                  </a:lnTo>
                  <a:lnTo>
                    <a:pt x="19194" y="0"/>
                  </a:lnTo>
                  <a:close/>
                </a:path>
              </a:pathLst>
            </a:custGeom>
            <a:solidFill>
              <a:srgbClr val="CF3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5396149" y="3801788"/>
              <a:ext cx="287787" cy="24390"/>
            </a:xfrm>
            <a:custGeom>
              <a:rect b="b" l="l" r="r" t="t"/>
              <a:pathLst>
                <a:path extrusionOk="0" h="289" w="3410">
                  <a:moveTo>
                    <a:pt x="0" y="0"/>
                  </a:moveTo>
                  <a:lnTo>
                    <a:pt x="0" y="289"/>
                  </a:lnTo>
                  <a:lnTo>
                    <a:pt x="3410" y="289"/>
                  </a:lnTo>
                  <a:lnTo>
                    <a:pt x="34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6747865" y="3109673"/>
              <a:ext cx="20170" cy="87264"/>
            </a:xfrm>
            <a:custGeom>
              <a:rect b="b" l="l" r="r" t="t"/>
              <a:pathLst>
                <a:path extrusionOk="0" h="1034" w="239">
                  <a:moveTo>
                    <a:pt x="1" y="0"/>
                  </a:moveTo>
                  <a:lnTo>
                    <a:pt x="1" y="1033"/>
                  </a:lnTo>
                  <a:lnTo>
                    <a:pt x="239" y="103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786771" y="3109673"/>
              <a:ext cx="20170" cy="87264"/>
            </a:xfrm>
            <a:custGeom>
              <a:rect b="b" l="l" r="r" t="t"/>
              <a:pathLst>
                <a:path extrusionOk="0" h="1034" w="239">
                  <a:moveTo>
                    <a:pt x="1" y="0"/>
                  </a:moveTo>
                  <a:lnTo>
                    <a:pt x="1" y="193"/>
                  </a:lnTo>
                  <a:lnTo>
                    <a:pt x="239" y="193"/>
                  </a:lnTo>
                  <a:lnTo>
                    <a:pt x="239" y="0"/>
                  </a:lnTo>
                  <a:close/>
                  <a:moveTo>
                    <a:pt x="1" y="289"/>
                  </a:moveTo>
                  <a:lnTo>
                    <a:pt x="1" y="1033"/>
                  </a:lnTo>
                  <a:lnTo>
                    <a:pt x="239" y="1033"/>
                  </a:lnTo>
                  <a:lnTo>
                    <a:pt x="239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6813356" y="3133978"/>
              <a:ext cx="71905" cy="62959"/>
            </a:xfrm>
            <a:custGeom>
              <a:rect b="b" l="l" r="r" t="t"/>
              <a:pathLst>
                <a:path extrusionOk="0" h="746" w="852">
                  <a:moveTo>
                    <a:pt x="1" y="1"/>
                  </a:moveTo>
                  <a:lnTo>
                    <a:pt x="295" y="745"/>
                  </a:lnTo>
                  <a:lnTo>
                    <a:pt x="558" y="745"/>
                  </a:lnTo>
                  <a:lnTo>
                    <a:pt x="852" y="1"/>
                  </a:lnTo>
                  <a:lnTo>
                    <a:pt x="614" y="1"/>
                  </a:lnTo>
                  <a:lnTo>
                    <a:pt x="426" y="517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6889438" y="3132712"/>
              <a:ext cx="67600" cy="65912"/>
            </a:xfrm>
            <a:custGeom>
              <a:rect b="b" l="l" r="r" t="t"/>
              <a:pathLst>
                <a:path extrusionOk="0" h="781" w="801">
                  <a:moveTo>
                    <a:pt x="411" y="158"/>
                  </a:moveTo>
                  <a:cubicBezTo>
                    <a:pt x="456" y="158"/>
                    <a:pt x="487" y="173"/>
                    <a:pt x="517" y="198"/>
                  </a:cubicBezTo>
                  <a:cubicBezTo>
                    <a:pt x="543" y="229"/>
                    <a:pt x="553" y="264"/>
                    <a:pt x="553" y="310"/>
                  </a:cubicBezTo>
                  <a:lnTo>
                    <a:pt x="244" y="310"/>
                  </a:lnTo>
                  <a:cubicBezTo>
                    <a:pt x="254" y="259"/>
                    <a:pt x="269" y="223"/>
                    <a:pt x="299" y="198"/>
                  </a:cubicBezTo>
                  <a:cubicBezTo>
                    <a:pt x="330" y="168"/>
                    <a:pt x="365" y="158"/>
                    <a:pt x="411" y="158"/>
                  </a:cubicBezTo>
                  <a:close/>
                  <a:moveTo>
                    <a:pt x="416" y="1"/>
                  </a:moveTo>
                  <a:cubicBezTo>
                    <a:pt x="284" y="1"/>
                    <a:pt x="183" y="31"/>
                    <a:pt x="112" y="102"/>
                  </a:cubicBezTo>
                  <a:cubicBezTo>
                    <a:pt x="36" y="173"/>
                    <a:pt x="1" y="269"/>
                    <a:pt x="1" y="391"/>
                  </a:cubicBezTo>
                  <a:cubicBezTo>
                    <a:pt x="1" y="512"/>
                    <a:pt x="36" y="608"/>
                    <a:pt x="112" y="679"/>
                  </a:cubicBezTo>
                  <a:cubicBezTo>
                    <a:pt x="188" y="745"/>
                    <a:pt x="294" y="781"/>
                    <a:pt x="426" y="781"/>
                  </a:cubicBezTo>
                  <a:cubicBezTo>
                    <a:pt x="482" y="781"/>
                    <a:pt x="537" y="776"/>
                    <a:pt x="598" y="766"/>
                  </a:cubicBezTo>
                  <a:cubicBezTo>
                    <a:pt x="654" y="755"/>
                    <a:pt x="710" y="735"/>
                    <a:pt x="765" y="715"/>
                  </a:cubicBezTo>
                  <a:lnTo>
                    <a:pt x="765" y="532"/>
                  </a:lnTo>
                  <a:cubicBezTo>
                    <a:pt x="710" y="563"/>
                    <a:pt x="654" y="583"/>
                    <a:pt x="603" y="598"/>
                  </a:cubicBezTo>
                  <a:cubicBezTo>
                    <a:pt x="548" y="614"/>
                    <a:pt x="497" y="624"/>
                    <a:pt x="446" y="624"/>
                  </a:cubicBezTo>
                  <a:cubicBezTo>
                    <a:pt x="386" y="624"/>
                    <a:pt x="340" y="608"/>
                    <a:pt x="304" y="578"/>
                  </a:cubicBezTo>
                  <a:cubicBezTo>
                    <a:pt x="269" y="553"/>
                    <a:pt x="249" y="512"/>
                    <a:pt x="244" y="457"/>
                  </a:cubicBezTo>
                  <a:lnTo>
                    <a:pt x="801" y="457"/>
                  </a:lnTo>
                  <a:lnTo>
                    <a:pt x="801" y="386"/>
                  </a:lnTo>
                  <a:cubicBezTo>
                    <a:pt x="801" y="269"/>
                    <a:pt x="765" y="173"/>
                    <a:pt x="695" y="102"/>
                  </a:cubicBezTo>
                  <a:cubicBezTo>
                    <a:pt x="624" y="36"/>
                    <a:pt x="532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411931" y="3041229"/>
              <a:ext cx="89037" cy="75365"/>
            </a:xfrm>
            <a:custGeom>
              <a:rect b="b" l="l" r="r" t="t"/>
              <a:pathLst>
                <a:path extrusionOk="0" h="893" w="1055">
                  <a:moveTo>
                    <a:pt x="1" y="1"/>
                  </a:moveTo>
                  <a:lnTo>
                    <a:pt x="1" y="892"/>
                  </a:lnTo>
                  <a:lnTo>
                    <a:pt x="1054" y="892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1444388" y="2941381"/>
            <a:ext cx="2939225" cy="1822995"/>
            <a:chOff x="1444388" y="2941381"/>
            <a:chExt cx="2939225" cy="1822995"/>
          </a:xfrm>
        </p:grpSpPr>
        <p:sp>
          <p:nvSpPr>
            <p:cNvPr id="846" name="Google Shape;846;p29"/>
            <p:cNvSpPr/>
            <p:nvPr/>
          </p:nvSpPr>
          <p:spPr>
            <a:xfrm>
              <a:off x="1444388" y="4650105"/>
              <a:ext cx="2939225" cy="114271"/>
            </a:xfrm>
            <a:custGeom>
              <a:rect b="b" l="l" r="r" t="t"/>
              <a:pathLst>
                <a:path extrusionOk="0" h="1354" w="34827">
                  <a:moveTo>
                    <a:pt x="17416" y="1"/>
                  </a:moveTo>
                  <a:cubicBezTo>
                    <a:pt x="7796" y="1"/>
                    <a:pt x="0" y="304"/>
                    <a:pt x="0" y="679"/>
                  </a:cubicBezTo>
                  <a:cubicBezTo>
                    <a:pt x="0" y="1049"/>
                    <a:pt x="7796" y="1353"/>
                    <a:pt x="17416" y="1353"/>
                  </a:cubicBezTo>
                  <a:cubicBezTo>
                    <a:pt x="27030" y="1353"/>
                    <a:pt x="34826" y="1049"/>
                    <a:pt x="34826" y="679"/>
                  </a:cubicBezTo>
                  <a:cubicBezTo>
                    <a:pt x="34826" y="304"/>
                    <a:pt x="27030" y="1"/>
                    <a:pt x="17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1606004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0" y="1"/>
                  </a:moveTo>
                  <a:lnTo>
                    <a:pt x="0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3894465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0" y="1"/>
                  </a:moveTo>
                  <a:lnTo>
                    <a:pt x="0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4110770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1" y="1"/>
                  </a:moveTo>
                  <a:lnTo>
                    <a:pt x="1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1822309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0" y="1"/>
                  </a:moveTo>
                  <a:lnTo>
                    <a:pt x="0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3063425" y="3009318"/>
              <a:ext cx="334795" cy="485356"/>
            </a:xfrm>
            <a:custGeom>
              <a:rect b="b" l="l" r="r" t="t"/>
              <a:pathLst>
                <a:path extrusionOk="0" h="5751" w="3967">
                  <a:moveTo>
                    <a:pt x="1980" y="1"/>
                  </a:moveTo>
                  <a:cubicBezTo>
                    <a:pt x="0" y="1"/>
                    <a:pt x="111" y="2696"/>
                    <a:pt x="116" y="3435"/>
                  </a:cubicBezTo>
                  <a:cubicBezTo>
                    <a:pt x="127" y="4180"/>
                    <a:pt x="780" y="4367"/>
                    <a:pt x="942" y="4636"/>
                  </a:cubicBezTo>
                  <a:cubicBezTo>
                    <a:pt x="1013" y="4752"/>
                    <a:pt x="1028" y="4985"/>
                    <a:pt x="1018" y="5208"/>
                  </a:cubicBezTo>
                  <a:cubicBezTo>
                    <a:pt x="1008" y="5502"/>
                    <a:pt x="1241" y="5750"/>
                    <a:pt x="1535" y="5750"/>
                  </a:cubicBezTo>
                  <a:cubicBezTo>
                    <a:pt x="1818" y="5750"/>
                    <a:pt x="2046" y="5517"/>
                    <a:pt x="2051" y="5229"/>
                  </a:cubicBezTo>
                  <a:cubicBezTo>
                    <a:pt x="2057" y="4925"/>
                    <a:pt x="2133" y="4641"/>
                    <a:pt x="2644" y="4438"/>
                  </a:cubicBezTo>
                  <a:cubicBezTo>
                    <a:pt x="3743" y="3998"/>
                    <a:pt x="3966" y="11"/>
                    <a:pt x="1986" y="1"/>
                  </a:cubicBezTo>
                  <a:cubicBezTo>
                    <a:pt x="1984" y="1"/>
                    <a:pt x="1982" y="1"/>
                    <a:pt x="1980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3102669" y="3395420"/>
              <a:ext cx="182209" cy="90556"/>
            </a:xfrm>
            <a:custGeom>
              <a:rect b="b" l="l" r="r" t="t"/>
              <a:pathLst>
                <a:path extrusionOk="0" h="1073" w="2159">
                  <a:moveTo>
                    <a:pt x="977" y="1"/>
                  </a:moveTo>
                  <a:cubicBezTo>
                    <a:pt x="894" y="1"/>
                    <a:pt x="812" y="5"/>
                    <a:pt x="730" y="15"/>
                  </a:cubicBezTo>
                  <a:cubicBezTo>
                    <a:pt x="472" y="46"/>
                    <a:pt x="1" y="228"/>
                    <a:pt x="117" y="573"/>
                  </a:cubicBezTo>
                  <a:cubicBezTo>
                    <a:pt x="204" y="826"/>
                    <a:pt x="690" y="1039"/>
                    <a:pt x="928" y="1064"/>
                  </a:cubicBezTo>
                  <a:cubicBezTo>
                    <a:pt x="975" y="1070"/>
                    <a:pt x="1023" y="1073"/>
                    <a:pt x="1071" y="1073"/>
                  </a:cubicBezTo>
                  <a:cubicBezTo>
                    <a:pt x="1303" y="1073"/>
                    <a:pt x="1535" y="1006"/>
                    <a:pt x="1754" y="922"/>
                  </a:cubicBezTo>
                  <a:cubicBezTo>
                    <a:pt x="1855" y="882"/>
                    <a:pt x="1951" y="841"/>
                    <a:pt x="2032" y="770"/>
                  </a:cubicBezTo>
                  <a:cubicBezTo>
                    <a:pt x="2108" y="694"/>
                    <a:pt x="2159" y="588"/>
                    <a:pt x="2144" y="486"/>
                  </a:cubicBezTo>
                  <a:cubicBezTo>
                    <a:pt x="2118" y="339"/>
                    <a:pt x="1982" y="248"/>
                    <a:pt x="1850" y="193"/>
                  </a:cubicBezTo>
                  <a:cubicBezTo>
                    <a:pt x="1576" y="65"/>
                    <a:pt x="127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2697825" y="3428334"/>
              <a:ext cx="994933" cy="701576"/>
            </a:xfrm>
            <a:custGeom>
              <a:rect b="b" l="l" r="r" t="t"/>
              <a:pathLst>
                <a:path extrusionOk="0" h="8313" w="11789">
                  <a:moveTo>
                    <a:pt x="5887" y="0"/>
                  </a:moveTo>
                  <a:lnTo>
                    <a:pt x="5887" y="5"/>
                  </a:lnTo>
                  <a:cubicBezTo>
                    <a:pt x="4448" y="81"/>
                    <a:pt x="2544" y="851"/>
                    <a:pt x="2336" y="993"/>
                  </a:cubicBezTo>
                  <a:cubicBezTo>
                    <a:pt x="2128" y="1140"/>
                    <a:pt x="188" y="5137"/>
                    <a:pt x="92" y="5765"/>
                  </a:cubicBezTo>
                  <a:cubicBezTo>
                    <a:pt x="1" y="6393"/>
                    <a:pt x="3521" y="8313"/>
                    <a:pt x="3521" y="8313"/>
                  </a:cubicBezTo>
                  <a:lnTo>
                    <a:pt x="8268" y="8313"/>
                  </a:lnTo>
                  <a:cubicBezTo>
                    <a:pt x="8268" y="8313"/>
                    <a:pt x="11788" y="6393"/>
                    <a:pt x="11697" y="5765"/>
                  </a:cubicBezTo>
                  <a:cubicBezTo>
                    <a:pt x="11601" y="5137"/>
                    <a:pt x="9661" y="1140"/>
                    <a:pt x="9453" y="993"/>
                  </a:cubicBezTo>
                  <a:cubicBezTo>
                    <a:pt x="9246" y="851"/>
                    <a:pt x="7341" y="81"/>
                    <a:pt x="5902" y="5"/>
                  </a:cubicBezTo>
                  <a:lnTo>
                    <a:pt x="5902" y="0"/>
                  </a:lnTo>
                  <a:cubicBezTo>
                    <a:pt x="5897" y="5"/>
                    <a:pt x="5897" y="5"/>
                    <a:pt x="5892" y="5"/>
                  </a:cubicBezTo>
                  <a:cubicBezTo>
                    <a:pt x="5892" y="5"/>
                    <a:pt x="5892" y="5"/>
                    <a:pt x="5887" y="0"/>
                  </a:cubicBez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3331464" y="3228236"/>
              <a:ext cx="64140" cy="74436"/>
            </a:xfrm>
            <a:custGeom>
              <a:rect b="b" l="l" r="r" t="t"/>
              <a:pathLst>
                <a:path extrusionOk="0" h="882" w="760">
                  <a:moveTo>
                    <a:pt x="380" y="0"/>
                  </a:moveTo>
                  <a:cubicBezTo>
                    <a:pt x="167" y="0"/>
                    <a:pt x="0" y="198"/>
                    <a:pt x="0" y="441"/>
                  </a:cubicBezTo>
                  <a:cubicBezTo>
                    <a:pt x="0" y="684"/>
                    <a:pt x="167" y="882"/>
                    <a:pt x="380" y="882"/>
                  </a:cubicBezTo>
                  <a:cubicBezTo>
                    <a:pt x="588" y="882"/>
                    <a:pt x="760" y="684"/>
                    <a:pt x="760" y="441"/>
                  </a:cubicBezTo>
                  <a:cubicBezTo>
                    <a:pt x="760" y="198"/>
                    <a:pt x="588" y="0"/>
                    <a:pt x="380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3030849" y="3199626"/>
              <a:ext cx="64647" cy="74436"/>
            </a:xfrm>
            <a:custGeom>
              <a:rect b="b" l="l" r="r" t="t"/>
              <a:pathLst>
                <a:path extrusionOk="0" h="882" w="766">
                  <a:moveTo>
                    <a:pt x="386" y="0"/>
                  </a:moveTo>
                  <a:cubicBezTo>
                    <a:pt x="173" y="0"/>
                    <a:pt x="1" y="198"/>
                    <a:pt x="1" y="441"/>
                  </a:cubicBezTo>
                  <a:cubicBezTo>
                    <a:pt x="1" y="684"/>
                    <a:pt x="173" y="881"/>
                    <a:pt x="386" y="881"/>
                  </a:cubicBezTo>
                  <a:cubicBezTo>
                    <a:pt x="594" y="881"/>
                    <a:pt x="766" y="684"/>
                    <a:pt x="766" y="441"/>
                  </a:cubicBezTo>
                  <a:cubicBezTo>
                    <a:pt x="766" y="198"/>
                    <a:pt x="594" y="0"/>
                    <a:pt x="386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2997091" y="2941381"/>
              <a:ext cx="424169" cy="434803"/>
            </a:xfrm>
            <a:custGeom>
              <a:rect b="b" l="l" r="r" t="t"/>
              <a:pathLst>
                <a:path extrusionOk="0" h="5152" w="5026">
                  <a:moveTo>
                    <a:pt x="1095" y="0"/>
                  </a:moveTo>
                  <a:cubicBezTo>
                    <a:pt x="1039" y="406"/>
                    <a:pt x="1206" y="821"/>
                    <a:pt x="1525" y="1069"/>
                  </a:cubicBezTo>
                  <a:cubicBezTo>
                    <a:pt x="1105" y="877"/>
                    <a:pt x="669" y="689"/>
                    <a:pt x="244" y="497"/>
                  </a:cubicBezTo>
                  <a:lnTo>
                    <a:pt x="244" y="497"/>
                  </a:lnTo>
                  <a:cubicBezTo>
                    <a:pt x="1" y="1074"/>
                    <a:pt x="183" y="1824"/>
                    <a:pt x="644" y="2245"/>
                  </a:cubicBezTo>
                  <a:cubicBezTo>
                    <a:pt x="700" y="2295"/>
                    <a:pt x="755" y="2336"/>
                    <a:pt x="811" y="2376"/>
                  </a:cubicBezTo>
                  <a:cubicBezTo>
                    <a:pt x="715" y="3465"/>
                    <a:pt x="1135" y="4747"/>
                    <a:pt x="1870" y="5076"/>
                  </a:cubicBezTo>
                  <a:cubicBezTo>
                    <a:pt x="1870" y="5076"/>
                    <a:pt x="2156" y="5151"/>
                    <a:pt x="2480" y="5151"/>
                  </a:cubicBezTo>
                  <a:cubicBezTo>
                    <a:pt x="2608" y="5151"/>
                    <a:pt x="2743" y="5140"/>
                    <a:pt x="2868" y="5107"/>
                  </a:cubicBezTo>
                  <a:cubicBezTo>
                    <a:pt x="2868" y="5107"/>
                    <a:pt x="3896" y="4742"/>
                    <a:pt x="4241" y="3501"/>
                  </a:cubicBezTo>
                  <a:cubicBezTo>
                    <a:pt x="4347" y="3121"/>
                    <a:pt x="4413" y="2817"/>
                    <a:pt x="4448" y="2574"/>
                  </a:cubicBezTo>
                  <a:cubicBezTo>
                    <a:pt x="4691" y="2472"/>
                    <a:pt x="4879" y="2275"/>
                    <a:pt x="5026" y="2042"/>
                  </a:cubicBezTo>
                  <a:cubicBezTo>
                    <a:pt x="4899" y="2001"/>
                    <a:pt x="4793" y="1951"/>
                    <a:pt x="4666" y="1910"/>
                  </a:cubicBezTo>
                  <a:cubicBezTo>
                    <a:pt x="4818" y="1794"/>
                    <a:pt x="4874" y="1571"/>
                    <a:pt x="4803" y="1393"/>
                  </a:cubicBezTo>
                  <a:cubicBezTo>
                    <a:pt x="4736" y="1225"/>
                    <a:pt x="4513" y="1093"/>
                    <a:pt x="4326" y="1093"/>
                  </a:cubicBezTo>
                  <a:cubicBezTo>
                    <a:pt x="4316" y="1093"/>
                    <a:pt x="4306" y="1094"/>
                    <a:pt x="4296" y="1095"/>
                  </a:cubicBezTo>
                  <a:cubicBezTo>
                    <a:pt x="4129" y="730"/>
                    <a:pt x="3780" y="446"/>
                    <a:pt x="3385" y="365"/>
                  </a:cubicBezTo>
                  <a:cubicBezTo>
                    <a:pt x="3298" y="346"/>
                    <a:pt x="3209" y="337"/>
                    <a:pt x="3121" y="337"/>
                  </a:cubicBezTo>
                  <a:cubicBezTo>
                    <a:pt x="2805" y="337"/>
                    <a:pt x="2487" y="453"/>
                    <a:pt x="2250" y="659"/>
                  </a:cubicBezTo>
                  <a:cubicBezTo>
                    <a:pt x="1860" y="441"/>
                    <a:pt x="1485" y="223"/>
                    <a:pt x="1095" y="0"/>
                  </a:cubicBez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84888" y="3244439"/>
              <a:ext cx="184403" cy="236053"/>
            </a:xfrm>
            <a:custGeom>
              <a:rect b="b" l="l" r="r" t="t"/>
              <a:pathLst>
                <a:path extrusionOk="0" h="2797" w="2185">
                  <a:moveTo>
                    <a:pt x="2159" y="1"/>
                  </a:moveTo>
                  <a:lnTo>
                    <a:pt x="1" y="2240"/>
                  </a:lnTo>
                  <a:cubicBezTo>
                    <a:pt x="1" y="2240"/>
                    <a:pt x="212" y="2797"/>
                    <a:pt x="730" y="2797"/>
                  </a:cubicBezTo>
                  <a:cubicBezTo>
                    <a:pt x="849" y="2797"/>
                    <a:pt x="984" y="2768"/>
                    <a:pt x="1135" y="2696"/>
                  </a:cubicBezTo>
                  <a:cubicBezTo>
                    <a:pt x="1946" y="2306"/>
                    <a:pt x="2184" y="1065"/>
                    <a:pt x="2159" y="1"/>
                  </a:cubicBezTo>
                  <a:close/>
                </a:path>
              </a:pathLst>
            </a:custGeom>
            <a:solidFill>
              <a:srgbClr val="08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013380" y="3452217"/>
              <a:ext cx="743098" cy="824370"/>
            </a:xfrm>
            <a:custGeom>
              <a:rect b="b" l="l" r="r" t="t"/>
              <a:pathLst>
                <a:path extrusionOk="0" h="9768" w="8805">
                  <a:moveTo>
                    <a:pt x="4127" y="0"/>
                  </a:moveTo>
                  <a:cubicBezTo>
                    <a:pt x="4006" y="0"/>
                    <a:pt x="3901" y="2"/>
                    <a:pt x="3815" y="6"/>
                  </a:cubicBezTo>
                  <a:cubicBezTo>
                    <a:pt x="3339" y="31"/>
                    <a:pt x="1460" y="87"/>
                    <a:pt x="887" y="700"/>
                  </a:cubicBezTo>
                  <a:cubicBezTo>
                    <a:pt x="315" y="1313"/>
                    <a:pt x="1" y="6054"/>
                    <a:pt x="219" y="6708"/>
                  </a:cubicBezTo>
                  <a:cubicBezTo>
                    <a:pt x="334" y="7055"/>
                    <a:pt x="606" y="7323"/>
                    <a:pt x="921" y="7323"/>
                  </a:cubicBezTo>
                  <a:cubicBezTo>
                    <a:pt x="1199" y="7323"/>
                    <a:pt x="1511" y="7114"/>
                    <a:pt x="1779" y="6566"/>
                  </a:cubicBezTo>
                  <a:lnTo>
                    <a:pt x="2605" y="9767"/>
                  </a:lnTo>
                  <a:lnTo>
                    <a:pt x="8440" y="8779"/>
                  </a:lnTo>
                  <a:lnTo>
                    <a:pt x="7366" y="6388"/>
                  </a:lnTo>
                  <a:lnTo>
                    <a:pt x="7366" y="6388"/>
                  </a:lnTo>
                  <a:cubicBezTo>
                    <a:pt x="7562" y="6472"/>
                    <a:pt x="7775" y="6536"/>
                    <a:pt x="7965" y="6536"/>
                  </a:cubicBezTo>
                  <a:cubicBezTo>
                    <a:pt x="8099" y="6536"/>
                    <a:pt x="8222" y="6504"/>
                    <a:pt x="8318" y="6424"/>
                  </a:cubicBezTo>
                  <a:cubicBezTo>
                    <a:pt x="8805" y="6029"/>
                    <a:pt x="8030" y="558"/>
                    <a:pt x="7310" y="284"/>
                  </a:cubicBezTo>
                  <a:cubicBezTo>
                    <a:pt x="7170" y="126"/>
                    <a:pt x="5129" y="0"/>
                    <a:pt x="4127" y="0"/>
                  </a:cubicBezTo>
                  <a:close/>
                </a:path>
              </a:pathLst>
            </a:custGeom>
            <a:solidFill>
              <a:srgbClr val="FFC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188078" y="2997249"/>
              <a:ext cx="366190" cy="501981"/>
            </a:xfrm>
            <a:custGeom>
              <a:rect b="b" l="l" r="r" t="t"/>
              <a:pathLst>
                <a:path extrusionOk="0" h="5948" w="4339">
                  <a:moveTo>
                    <a:pt x="2129" y="0"/>
                  </a:moveTo>
                  <a:cubicBezTo>
                    <a:pt x="268" y="0"/>
                    <a:pt x="0" y="3866"/>
                    <a:pt x="1026" y="4450"/>
                  </a:cubicBezTo>
                  <a:cubicBezTo>
                    <a:pt x="1522" y="4728"/>
                    <a:pt x="1563" y="5027"/>
                    <a:pt x="1522" y="5341"/>
                  </a:cubicBezTo>
                  <a:cubicBezTo>
                    <a:pt x="1487" y="5635"/>
                    <a:pt x="1689" y="5903"/>
                    <a:pt x="1978" y="5944"/>
                  </a:cubicBezTo>
                  <a:cubicBezTo>
                    <a:pt x="2000" y="5947"/>
                    <a:pt x="2022" y="5948"/>
                    <a:pt x="2043" y="5948"/>
                  </a:cubicBezTo>
                  <a:cubicBezTo>
                    <a:pt x="2319" y="5948"/>
                    <a:pt x="2553" y="5740"/>
                    <a:pt x="2581" y="5458"/>
                  </a:cubicBezTo>
                  <a:cubicBezTo>
                    <a:pt x="2601" y="5230"/>
                    <a:pt x="2647" y="4997"/>
                    <a:pt x="2738" y="4885"/>
                  </a:cubicBezTo>
                  <a:cubicBezTo>
                    <a:pt x="2941" y="4632"/>
                    <a:pt x="3635" y="4531"/>
                    <a:pt x="3746" y="3771"/>
                  </a:cubicBezTo>
                  <a:cubicBezTo>
                    <a:pt x="3852" y="3016"/>
                    <a:pt x="4339" y="276"/>
                    <a:pt x="2313" y="12"/>
                  </a:cubicBezTo>
                  <a:cubicBezTo>
                    <a:pt x="2250" y="4"/>
                    <a:pt x="2188" y="0"/>
                    <a:pt x="2129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2176685" y="3203171"/>
              <a:ext cx="71483" cy="76293"/>
            </a:xfrm>
            <a:custGeom>
              <a:rect b="b" l="l" r="r" t="t"/>
              <a:pathLst>
                <a:path extrusionOk="0" h="904" w="847">
                  <a:moveTo>
                    <a:pt x="434" y="0"/>
                  </a:moveTo>
                  <a:cubicBezTo>
                    <a:pt x="240" y="0"/>
                    <a:pt x="64" y="169"/>
                    <a:pt x="36" y="399"/>
                  </a:cubicBezTo>
                  <a:cubicBezTo>
                    <a:pt x="1" y="647"/>
                    <a:pt x="148" y="870"/>
                    <a:pt x="366" y="900"/>
                  </a:cubicBezTo>
                  <a:cubicBezTo>
                    <a:pt x="382" y="903"/>
                    <a:pt x="397" y="904"/>
                    <a:pt x="413" y="904"/>
                  </a:cubicBezTo>
                  <a:cubicBezTo>
                    <a:pt x="608" y="904"/>
                    <a:pt x="783" y="735"/>
                    <a:pt x="811" y="505"/>
                  </a:cubicBezTo>
                  <a:cubicBezTo>
                    <a:pt x="847" y="257"/>
                    <a:pt x="700" y="29"/>
                    <a:pt x="482" y="4"/>
                  </a:cubicBezTo>
                  <a:cubicBezTo>
                    <a:pt x="466" y="1"/>
                    <a:pt x="450" y="0"/>
                    <a:pt x="434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2487512" y="3214817"/>
              <a:ext cx="71061" cy="76631"/>
            </a:xfrm>
            <a:custGeom>
              <a:rect b="b" l="l" r="r" t="t"/>
              <a:pathLst>
                <a:path extrusionOk="0" h="908" w="842">
                  <a:moveTo>
                    <a:pt x="440" y="0"/>
                  </a:moveTo>
                  <a:cubicBezTo>
                    <a:pt x="239" y="0"/>
                    <a:pt x="64" y="170"/>
                    <a:pt x="31" y="403"/>
                  </a:cubicBezTo>
                  <a:cubicBezTo>
                    <a:pt x="1" y="651"/>
                    <a:pt x="147" y="874"/>
                    <a:pt x="360" y="904"/>
                  </a:cubicBezTo>
                  <a:cubicBezTo>
                    <a:pt x="376" y="906"/>
                    <a:pt x="391" y="907"/>
                    <a:pt x="407" y="907"/>
                  </a:cubicBezTo>
                  <a:cubicBezTo>
                    <a:pt x="602" y="907"/>
                    <a:pt x="778" y="734"/>
                    <a:pt x="811" y="504"/>
                  </a:cubicBezTo>
                  <a:cubicBezTo>
                    <a:pt x="841" y="256"/>
                    <a:pt x="695" y="33"/>
                    <a:pt x="482" y="2"/>
                  </a:cubicBezTo>
                  <a:cubicBezTo>
                    <a:pt x="468" y="1"/>
                    <a:pt x="454" y="0"/>
                    <a:pt x="440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2499496" y="3239798"/>
              <a:ext cx="41522" cy="24897"/>
            </a:xfrm>
            <a:custGeom>
              <a:rect b="b" l="l" r="r" t="t"/>
              <a:pathLst>
                <a:path extrusionOk="0" h="295" w="492">
                  <a:moveTo>
                    <a:pt x="382" y="1"/>
                  </a:moveTo>
                  <a:cubicBezTo>
                    <a:pt x="234" y="1"/>
                    <a:pt x="87" y="83"/>
                    <a:pt x="16" y="213"/>
                  </a:cubicBezTo>
                  <a:cubicBezTo>
                    <a:pt x="0" y="238"/>
                    <a:pt x="10" y="274"/>
                    <a:pt x="36" y="289"/>
                  </a:cubicBezTo>
                  <a:cubicBezTo>
                    <a:pt x="46" y="294"/>
                    <a:pt x="56" y="294"/>
                    <a:pt x="61" y="294"/>
                  </a:cubicBezTo>
                  <a:cubicBezTo>
                    <a:pt x="81" y="294"/>
                    <a:pt x="102" y="284"/>
                    <a:pt x="112" y="269"/>
                  </a:cubicBezTo>
                  <a:cubicBezTo>
                    <a:pt x="167" y="173"/>
                    <a:pt x="280" y="110"/>
                    <a:pt x="391" y="110"/>
                  </a:cubicBezTo>
                  <a:cubicBezTo>
                    <a:pt x="402" y="110"/>
                    <a:pt x="414" y="110"/>
                    <a:pt x="426" y="112"/>
                  </a:cubicBezTo>
                  <a:cubicBezTo>
                    <a:pt x="429" y="112"/>
                    <a:pt x="432" y="112"/>
                    <a:pt x="435" y="112"/>
                  </a:cubicBezTo>
                  <a:cubicBezTo>
                    <a:pt x="461" y="112"/>
                    <a:pt x="482" y="93"/>
                    <a:pt x="487" y="66"/>
                  </a:cubicBezTo>
                  <a:cubicBezTo>
                    <a:pt x="492" y="36"/>
                    <a:pt x="471" y="10"/>
                    <a:pt x="441" y="5"/>
                  </a:cubicBezTo>
                  <a:cubicBezTo>
                    <a:pt x="422" y="2"/>
                    <a:pt x="402" y="1"/>
                    <a:pt x="382" y="1"/>
                  </a:cubicBezTo>
                  <a:close/>
                </a:path>
              </a:pathLst>
            </a:custGeom>
            <a:solidFill>
              <a:srgbClr val="F08F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2192551" y="3229586"/>
              <a:ext cx="35530" cy="31226"/>
            </a:xfrm>
            <a:custGeom>
              <a:rect b="b" l="l" r="r" t="t"/>
              <a:pathLst>
                <a:path extrusionOk="0" h="370" w="421">
                  <a:moveTo>
                    <a:pt x="176" y="0"/>
                  </a:moveTo>
                  <a:cubicBezTo>
                    <a:pt x="120" y="0"/>
                    <a:pt x="63" y="20"/>
                    <a:pt x="21" y="60"/>
                  </a:cubicBezTo>
                  <a:cubicBezTo>
                    <a:pt x="0" y="81"/>
                    <a:pt x="0" y="116"/>
                    <a:pt x="21" y="136"/>
                  </a:cubicBezTo>
                  <a:cubicBezTo>
                    <a:pt x="31" y="150"/>
                    <a:pt x="46" y="156"/>
                    <a:pt x="61" y="156"/>
                  </a:cubicBezTo>
                  <a:cubicBezTo>
                    <a:pt x="74" y="156"/>
                    <a:pt x="87" y="151"/>
                    <a:pt x="97" y="141"/>
                  </a:cubicBezTo>
                  <a:cubicBezTo>
                    <a:pt x="117" y="121"/>
                    <a:pt x="147" y="110"/>
                    <a:pt x="175" y="110"/>
                  </a:cubicBezTo>
                  <a:cubicBezTo>
                    <a:pt x="202" y="110"/>
                    <a:pt x="229" y="119"/>
                    <a:pt x="248" y="136"/>
                  </a:cubicBezTo>
                  <a:cubicBezTo>
                    <a:pt x="289" y="172"/>
                    <a:pt x="299" y="238"/>
                    <a:pt x="269" y="283"/>
                  </a:cubicBezTo>
                  <a:cubicBezTo>
                    <a:pt x="254" y="309"/>
                    <a:pt x="259" y="344"/>
                    <a:pt x="284" y="359"/>
                  </a:cubicBezTo>
                  <a:cubicBezTo>
                    <a:pt x="294" y="364"/>
                    <a:pt x="304" y="369"/>
                    <a:pt x="314" y="369"/>
                  </a:cubicBezTo>
                  <a:cubicBezTo>
                    <a:pt x="335" y="369"/>
                    <a:pt x="350" y="359"/>
                    <a:pt x="360" y="344"/>
                  </a:cubicBezTo>
                  <a:cubicBezTo>
                    <a:pt x="421" y="253"/>
                    <a:pt x="406" y="121"/>
                    <a:pt x="319" y="50"/>
                  </a:cubicBezTo>
                  <a:cubicBezTo>
                    <a:pt x="279" y="17"/>
                    <a:pt x="227" y="0"/>
                    <a:pt x="176" y="0"/>
                  </a:cubicBezTo>
                  <a:close/>
                </a:path>
              </a:pathLst>
            </a:custGeom>
            <a:solidFill>
              <a:srgbClr val="F08F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2303278" y="3417869"/>
              <a:ext cx="119757" cy="94100"/>
            </a:xfrm>
            <a:custGeom>
              <a:rect b="b" l="l" r="r" t="t"/>
              <a:pathLst>
                <a:path extrusionOk="0" h="1115" w="1419">
                  <a:moveTo>
                    <a:pt x="372" y="1"/>
                  </a:moveTo>
                  <a:cubicBezTo>
                    <a:pt x="211" y="1"/>
                    <a:pt x="88" y="9"/>
                    <a:pt x="66" y="28"/>
                  </a:cubicBezTo>
                  <a:cubicBezTo>
                    <a:pt x="0" y="89"/>
                    <a:pt x="10" y="798"/>
                    <a:pt x="10" y="798"/>
                  </a:cubicBezTo>
                  <a:cubicBezTo>
                    <a:pt x="218" y="1047"/>
                    <a:pt x="508" y="1114"/>
                    <a:pt x="760" y="1114"/>
                  </a:cubicBezTo>
                  <a:cubicBezTo>
                    <a:pt x="1049" y="1114"/>
                    <a:pt x="1287" y="1026"/>
                    <a:pt x="1287" y="1026"/>
                  </a:cubicBezTo>
                  <a:cubicBezTo>
                    <a:pt x="1287" y="1026"/>
                    <a:pt x="1419" y="220"/>
                    <a:pt x="1343" y="114"/>
                  </a:cubicBezTo>
                  <a:cubicBezTo>
                    <a:pt x="1290" y="44"/>
                    <a:pt x="733" y="1"/>
                    <a:pt x="372" y="1"/>
                  </a:cubicBezTo>
                  <a:close/>
                </a:path>
              </a:pathLst>
            </a:custGeom>
            <a:solidFill>
              <a:srgbClr val="72FF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156599" y="2989570"/>
              <a:ext cx="415223" cy="357160"/>
            </a:xfrm>
            <a:custGeom>
              <a:rect b="b" l="l" r="r" t="t"/>
              <a:pathLst>
                <a:path extrusionOk="0" h="4232" w="4920">
                  <a:moveTo>
                    <a:pt x="2628" y="1"/>
                  </a:moveTo>
                  <a:cubicBezTo>
                    <a:pt x="1040" y="1"/>
                    <a:pt x="214" y="2256"/>
                    <a:pt x="214" y="2256"/>
                  </a:cubicBezTo>
                  <a:cubicBezTo>
                    <a:pt x="214" y="2256"/>
                    <a:pt x="1" y="2970"/>
                    <a:pt x="264" y="3376"/>
                  </a:cubicBezTo>
                  <a:cubicBezTo>
                    <a:pt x="378" y="3553"/>
                    <a:pt x="506" y="3604"/>
                    <a:pt x="613" y="3604"/>
                  </a:cubicBezTo>
                  <a:cubicBezTo>
                    <a:pt x="754" y="3604"/>
                    <a:pt x="862" y="3517"/>
                    <a:pt x="862" y="3517"/>
                  </a:cubicBezTo>
                  <a:cubicBezTo>
                    <a:pt x="1272" y="3452"/>
                    <a:pt x="1804" y="2565"/>
                    <a:pt x="2042" y="2210"/>
                  </a:cubicBezTo>
                  <a:cubicBezTo>
                    <a:pt x="2285" y="1861"/>
                    <a:pt x="2589" y="1299"/>
                    <a:pt x="2772" y="914"/>
                  </a:cubicBezTo>
                  <a:cubicBezTo>
                    <a:pt x="2853" y="1851"/>
                    <a:pt x="4246" y="1831"/>
                    <a:pt x="3998" y="4232"/>
                  </a:cubicBezTo>
                  <a:cubicBezTo>
                    <a:pt x="3998" y="4232"/>
                    <a:pt x="4919" y="3553"/>
                    <a:pt x="4864" y="2889"/>
                  </a:cubicBezTo>
                  <a:cubicBezTo>
                    <a:pt x="4813" y="2231"/>
                    <a:pt x="4448" y="149"/>
                    <a:pt x="2772" y="7"/>
                  </a:cubicBezTo>
                  <a:cubicBezTo>
                    <a:pt x="2723" y="3"/>
                    <a:pt x="2675" y="1"/>
                    <a:pt x="2628" y="1"/>
                  </a:cubicBezTo>
                  <a:close/>
                </a:path>
              </a:pathLst>
            </a:custGeom>
            <a:solidFill>
              <a:srgbClr val="08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2056422" y="2979695"/>
              <a:ext cx="618447" cy="661488"/>
            </a:xfrm>
            <a:custGeom>
              <a:rect b="b" l="l" r="r" t="t"/>
              <a:pathLst>
                <a:path extrusionOk="0" h="7838" w="7328">
                  <a:moveTo>
                    <a:pt x="3750" y="0"/>
                  </a:moveTo>
                  <a:cubicBezTo>
                    <a:pt x="1527" y="0"/>
                    <a:pt x="0" y="5596"/>
                    <a:pt x="1132" y="6993"/>
                  </a:cubicBezTo>
                  <a:cubicBezTo>
                    <a:pt x="1626" y="7603"/>
                    <a:pt x="2344" y="7837"/>
                    <a:pt x="3052" y="7837"/>
                  </a:cubicBezTo>
                  <a:cubicBezTo>
                    <a:pt x="3984" y="7837"/>
                    <a:pt x="4898" y="7432"/>
                    <a:pt x="5260" y="6942"/>
                  </a:cubicBezTo>
                  <a:cubicBezTo>
                    <a:pt x="6086" y="5823"/>
                    <a:pt x="7327" y="205"/>
                    <a:pt x="3827" y="2"/>
                  </a:cubicBezTo>
                  <a:cubicBezTo>
                    <a:pt x="3801" y="1"/>
                    <a:pt x="3775" y="0"/>
                    <a:pt x="3750" y="0"/>
                  </a:cubicBez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552160" y="3910983"/>
              <a:ext cx="209131" cy="787068"/>
            </a:xfrm>
            <a:custGeom>
              <a:rect b="b" l="l" r="r" t="t"/>
              <a:pathLst>
                <a:path extrusionOk="0" h="9326" w="2478">
                  <a:moveTo>
                    <a:pt x="811" y="0"/>
                  </a:moveTo>
                  <a:cubicBezTo>
                    <a:pt x="365" y="0"/>
                    <a:pt x="0" y="365"/>
                    <a:pt x="0" y="816"/>
                  </a:cubicBezTo>
                  <a:lnTo>
                    <a:pt x="0" y="9326"/>
                  </a:lnTo>
                  <a:lnTo>
                    <a:pt x="2477" y="9326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700021" y="3910983"/>
              <a:ext cx="61271" cy="787068"/>
            </a:xfrm>
            <a:custGeom>
              <a:rect b="b" l="l" r="r" t="t"/>
              <a:pathLst>
                <a:path extrusionOk="0" h="9326" w="726">
                  <a:moveTo>
                    <a:pt x="1" y="0"/>
                  </a:moveTo>
                  <a:lnTo>
                    <a:pt x="1" y="9326"/>
                  </a:lnTo>
                  <a:lnTo>
                    <a:pt x="725" y="932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2892778" y="3622777"/>
              <a:ext cx="976113" cy="1075277"/>
            </a:xfrm>
            <a:custGeom>
              <a:rect b="b" l="l" r="r" t="t"/>
              <a:pathLst>
                <a:path extrusionOk="0" h="12741" w="11566">
                  <a:moveTo>
                    <a:pt x="811" y="1"/>
                  </a:moveTo>
                  <a:cubicBezTo>
                    <a:pt x="360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65" y="12741"/>
                  </a:lnTo>
                  <a:lnTo>
                    <a:pt x="11565" y="817"/>
                  </a:lnTo>
                  <a:cubicBezTo>
                    <a:pt x="11565" y="366"/>
                    <a:pt x="11201" y="1"/>
                    <a:pt x="10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916325" y="3622777"/>
              <a:ext cx="976535" cy="1075277"/>
            </a:xfrm>
            <a:custGeom>
              <a:rect b="b" l="l" r="r" t="t"/>
              <a:pathLst>
                <a:path extrusionOk="0" h="12741" w="11571">
                  <a:moveTo>
                    <a:pt x="816" y="1"/>
                  </a:moveTo>
                  <a:cubicBezTo>
                    <a:pt x="366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71" y="12741"/>
                  </a:lnTo>
                  <a:lnTo>
                    <a:pt x="11571" y="817"/>
                  </a:lnTo>
                  <a:cubicBezTo>
                    <a:pt x="11571" y="366"/>
                    <a:pt x="11206" y="1"/>
                    <a:pt x="10755" y="1"/>
                  </a:cubicBezTo>
                  <a:close/>
                </a:path>
              </a:pathLst>
            </a:custGeom>
            <a:solidFill>
              <a:srgbClr val="722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2716645" y="3622777"/>
              <a:ext cx="976113" cy="1075277"/>
            </a:xfrm>
            <a:custGeom>
              <a:rect b="b" l="l" r="r" t="t"/>
              <a:pathLst>
                <a:path extrusionOk="0" h="12741" w="11566">
                  <a:moveTo>
                    <a:pt x="816" y="1"/>
                  </a:moveTo>
                  <a:cubicBezTo>
                    <a:pt x="365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65" y="12741"/>
                  </a:lnTo>
                  <a:lnTo>
                    <a:pt x="11565" y="817"/>
                  </a:lnTo>
                  <a:cubicBezTo>
                    <a:pt x="11565" y="366"/>
                    <a:pt x="11201" y="1"/>
                    <a:pt x="10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740615" y="3622777"/>
              <a:ext cx="976113" cy="1075277"/>
            </a:xfrm>
            <a:custGeom>
              <a:rect b="b" l="l" r="r" t="t"/>
              <a:pathLst>
                <a:path extrusionOk="0" h="12741" w="11566">
                  <a:moveTo>
                    <a:pt x="817" y="1"/>
                  </a:moveTo>
                  <a:cubicBezTo>
                    <a:pt x="366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66" y="12741"/>
                  </a:lnTo>
                  <a:lnTo>
                    <a:pt x="11566" y="817"/>
                  </a:lnTo>
                  <a:cubicBezTo>
                    <a:pt x="11566" y="366"/>
                    <a:pt x="11201" y="1"/>
                    <a:pt x="10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709387" y="3710463"/>
              <a:ext cx="14600" cy="974762"/>
            </a:xfrm>
            <a:custGeom>
              <a:rect b="b" l="l" r="r" t="t"/>
              <a:pathLst>
                <a:path extrusionOk="0" h="11550" w="173">
                  <a:moveTo>
                    <a:pt x="87" y="0"/>
                  </a:moveTo>
                  <a:cubicBezTo>
                    <a:pt x="41" y="0"/>
                    <a:pt x="1" y="36"/>
                    <a:pt x="1" y="81"/>
                  </a:cubicBezTo>
                  <a:lnTo>
                    <a:pt x="1" y="11464"/>
                  </a:lnTo>
                  <a:cubicBezTo>
                    <a:pt x="1" y="11509"/>
                    <a:pt x="41" y="11550"/>
                    <a:pt x="87" y="11550"/>
                  </a:cubicBezTo>
                  <a:cubicBezTo>
                    <a:pt x="132" y="11550"/>
                    <a:pt x="173" y="11509"/>
                    <a:pt x="173" y="11464"/>
                  </a:cubicBezTo>
                  <a:lnTo>
                    <a:pt x="173" y="81"/>
                  </a:lnTo>
                  <a:cubicBezTo>
                    <a:pt x="173" y="36"/>
                    <a:pt x="132" y="0"/>
                    <a:pt x="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906871" y="3910983"/>
              <a:ext cx="345091" cy="787068"/>
            </a:xfrm>
            <a:custGeom>
              <a:rect b="b" l="l" r="r" t="t"/>
              <a:pathLst>
                <a:path extrusionOk="0" h="9326" w="4089">
                  <a:moveTo>
                    <a:pt x="0" y="0"/>
                  </a:moveTo>
                  <a:lnTo>
                    <a:pt x="0" y="9326"/>
                  </a:lnTo>
                  <a:lnTo>
                    <a:pt x="4088" y="9326"/>
                  </a:lnTo>
                  <a:lnTo>
                    <a:pt x="4088" y="816"/>
                  </a:lnTo>
                  <a:cubicBezTo>
                    <a:pt x="4088" y="365"/>
                    <a:pt x="3724" y="0"/>
                    <a:pt x="3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3779012" y="3910983"/>
              <a:ext cx="209553" cy="787068"/>
            </a:xfrm>
            <a:custGeom>
              <a:rect b="b" l="l" r="r" t="t"/>
              <a:pathLst>
                <a:path extrusionOk="0" h="9326" w="2483">
                  <a:moveTo>
                    <a:pt x="1" y="0"/>
                  </a:moveTo>
                  <a:lnTo>
                    <a:pt x="1" y="9326"/>
                  </a:lnTo>
                  <a:lnTo>
                    <a:pt x="2483" y="9326"/>
                  </a:lnTo>
                  <a:lnTo>
                    <a:pt x="2483" y="816"/>
                  </a:lnTo>
                  <a:cubicBezTo>
                    <a:pt x="2483" y="365"/>
                    <a:pt x="2118" y="0"/>
                    <a:pt x="1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29"/>
          <p:cNvGrpSpPr/>
          <p:nvPr/>
        </p:nvGrpSpPr>
        <p:grpSpPr>
          <a:xfrm>
            <a:off x="587402" y="1341500"/>
            <a:ext cx="2907998" cy="1005151"/>
            <a:chOff x="587402" y="1341500"/>
            <a:chExt cx="2907998" cy="1005151"/>
          </a:xfrm>
        </p:grpSpPr>
        <p:grpSp>
          <p:nvGrpSpPr>
            <p:cNvPr id="877" name="Google Shape;877;p29"/>
            <p:cNvGrpSpPr/>
            <p:nvPr/>
          </p:nvGrpSpPr>
          <p:grpSpPr>
            <a:xfrm flipH="1">
              <a:off x="587402" y="1341500"/>
              <a:ext cx="1980323" cy="1005151"/>
              <a:chOff x="1594500" y="3438675"/>
              <a:chExt cx="1980323" cy="1005151"/>
            </a:xfrm>
          </p:grpSpPr>
          <p:sp>
            <p:nvSpPr>
              <p:cNvPr id="878" name="Google Shape;878;p29"/>
              <p:cNvSpPr txBox="1"/>
              <p:nvPr/>
            </p:nvSpPr>
            <p:spPr>
              <a:xfrm>
                <a:off x="1594523" y="343867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9" name="Google Shape;879;p29"/>
              <p:cNvSpPr txBox="1"/>
              <p:nvPr/>
            </p:nvSpPr>
            <p:spPr>
              <a:xfrm>
                <a:off x="1594500" y="3717526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80" name="Google Shape;880;p29"/>
            <p:cNvSpPr/>
            <p:nvPr/>
          </p:nvSpPr>
          <p:spPr>
            <a:xfrm flipH="1">
              <a:off x="2711800" y="1452275"/>
              <a:ext cx="783600" cy="783600"/>
            </a:xfrm>
            <a:prstGeom prst="roundRect">
              <a:avLst>
                <a:gd fmla="val 2410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29"/>
          <p:cNvSpPr/>
          <p:nvPr/>
        </p:nvSpPr>
        <p:spPr>
          <a:xfrm>
            <a:off x="3960538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4864713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29"/>
          <p:cNvGrpSpPr/>
          <p:nvPr/>
        </p:nvGrpSpPr>
        <p:grpSpPr>
          <a:xfrm>
            <a:off x="5047975" y="1457529"/>
            <a:ext cx="3651900" cy="2077350"/>
            <a:chOff x="5047975" y="1300475"/>
            <a:chExt cx="3651900" cy="2716200"/>
          </a:xfrm>
        </p:grpSpPr>
        <p:grpSp>
          <p:nvGrpSpPr>
            <p:cNvPr id="884" name="Google Shape;884;p29"/>
            <p:cNvGrpSpPr/>
            <p:nvPr/>
          </p:nvGrpSpPr>
          <p:grpSpPr>
            <a:xfrm flipH="1">
              <a:off x="5500975" y="1300475"/>
              <a:ext cx="3198900" cy="1087200"/>
              <a:chOff x="457200" y="1300475"/>
              <a:chExt cx="3198900" cy="1087200"/>
            </a:xfrm>
          </p:grpSpPr>
          <p:sp>
            <p:nvSpPr>
              <p:cNvPr id="885" name="Google Shape;885;p29"/>
              <p:cNvSpPr/>
              <p:nvPr/>
            </p:nvSpPr>
            <p:spPr>
              <a:xfrm flipH="1">
                <a:off x="457200" y="1300475"/>
                <a:ext cx="3198900" cy="1087200"/>
              </a:xfrm>
              <a:prstGeom prst="roundRect">
                <a:avLst>
                  <a:gd fmla="val 25393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9"/>
              <p:cNvSpPr/>
              <p:nvPr/>
            </p:nvSpPr>
            <p:spPr>
              <a:xfrm flipH="1">
                <a:off x="2711800" y="1452275"/>
                <a:ext cx="783600" cy="783600"/>
              </a:xfrm>
              <a:prstGeom prst="roundRect">
                <a:avLst>
                  <a:gd fmla="val 2410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7" name="Google Shape;887;p29"/>
            <p:cNvGrpSpPr/>
            <p:nvPr/>
          </p:nvGrpSpPr>
          <p:grpSpPr>
            <a:xfrm>
              <a:off x="6589349" y="1341500"/>
              <a:ext cx="1980323" cy="1005151"/>
              <a:chOff x="1594512" y="3438675"/>
              <a:chExt cx="1980323" cy="1005151"/>
            </a:xfrm>
          </p:grpSpPr>
          <p:sp>
            <p:nvSpPr>
              <p:cNvPr id="888" name="Google Shape;888;p29"/>
              <p:cNvSpPr txBox="1"/>
              <p:nvPr/>
            </p:nvSpPr>
            <p:spPr>
              <a:xfrm>
                <a:off x="1594535" y="343867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9" name="Google Shape;889;p29"/>
              <p:cNvSpPr txBox="1"/>
              <p:nvPr/>
            </p:nvSpPr>
            <p:spPr>
              <a:xfrm>
                <a:off x="1594512" y="3717526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890" name="Google Shape;890;p29"/>
            <p:cNvCxnSpPr>
              <a:stCxn id="885" idx="1"/>
              <a:endCxn id="882" idx="0"/>
            </p:cNvCxnSpPr>
            <p:nvPr/>
          </p:nvCxnSpPr>
          <p:spPr>
            <a:xfrm flipH="1">
              <a:off x="5047975" y="1844075"/>
              <a:ext cx="453000" cy="21726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pic>
        <p:nvPicPr>
          <p:cNvPr id="891" name="Google Shape;8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625" y="1576951"/>
            <a:ext cx="2939200" cy="63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Example</a:t>
            </a:r>
            <a:endParaRPr sz="2400"/>
          </a:p>
        </p:txBody>
      </p:sp>
      <p:sp>
        <p:nvSpPr>
          <p:cNvPr id="897" name="Google Shape;897;p30"/>
          <p:cNvSpPr/>
          <p:nvPr/>
        </p:nvSpPr>
        <p:spPr>
          <a:xfrm>
            <a:off x="5027595" y="4729868"/>
            <a:ext cx="2286429" cy="47936"/>
          </a:xfrm>
          <a:custGeom>
            <a:rect b="b" l="l" r="r" t="t"/>
            <a:pathLst>
              <a:path extrusionOk="0" h="568" w="27092">
                <a:moveTo>
                  <a:pt x="13546" y="1"/>
                </a:moveTo>
                <a:cubicBezTo>
                  <a:pt x="6064" y="1"/>
                  <a:pt x="1" y="127"/>
                  <a:pt x="1" y="284"/>
                </a:cubicBezTo>
                <a:cubicBezTo>
                  <a:pt x="1" y="441"/>
                  <a:pt x="6064" y="568"/>
                  <a:pt x="13546" y="568"/>
                </a:cubicBezTo>
                <a:cubicBezTo>
                  <a:pt x="21028" y="568"/>
                  <a:pt x="27092" y="441"/>
                  <a:pt x="27092" y="284"/>
                </a:cubicBezTo>
                <a:cubicBezTo>
                  <a:pt x="27092" y="127"/>
                  <a:pt x="21028" y="1"/>
                  <a:pt x="135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8" name="Google Shape;898;p30"/>
          <p:cNvGrpSpPr/>
          <p:nvPr/>
        </p:nvGrpSpPr>
        <p:grpSpPr>
          <a:xfrm>
            <a:off x="5185339" y="2951012"/>
            <a:ext cx="2128695" cy="1802912"/>
            <a:chOff x="5104564" y="2951012"/>
            <a:chExt cx="2128695" cy="1802912"/>
          </a:xfrm>
        </p:grpSpPr>
        <p:sp>
          <p:nvSpPr>
            <p:cNvPr id="899" name="Google Shape;899;p30"/>
            <p:cNvSpPr/>
            <p:nvPr/>
          </p:nvSpPr>
          <p:spPr>
            <a:xfrm>
              <a:off x="6987336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1" y="1"/>
                  </a:moveTo>
                  <a:lnTo>
                    <a:pt x="310" y="173"/>
                  </a:lnTo>
                  <a:cubicBezTo>
                    <a:pt x="396" y="224"/>
                    <a:pt x="456" y="310"/>
                    <a:pt x="462" y="411"/>
                  </a:cubicBezTo>
                  <a:lnTo>
                    <a:pt x="771" y="4291"/>
                  </a:lnTo>
                  <a:lnTo>
                    <a:pt x="938" y="4291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7118993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1" y="1"/>
                  </a:moveTo>
                  <a:lnTo>
                    <a:pt x="310" y="173"/>
                  </a:lnTo>
                  <a:cubicBezTo>
                    <a:pt x="396" y="224"/>
                    <a:pt x="457" y="310"/>
                    <a:pt x="462" y="411"/>
                  </a:cubicBezTo>
                  <a:lnTo>
                    <a:pt x="771" y="4291"/>
                  </a:lnTo>
                  <a:lnTo>
                    <a:pt x="938" y="4291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5271329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0" y="1"/>
                  </a:moveTo>
                  <a:lnTo>
                    <a:pt x="0" y="4291"/>
                  </a:lnTo>
                  <a:lnTo>
                    <a:pt x="167" y="4291"/>
                  </a:lnTo>
                  <a:lnTo>
                    <a:pt x="476" y="411"/>
                  </a:lnTo>
                  <a:cubicBezTo>
                    <a:pt x="481" y="310"/>
                    <a:pt x="542" y="224"/>
                    <a:pt x="628" y="173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5139672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0" y="1"/>
                  </a:moveTo>
                  <a:lnTo>
                    <a:pt x="0" y="4291"/>
                  </a:lnTo>
                  <a:lnTo>
                    <a:pt x="167" y="4291"/>
                  </a:lnTo>
                  <a:lnTo>
                    <a:pt x="476" y="411"/>
                  </a:lnTo>
                  <a:cubicBezTo>
                    <a:pt x="481" y="310"/>
                    <a:pt x="542" y="224"/>
                    <a:pt x="628" y="173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5238414" y="4041129"/>
              <a:ext cx="1994845" cy="356653"/>
            </a:xfrm>
            <a:custGeom>
              <a:rect b="b" l="l" r="r" t="t"/>
              <a:pathLst>
                <a:path extrusionOk="0" h="4226" w="23637">
                  <a:moveTo>
                    <a:pt x="0" y="1"/>
                  </a:moveTo>
                  <a:lnTo>
                    <a:pt x="0" y="4226"/>
                  </a:lnTo>
                  <a:lnTo>
                    <a:pt x="23636" y="4226"/>
                  </a:lnTo>
                  <a:lnTo>
                    <a:pt x="23636" y="1"/>
                  </a:lnTo>
                  <a:close/>
                </a:path>
              </a:pathLst>
            </a:custGeom>
            <a:solidFill>
              <a:srgbClr val="9546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5104564" y="4041129"/>
              <a:ext cx="1994845" cy="356653"/>
            </a:xfrm>
            <a:custGeom>
              <a:rect b="b" l="l" r="r" t="t"/>
              <a:pathLst>
                <a:path extrusionOk="0" h="4226" w="23637">
                  <a:moveTo>
                    <a:pt x="1" y="1"/>
                  </a:moveTo>
                  <a:lnTo>
                    <a:pt x="1" y="4226"/>
                  </a:lnTo>
                  <a:lnTo>
                    <a:pt x="23637" y="4226"/>
                  </a:lnTo>
                  <a:lnTo>
                    <a:pt x="23637" y="1"/>
                  </a:lnTo>
                  <a:close/>
                </a:path>
              </a:pathLst>
            </a:custGeom>
            <a:solidFill>
              <a:srgbClr val="CD7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5120852" y="4057417"/>
              <a:ext cx="1962353" cy="324161"/>
            </a:xfrm>
            <a:custGeom>
              <a:rect b="b" l="l" r="r" t="t"/>
              <a:pathLst>
                <a:path extrusionOk="0" fill="none" h="3841" w="23252">
                  <a:moveTo>
                    <a:pt x="0" y="0"/>
                  </a:moveTo>
                  <a:lnTo>
                    <a:pt x="23251" y="0"/>
                  </a:lnTo>
                  <a:lnTo>
                    <a:pt x="23251" y="3840"/>
                  </a:lnTo>
                  <a:lnTo>
                    <a:pt x="0" y="384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5809939" y="4100627"/>
              <a:ext cx="586208" cy="237741"/>
            </a:xfrm>
            <a:custGeom>
              <a:rect b="b" l="l" r="r" t="t"/>
              <a:pathLst>
                <a:path extrusionOk="0" fill="none" h="2817" w="6946">
                  <a:moveTo>
                    <a:pt x="1" y="2816"/>
                  </a:moveTo>
                  <a:lnTo>
                    <a:pt x="6946" y="2816"/>
                  </a:lnTo>
                  <a:lnTo>
                    <a:pt x="694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455984" y="4100627"/>
              <a:ext cx="583591" cy="237741"/>
            </a:xfrm>
            <a:custGeom>
              <a:rect b="b" l="l" r="r" t="t"/>
              <a:pathLst>
                <a:path extrusionOk="0" fill="none" h="2817" w="6915">
                  <a:moveTo>
                    <a:pt x="0" y="2816"/>
                  </a:moveTo>
                  <a:lnTo>
                    <a:pt x="6915" y="2816"/>
                  </a:lnTo>
                  <a:lnTo>
                    <a:pt x="69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5164400" y="4100627"/>
              <a:ext cx="586208" cy="237741"/>
            </a:xfrm>
            <a:custGeom>
              <a:rect b="b" l="l" r="r" t="t"/>
              <a:pathLst>
                <a:path extrusionOk="0" fill="none" h="2817" w="6946">
                  <a:moveTo>
                    <a:pt x="6946" y="0"/>
                  </a:moveTo>
                  <a:lnTo>
                    <a:pt x="1" y="0"/>
                  </a:lnTo>
                  <a:lnTo>
                    <a:pt x="1" y="2816"/>
                  </a:lnTo>
                  <a:lnTo>
                    <a:pt x="6946" y="281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6081438" y="4150588"/>
              <a:ext cx="41100" cy="41100"/>
            </a:xfrm>
            <a:custGeom>
              <a:rect b="b" l="l" r="r" t="t"/>
              <a:pathLst>
                <a:path extrusionOk="0" h="487" w="487">
                  <a:moveTo>
                    <a:pt x="244" y="1"/>
                  </a:moveTo>
                  <a:cubicBezTo>
                    <a:pt x="107" y="1"/>
                    <a:pt x="1" y="107"/>
                    <a:pt x="1" y="244"/>
                  </a:cubicBezTo>
                  <a:cubicBezTo>
                    <a:pt x="1" y="381"/>
                    <a:pt x="107" y="487"/>
                    <a:pt x="244" y="487"/>
                  </a:cubicBezTo>
                  <a:cubicBezTo>
                    <a:pt x="380" y="487"/>
                    <a:pt x="487" y="381"/>
                    <a:pt x="487" y="244"/>
                  </a:cubicBezTo>
                  <a:cubicBezTo>
                    <a:pt x="487" y="107"/>
                    <a:pt x="380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5436743" y="4150588"/>
              <a:ext cx="41522" cy="41100"/>
            </a:xfrm>
            <a:custGeom>
              <a:rect b="b" l="l" r="r" t="t"/>
              <a:pathLst>
                <a:path extrusionOk="0" h="487" w="492">
                  <a:moveTo>
                    <a:pt x="244" y="1"/>
                  </a:moveTo>
                  <a:cubicBezTo>
                    <a:pt x="112" y="1"/>
                    <a:pt x="1" y="107"/>
                    <a:pt x="1" y="244"/>
                  </a:cubicBezTo>
                  <a:cubicBezTo>
                    <a:pt x="1" y="381"/>
                    <a:pt x="112" y="487"/>
                    <a:pt x="244" y="487"/>
                  </a:cubicBezTo>
                  <a:cubicBezTo>
                    <a:pt x="381" y="487"/>
                    <a:pt x="492" y="381"/>
                    <a:pt x="492" y="244"/>
                  </a:cubicBezTo>
                  <a:cubicBezTo>
                    <a:pt x="492" y="107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6731703" y="4150588"/>
              <a:ext cx="41522" cy="41100"/>
            </a:xfrm>
            <a:custGeom>
              <a:rect b="b" l="l" r="r" t="t"/>
              <a:pathLst>
                <a:path extrusionOk="0" h="487" w="492">
                  <a:moveTo>
                    <a:pt x="243" y="1"/>
                  </a:moveTo>
                  <a:cubicBezTo>
                    <a:pt x="112" y="1"/>
                    <a:pt x="0" y="107"/>
                    <a:pt x="0" y="244"/>
                  </a:cubicBezTo>
                  <a:cubicBezTo>
                    <a:pt x="0" y="381"/>
                    <a:pt x="112" y="487"/>
                    <a:pt x="243" y="487"/>
                  </a:cubicBezTo>
                  <a:cubicBezTo>
                    <a:pt x="380" y="487"/>
                    <a:pt x="492" y="381"/>
                    <a:pt x="492" y="244"/>
                  </a:cubicBezTo>
                  <a:cubicBezTo>
                    <a:pt x="492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5952735" y="3913778"/>
              <a:ext cx="439614" cy="127436"/>
            </a:xfrm>
            <a:custGeom>
              <a:rect b="b" l="l" r="r" t="t"/>
              <a:pathLst>
                <a:path extrusionOk="0" h="1510" w="5209">
                  <a:moveTo>
                    <a:pt x="720" y="0"/>
                  </a:moveTo>
                  <a:lnTo>
                    <a:pt x="1" y="1510"/>
                  </a:lnTo>
                  <a:lnTo>
                    <a:pt x="153" y="1510"/>
                  </a:lnTo>
                  <a:lnTo>
                    <a:pt x="928" y="649"/>
                  </a:lnTo>
                  <a:lnTo>
                    <a:pt x="4276" y="649"/>
                  </a:lnTo>
                  <a:lnTo>
                    <a:pt x="5051" y="1510"/>
                  </a:lnTo>
                  <a:lnTo>
                    <a:pt x="5208" y="1510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5992486" y="3913778"/>
              <a:ext cx="359691" cy="44139"/>
            </a:xfrm>
            <a:custGeom>
              <a:rect b="b" l="l" r="r" t="t"/>
              <a:pathLst>
                <a:path extrusionOk="0" h="523" w="4262">
                  <a:moveTo>
                    <a:pt x="249" y="0"/>
                  </a:moveTo>
                  <a:lnTo>
                    <a:pt x="1" y="522"/>
                  </a:lnTo>
                  <a:lnTo>
                    <a:pt x="4261" y="52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5322641" y="2951012"/>
              <a:ext cx="1699378" cy="986324"/>
            </a:xfrm>
            <a:custGeom>
              <a:rect b="b" l="l" r="r" t="t"/>
              <a:pathLst>
                <a:path extrusionOk="0" h="11687" w="20136">
                  <a:moveTo>
                    <a:pt x="0" y="1"/>
                  </a:moveTo>
                  <a:lnTo>
                    <a:pt x="0" y="11687"/>
                  </a:lnTo>
                  <a:lnTo>
                    <a:pt x="20136" y="11687"/>
                  </a:lnTo>
                  <a:lnTo>
                    <a:pt x="20136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5362391" y="2990762"/>
              <a:ext cx="1619878" cy="867074"/>
            </a:xfrm>
            <a:custGeom>
              <a:rect b="b" l="l" r="r" t="t"/>
              <a:pathLst>
                <a:path extrusionOk="0" h="10274" w="19194">
                  <a:moveTo>
                    <a:pt x="0" y="1"/>
                  </a:moveTo>
                  <a:lnTo>
                    <a:pt x="0" y="10274"/>
                  </a:lnTo>
                  <a:lnTo>
                    <a:pt x="19194" y="10274"/>
                  </a:lnTo>
                  <a:lnTo>
                    <a:pt x="19194" y="1"/>
                  </a:lnTo>
                  <a:close/>
                </a:path>
              </a:pathLst>
            </a:custGeom>
            <a:solidFill>
              <a:srgbClr val="FB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909946" y="3881287"/>
              <a:ext cx="15022" cy="15022"/>
            </a:xfrm>
            <a:custGeom>
              <a:rect b="b" l="l" r="r" t="t"/>
              <a:pathLst>
                <a:path extrusionOk="0" h="178" w="178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37"/>
                    <a:pt x="41" y="178"/>
                    <a:pt x="92" y="178"/>
                  </a:cubicBezTo>
                  <a:cubicBezTo>
                    <a:pt x="143" y="178"/>
                    <a:pt x="178" y="137"/>
                    <a:pt x="178" y="92"/>
                  </a:cubicBezTo>
                  <a:cubicBezTo>
                    <a:pt x="178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875344" y="3881287"/>
              <a:ext cx="15022" cy="15022"/>
            </a:xfrm>
            <a:custGeom>
              <a:rect b="b" l="l" r="r" t="t"/>
              <a:pathLst>
                <a:path extrusionOk="0" h="178" w="178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37"/>
                    <a:pt x="41" y="178"/>
                    <a:pt x="92" y="178"/>
                  </a:cubicBezTo>
                  <a:cubicBezTo>
                    <a:pt x="142" y="178"/>
                    <a:pt x="178" y="137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840742" y="3881287"/>
              <a:ext cx="15022" cy="15022"/>
            </a:xfrm>
            <a:custGeom>
              <a:rect b="b" l="l" r="r" t="t"/>
              <a:pathLst>
                <a:path extrusionOk="0" h="178" w="178">
                  <a:moveTo>
                    <a:pt x="91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37"/>
                    <a:pt x="41" y="178"/>
                    <a:pt x="91" y="178"/>
                  </a:cubicBezTo>
                  <a:cubicBezTo>
                    <a:pt x="142" y="178"/>
                    <a:pt x="177" y="137"/>
                    <a:pt x="177" y="92"/>
                  </a:cubicBezTo>
                  <a:cubicBezTo>
                    <a:pt x="177" y="41"/>
                    <a:pt x="142" y="0"/>
                    <a:pt x="91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6154946" y="3878755"/>
              <a:ext cx="34771" cy="35108"/>
            </a:xfrm>
            <a:custGeom>
              <a:rect b="b" l="l" r="r" t="t"/>
              <a:pathLst>
                <a:path extrusionOk="0" fill="none" h="416" w="412">
                  <a:moveTo>
                    <a:pt x="411" y="208"/>
                  </a:moveTo>
                  <a:cubicBezTo>
                    <a:pt x="411" y="324"/>
                    <a:pt x="320" y="415"/>
                    <a:pt x="209" y="415"/>
                  </a:cubicBezTo>
                  <a:cubicBezTo>
                    <a:pt x="92" y="415"/>
                    <a:pt x="1" y="324"/>
                    <a:pt x="1" y="208"/>
                  </a:cubicBezTo>
                  <a:cubicBezTo>
                    <a:pt x="1" y="96"/>
                    <a:pt x="92" y="0"/>
                    <a:pt x="209" y="0"/>
                  </a:cubicBezTo>
                  <a:cubicBezTo>
                    <a:pt x="320" y="0"/>
                    <a:pt x="411" y="96"/>
                    <a:pt x="411" y="208"/>
                  </a:cubicBezTo>
                  <a:close/>
                </a:path>
              </a:pathLst>
            </a:custGeom>
            <a:noFill/>
            <a:ln cap="flat" cmpd="sng" w="1650">
              <a:solidFill>
                <a:srgbClr val="200000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362391" y="3087393"/>
              <a:ext cx="1188535" cy="336989"/>
            </a:xfrm>
            <a:custGeom>
              <a:rect b="b" l="l" r="r" t="t"/>
              <a:pathLst>
                <a:path extrusionOk="0" h="3993" w="14083">
                  <a:moveTo>
                    <a:pt x="5" y="1"/>
                  </a:moveTo>
                  <a:lnTo>
                    <a:pt x="0" y="3987"/>
                  </a:lnTo>
                  <a:lnTo>
                    <a:pt x="12735" y="3992"/>
                  </a:lnTo>
                  <a:lnTo>
                    <a:pt x="14083" y="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659461" y="3083173"/>
              <a:ext cx="322811" cy="146679"/>
            </a:xfrm>
            <a:custGeom>
              <a:rect b="b" l="l" r="r" t="t"/>
              <a:pathLst>
                <a:path extrusionOk="0" h="1738" w="3825">
                  <a:moveTo>
                    <a:pt x="0" y="0"/>
                  </a:moveTo>
                  <a:lnTo>
                    <a:pt x="588" y="1737"/>
                  </a:lnTo>
                  <a:lnTo>
                    <a:pt x="3825" y="1737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292595" y="3292639"/>
              <a:ext cx="689676" cy="565193"/>
            </a:xfrm>
            <a:custGeom>
              <a:rect b="b" l="l" r="r" t="t"/>
              <a:pathLst>
                <a:path extrusionOk="0" h="6697" w="8172">
                  <a:moveTo>
                    <a:pt x="8172" y="0"/>
                  </a:moveTo>
                  <a:cubicBezTo>
                    <a:pt x="4140" y="25"/>
                    <a:pt x="786" y="2893"/>
                    <a:pt x="1" y="6697"/>
                  </a:cubicBezTo>
                  <a:lnTo>
                    <a:pt x="8172" y="6697"/>
                  </a:lnTo>
                  <a:lnTo>
                    <a:pt x="8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362391" y="3770140"/>
              <a:ext cx="1619878" cy="87686"/>
            </a:xfrm>
            <a:custGeom>
              <a:rect b="b" l="l" r="r" t="t"/>
              <a:pathLst>
                <a:path extrusionOk="0" h="1039" w="19194">
                  <a:moveTo>
                    <a:pt x="0" y="0"/>
                  </a:moveTo>
                  <a:lnTo>
                    <a:pt x="0" y="1039"/>
                  </a:lnTo>
                  <a:lnTo>
                    <a:pt x="19194" y="1039"/>
                  </a:lnTo>
                  <a:lnTo>
                    <a:pt x="19194" y="0"/>
                  </a:lnTo>
                  <a:close/>
                </a:path>
              </a:pathLst>
            </a:custGeom>
            <a:solidFill>
              <a:srgbClr val="CF3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396149" y="3801788"/>
              <a:ext cx="287787" cy="24390"/>
            </a:xfrm>
            <a:custGeom>
              <a:rect b="b" l="l" r="r" t="t"/>
              <a:pathLst>
                <a:path extrusionOk="0" h="289" w="3410">
                  <a:moveTo>
                    <a:pt x="0" y="0"/>
                  </a:moveTo>
                  <a:lnTo>
                    <a:pt x="0" y="289"/>
                  </a:lnTo>
                  <a:lnTo>
                    <a:pt x="3410" y="289"/>
                  </a:lnTo>
                  <a:lnTo>
                    <a:pt x="34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747865" y="3109673"/>
              <a:ext cx="20170" cy="87264"/>
            </a:xfrm>
            <a:custGeom>
              <a:rect b="b" l="l" r="r" t="t"/>
              <a:pathLst>
                <a:path extrusionOk="0" h="1034" w="239">
                  <a:moveTo>
                    <a:pt x="1" y="0"/>
                  </a:moveTo>
                  <a:lnTo>
                    <a:pt x="1" y="1033"/>
                  </a:lnTo>
                  <a:lnTo>
                    <a:pt x="239" y="103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786771" y="3109673"/>
              <a:ext cx="20170" cy="87264"/>
            </a:xfrm>
            <a:custGeom>
              <a:rect b="b" l="l" r="r" t="t"/>
              <a:pathLst>
                <a:path extrusionOk="0" h="1034" w="239">
                  <a:moveTo>
                    <a:pt x="1" y="0"/>
                  </a:moveTo>
                  <a:lnTo>
                    <a:pt x="1" y="193"/>
                  </a:lnTo>
                  <a:lnTo>
                    <a:pt x="239" y="193"/>
                  </a:lnTo>
                  <a:lnTo>
                    <a:pt x="239" y="0"/>
                  </a:lnTo>
                  <a:close/>
                  <a:moveTo>
                    <a:pt x="1" y="289"/>
                  </a:moveTo>
                  <a:lnTo>
                    <a:pt x="1" y="1033"/>
                  </a:lnTo>
                  <a:lnTo>
                    <a:pt x="239" y="1033"/>
                  </a:lnTo>
                  <a:lnTo>
                    <a:pt x="239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813356" y="3133978"/>
              <a:ext cx="71905" cy="62959"/>
            </a:xfrm>
            <a:custGeom>
              <a:rect b="b" l="l" r="r" t="t"/>
              <a:pathLst>
                <a:path extrusionOk="0" h="746" w="852">
                  <a:moveTo>
                    <a:pt x="1" y="1"/>
                  </a:moveTo>
                  <a:lnTo>
                    <a:pt x="295" y="745"/>
                  </a:lnTo>
                  <a:lnTo>
                    <a:pt x="558" y="745"/>
                  </a:lnTo>
                  <a:lnTo>
                    <a:pt x="852" y="1"/>
                  </a:lnTo>
                  <a:lnTo>
                    <a:pt x="614" y="1"/>
                  </a:lnTo>
                  <a:lnTo>
                    <a:pt x="426" y="517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889438" y="3132712"/>
              <a:ext cx="67600" cy="65912"/>
            </a:xfrm>
            <a:custGeom>
              <a:rect b="b" l="l" r="r" t="t"/>
              <a:pathLst>
                <a:path extrusionOk="0" h="781" w="801">
                  <a:moveTo>
                    <a:pt x="411" y="158"/>
                  </a:moveTo>
                  <a:cubicBezTo>
                    <a:pt x="456" y="158"/>
                    <a:pt x="487" y="173"/>
                    <a:pt x="517" y="198"/>
                  </a:cubicBezTo>
                  <a:cubicBezTo>
                    <a:pt x="543" y="229"/>
                    <a:pt x="553" y="264"/>
                    <a:pt x="553" y="310"/>
                  </a:cubicBezTo>
                  <a:lnTo>
                    <a:pt x="244" y="310"/>
                  </a:lnTo>
                  <a:cubicBezTo>
                    <a:pt x="254" y="259"/>
                    <a:pt x="269" y="223"/>
                    <a:pt x="299" y="198"/>
                  </a:cubicBezTo>
                  <a:cubicBezTo>
                    <a:pt x="330" y="168"/>
                    <a:pt x="365" y="158"/>
                    <a:pt x="411" y="158"/>
                  </a:cubicBezTo>
                  <a:close/>
                  <a:moveTo>
                    <a:pt x="416" y="1"/>
                  </a:moveTo>
                  <a:cubicBezTo>
                    <a:pt x="284" y="1"/>
                    <a:pt x="183" y="31"/>
                    <a:pt x="112" y="102"/>
                  </a:cubicBezTo>
                  <a:cubicBezTo>
                    <a:pt x="36" y="173"/>
                    <a:pt x="1" y="269"/>
                    <a:pt x="1" y="391"/>
                  </a:cubicBezTo>
                  <a:cubicBezTo>
                    <a:pt x="1" y="512"/>
                    <a:pt x="36" y="608"/>
                    <a:pt x="112" y="679"/>
                  </a:cubicBezTo>
                  <a:cubicBezTo>
                    <a:pt x="188" y="745"/>
                    <a:pt x="294" y="781"/>
                    <a:pt x="426" y="781"/>
                  </a:cubicBezTo>
                  <a:cubicBezTo>
                    <a:pt x="482" y="781"/>
                    <a:pt x="537" y="776"/>
                    <a:pt x="598" y="766"/>
                  </a:cubicBezTo>
                  <a:cubicBezTo>
                    <a:pt x="654" y="755"/>
                    <a:pt x="710" y="735"/>
                    <a:pt x="765" y="715"/>
                  </a:cubicBezTo>
                  <a:lnTo>
                    <a:pt x="765" y="532"/>
                  </a:lnTo>
                  <a:cubicBezTo>
                    <a:pt x="710" y="563"/>
                    <a:pt x="654" y="583"/>
                    <a:pt x="603" y="598"/>
                  </a:cubicBezTo>
                  <a:cubicBezTo>
                    <a:pt x="548" y="614"/>
                    <a:pt x="497" y="624"/>
                    <a:pt x="446" y="624"/>
                  </a:cubicBezTo>
                  <a:cubicBezTo>
                    <a:pt x="386" y="624"/>
                    <a:pt x="340" y="608"/>
                    <a:pt x="304" y="578"/>
                  </a:cubicBezTo>
                  <a:cubicBezTo>
                    <a:pt x="269" y="553"/>
                    <a:pt x="249" y="512"/>
                    <a:pt x="244" y="457"/>
                  </a:cubicBezTo>
                  <a:lnTo>
                    <a:pt x="801" y="457"/>
                  </a:lnTo>
                  <a:lnTo>
                    <a:pt x="801" y="386"/>
                  </a:lnTo>
                  <a:cubicBezTo>
                    <a:pt x="801" y="269"/>
                    <a:pt x="765" y="173"/>
                    <a:pt x="695" y="102"/>
                  </a:cubicBezTo>
                  <a:cubicBezTo>
                    <a:pt x="624" y="36"/>
                    <a:pt x="532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411931" y="3041229"/>
              <a:ext cx="89037" cy="75365"/>
            </a:xfrm>
            <a:custGeom>
              <a:rect b="b" l="l" r="r" t="t"/>
              <a:pathLst>
                <a:path extrusionOk="0" h="893" w="1055">
                  <a:moveTo>
                    <a:pt x="1" y="1"/>
                  </a:moveTo>
                  <a:lnTo>
                    <a:pt x="1" y="892"/>
                  </a:lnTo>
                  <a:lnTo>
                    <a:pt x="1054" y="892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30"/>
          <p:cNvGrpSpPr/>
          <p:nvPr/>
        </p:nvGrpSpPr>
        <p:grpSpPr>
          <a:xfrm>
            <a:off x="1444388" y="2941381"/>
            <a:ext cx="2939225" cy="1822995"/>
            <a:chOff x="1444388" y="2941381"/>
            <a:chExt cx="2939225" cy="1822995"/>
          </a:xfrm>
        </p:grpSpPr>
        <p:sp>
          <p:nvSpPr>
            <p:cNvPr id="931" name="Google Shape;931;p30"/>
            <p:cNvSpPr/>
            <p:nvPr/>
          </p:nvSpPr>
          <p:spPr>
            <a:xfrm>
              <a:off x="1444388" y="4650105"/>
              <a:ext cx="2939225" cy="114271"/>
            </a:xfrm>
            <a:custGeom>
              <a:rect b="b" l="l" r="r" t="t"/>
              <a:pathLst>
                <a:path extrusionOk="0" h="1354" w="34827">
                  <a:moveTo>
                    <a:pt x="17416" y="1"/>
                  </a:moveTo>
                  <a:cubicBezTo>
                    <a:pt x="7796" y="1"/>
                    <a:pt x="0" y="304"/>
                    <a:pt x="0" y="679"/>
                  </a:cubicBezTo>
                  <a:cubicBezTo>
                    <a:pt x="0" y="1049"/>
                    <a:pt x="7796" y="1353"/>
                    <a:pt x="17416" y="1353"/>
                  </a:cubicBezTo>
                  <a:cubicBezTo>
                    <a:pt x="27030" y="1353"/>
                    <a:pt x="34826" y="1049"/>
                    <a:pt x="34826" y="679"/>
                  </a:cubicBezTo>
                  <a:cubicBezTo>
                    <a:pt x="34826" y="304"/>
                    <a:pt x="27030" y="1"/>
                    <a:pt x="17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606004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0" y="1"/>
                  </a:moveTo>
                  <a:lnTo>
                    <a:pt x="0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3894465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0" y="1"/>
                  </a:moveTo>
                  <a:lnTo>
                    <a:pt x="0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4110770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1" y="1"/>
                  </a:moveTo>
                  <a:lnTo>
                    <a:pt x="1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1822309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0" y="1"/>
                  </a:moveTo>
                  <a:lnTo>
                    <a:pt x="0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3063425" y="3009318"/>
              <a:ext cx="334795" cy="485356"/>
            </a:xfrm>
            <a:custGeom>
              <a:rect b="b" l="l" r="r" t="t"/>
              <a:pathLst>
                <a:path extrusionOk="0" h="5751" w="3967">
                  <a:moveTo>
                    <a:pt x="1980" y="1"/>
                  </a:moveTo>
                  <a:cubicBezTo>
                    <a:pt x="0" y="1"/>
                    <a:pt x="111" y="2696"/>
                    <a:pt x="116" y="3435"/>
                  </a:cubicBezTo>
                  <a:cubicBezTo>
                    <a:pt x="127" y="4180"/>
                    <a:pt x="780" y="4367"/>
                    <a:pt x="942" y="4636"/>
                  </a:cubicBezTo>
                  <a:cubicBezTo>
                    <a:pt x="1013" y="4752"/>
                    <a:pt x="1028" y="4985"/>
                    <a:pt x="1018" y="5208"/>
                  </a:cubicBezTo>
                  <a:cubicBezTo>
                    <a:pt x="1008" y="5502"/>
                    <a:pt x="1241" y="5750"/>
                    <a:pt x="1535" y="5750"/>
                  </a:cubicBezTo>
                  <a:cubicBezTo>
                    <a:pt x="1818" y="5750"/>
                    <a:pt x="2046" y="5517"/>
                    <a:pt x="2051" y="5229"/>
                  </a:cubicBezTo>
                  <a:cubicBezTo>
                    <a:pt x="2057" y="4925"/>
                    <a:pt x="2133" y="4641"/>
                    <a:pt x="2644" y="4438"/>
                  </a:cubicBezTo>
                  <a:cubicBezTo>
                    <a:pt x="3743" y="3998"/>
                    <a:pt x="3966" y="11"/>
                    <a:pt x="1986" y="1"/>
                  </a:cubicBezTo>
                  <a:cubicBezTo>
                    <a:pt x="1984" y="1"/>
                    <a:pt x="1982" y="1"/>
                    <a:pt x="1980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02669" y="3395420"/>
              <a:ext cx="182209" cy="90556"/>
            </a:xfrm>
            <a:custGeom>
              <a:rect b="b" l="l" r="r" t="t"/>
              <a:pathLst>
                <a:path extrusionOk="0" h="1073" w="2159">
                  <a:moveTo>
                    <a:pt x="977" y="1"/>
                  </a:moveTo>
                  <a:cubicBezTo>
                    <a:pt x="894" y="1"/>
                    <a:pt x="812" y="5"/>
                    <a:pt x="730" y="15"/>
                  </a:cubicBezTo>
                  <a:cubicBezTo>
                    <a:pt x="472" y="46"/>
                    <a:pt x="1" y="228"/>
                    <a:pt x="117" y="573"/>
                  </a:cubicBezTo>
                  <a:cubicBezTo>
                    <a:pt x="204" y="826"/>
                    <a:pt x="690" y="1039"/>
                    <a:pt x="928" y="1064"/>
                  </a:cubicBezTo>
                  <a:cubicBezTo>
                    <a:pt x="975" y="1070"/>
                    <a:pt x="1023" y="1073"/>
                    <a:pt x="1071" y="1073"/>
                  </a:cubicBezTo>
                  <a:cubicBezTo>
                    <a:pt x="1303" y="1073"/>
                    <a:pt x="1535" y="1006"/>
                    <a:pt x="1754" y="922"/>
                  </a:cubicBezTo>
                  <a:cubicBezTo>
                    <a:pt x="1855" y="882"/>
                    <a:pt x="1951" y="841"/>
                    <a:pt x="2032" y="770"/>
                  </a:cubicBezTo>
                  <a:cubicBezTo>
                    <a:pt x="2108" y="694"/>
                    <a:pt x="2159" y="588"/>
                    <a:pt x="2144" y="486"/>
                  </a:cubicBezTo>
                  <a:cubicBezTo>
                    <a:pt x="2118" y="339"/>
                    <a:pt x="1982" y="248"/>
                    <a:pt x="1850" y="193"/>
                  </a:cubicBezTo>
                  <a:cubicBezTo>
                    <a:pt x="1576" y="65"/>
                    <a:pt x="127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697825" y="3428334"/>
              <a:ext cx="994933" cy="701576"/>
            </a:xfrm>
            <a:custGeom>
              <a:rect b="b" l="l" r="r" t="t"/>
              <a:pathLst>
                <a:path extrusionOk="0" h="8313" w="11789">
                  <a:moveTo>
                    <a:pt x="5887" y="0"/>
                  </a:moveTo>
                  <a:lnTo>
                    <a:pt x="5887" y="5"/>
                  </a:lnTo>
                  <a:cubicBezTo>
                    <a:pt x="4448" y="81"/>
                    <a:pt x="2544" y="851"/>
                    <a:pt x="2336" y="993"/>
                  </a:cubicBezTo>
                  <a:cubicBezTo>
                    <a:pt x="2128" y="1140"/>
                    <a:pt x="188" y="5137"/>
                    <a:pt x="92" y="5765"/>
                  </a:cubicBezTo>
                  <a:cubicBezTo>
                    <a:pt x="1" y="6393"/>
                    <a:pt x="3521" y="8313"/>
                    <a:pt x="3521" y="8313"/>
                  </a:cubicBezTo>
                  <a:lnTo>
                    <a:pt x="8268" y="8313"/>
                  </a:lnTo>
                  <a:cubicBezTo>
                    <a:pt x="8268" y="8313"/>
                    <a:pt x="11788" y="6393"/>
                    <a:pt x="11697" y="5765"/>
                  </a:cubicBezTo>
                  <a:cubicBezTo>
                    <a:pt x="11601" y="5137"/>
                    <a:pt x="9661" y="1140"/>
                    <a:pt x="9453" y="993"/>
                  </a:cubicBezTo>
                  <a:cubicBezTo>
                    <a:pt x="9246" y="851"/>
                    <a:pt x="7341" y="81"/>
                    <a:pt x="5902" y="5"/>
                  </a:cubicBezTo>
                  <a:lnTo>
                    <a:pt x="5902" y="0"/>
                  </a:lnTo>
                  <a:cubicBezTo>
                    <a:pt x="5897" y="5"/>
                    <a:pt x="5897" y="5"/>
                    <a:pt x="5892" y="5"/>
                  </a:cubicBezTo>
                  <a:cubicBezTo>
                    <a:pt x="5892" y="5"/>
                    <a:pt x="5892" y="5"/>
                    <a:pt x="5887" y="0"/>
                  </a:cubicBez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3331464" y="3228236"/>
              <a:ext cx="64140" cy="74436"/>
            </a:xfrm>
            <a:custGeom>
              <a:rect b="b" l="l" r="r" t="t"/>
              <a:pathLst>
                <a:path extrusionOk="0" h="882" w="760">
                  <a:moveTo>
                    <a:pt x="380" y="0"/>
                  </a:moveTo>
                  <a:cubicBezTo>
                    <a:pt x="167" y="0"/>
                    <a:pt x="0" y="198"/>
                    <a:pt x="0" y="441"/>
                  </a:cubicBezTo>
                  <a:cubicBezTo>
                    <a:pt x="0" y="684"/>
                    <a:pt x="167" y="882"/>
                    <a:pt x="380" y="882"/>
                  </a:cubicBezTo>
                  <a:cubicBezTo>
                    <a:pt x="588" y="882"/>
                    <a:pt x="760" y="684"/>
                    <a:pt x="760" y="441"/>
                  </a:cubicBezTo>
                  <a:cubicBezTo>
                    <a:pt x="760" y="198"/>
                    <a:pt x="588" y="0"/>
                    <a:pt x="380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3030849" y="3199626"/>
              <a:ext cx="64647" cy="74436"/>
            </a:xfrm>
            <a:custGeom>
              <a:rect b="b" l="l" r="r" t="t"/>
              <a:pathLst>
                <a:path extrusionOk="0" h="882" w="766">
                  <a:moveTo>
                    <a:pt x="386" y="0"/>
                  </a:moveTo>
                  <a:cubicBezTo>
                    <a:pt x="173" y="0"/>
                    <a:pt x="1" y="198"/>
                    <a:pt x="1" y="441"/>
                  </a:cubicBezTo>
                  <a:cubicBezTo>
                    <a:pt x="1" y="684"/>
                    <a:pt x="173" y="881"/>
                    <a:pt x="386" y="881"/>
                  </a:cubicBezTo>
                  <a:cubicBezTo>
                    <a:pt x="594" y="881"/>
                    <a:pt x="766" y="684"/>
                    <a:pt x="766" y="441"/>
                  </a:cubicBezTo>
                  <a:cubicBezTo>
                    <a:pt x="766" y="198"/>
                    <a:pt x="594" y="0"/>
                    <a:pt x="386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997091" y="2941381"/>
              <a:ext cx="424169" cy="434803"/>
            </a:xfrm>
            <a:custGeom>
              <a:rect b="b" l="l" r="r" t="t"/>
              <a:pathLst>
                <a:path extrusionOk="0" h="5152" w="5026">
                  <a:moveTo>
                    <a:pt x="1095" y="0"/>
                  </a:moveTo>
                  <a:cubicBezTo>
                    <a:pt x="1039" y="406"/>
                    <a:pt x="1206" y="821"/>
                    <a:pt x="1525" y="1069"/>
                  </a:cubicBezTo>
                  <a:cubicBezTo>
                    <a:pt x="1105" y="877"/>
                    <a:pt x="669" y="689"/>
                    <a:pt x="244" y="497"/>
                  </a:cubicBezTo>
                  <a:lnTo>
                    <a:pt x="244" y="497"/>
                  </a:lnTo>
                  <a:cubicBezTo>
                    <a:pt x="1" y="1074"/>
                    <a:pt x="183" y="1824"/>
                    <a:pt x="644" y="2245"/>
                  </a:cubicBezTo>
                  <a:cubicBezTo>
                    <a:pt x="700" y="2295"/>
                    <a:pt x="755" y="2336"/>
                    <a:pt x="811" y="2376"/>
                  </a:cubicBezTo>
                  <a:cubicBezTo>
                    <a:pt x="715" y="3465"/>
                    <a:pt x="1135" y="4747"/>
                    <a:pt x="1870" y="5076"/>
                  </a:cubicBezTo>
                  <a:cubicBezTo>
                    <a:pt x="1870" y="5076"/>
                    <a:pt x="2156" y="5151"/>
                    <a:pt x="2480" y="5151"/>
                  </a:cubicBezTo>
                  <a:cubicBezTo>
                    <a:pt x="2608" y="5151"/>
                    <a:pt x="2743" y="5140"/>
                    <a:pt x="2868" y="5107"/>
                  </a:cubicBezTo>
                  <a:cubicBezTo>
                    <a:pt x="2868" y="5107"/>
                    <a:pt x="3896" y="4742"/>
                    <a:pt x="4241" y="3501"/>
                  </a:cubicBezTo>
                  <a:cubicBezTo>
                    <a:pt x="4347" y="3121"/>
                    <a:pt x="4413" y="2817"/>
                    <a:pt x="4448" y="2574"/>
                  </a:cubicBezTo>
                  <a:cubicBezTo>
                    <a:pt x="4691" y="2472"/>
                    <a:pt x="4879" y="2275"/>
                    <a:pt x="5026" y="2042"/>
                  </a:cubicBezTo>
                  <a:cubicBezTo>
                    <a:pt x="4899" y="2001"/>
                    <a:pt x="4793" y="1951"/>
                    <a:pt x="4666" y="1910"/>
                  </a:cubicBezTo>
                  <a:cubicBezTo>
                    <a:pt x="4818" y="1794"/>
                    <a:pt x="4874" y="1571"/>
                    <a:pt x="4803" y="1393"/>
                  </a:cubicBezTo>
                  <a:cubicBezTo>
                    <a:pt x="4736" y="1225"/>
                    <a:pt x="4513" y="1093"/>
                    <a:pt x="4326" y="1093"/>
                  </a:cubicBezTo>
                  <a:cubicBezTo>
                    <a:pt x="4316" y="1093"/>
                    <a:pt x="4306" y="1094"/>
                    <a:pt x="4296" y="1095"/>
                  </a:cubicBezTo>
                  <a:cubicBezTo>
                    <a:pt x="4129" y="730"/>
                    <a:pt x="3780" y="446"/>
                    <a:pt x="3385" y="365"/>
                  </a:cubicBezTo>
                  <a:cubicBezTo>
                    <a:pt x="3298" y="346"/>
                    <a:pt x="3209" y="337"/>
                    <a:pt x="3121" y="337"/>
                  </a:cubicBezTo>
                  <a:cubicBezTo>
                    <a:pt x="2805" y="337"/>
                    <a:pt x="2487" y="453"/>
                    <a:pt x="2250" y="659"/>
                  </a:cubicBezTo>
                  <a:cubicBezTo>
                    <a:pt x="1860" y="441"/>
                    <a:pt x="1485" y="223"/>
                    <a:pt x="1095" y="0"/>
                  </a:cubicBez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384888" y="3244439"/>
              <a:ext cx="184403" cy="236053"/>
            </a:xfrm>
            <a:custGeom>
              <a:rect b="b" l="l" r="r" t="t"/>
              <a:pathLst>
                <a:path extrusionOk="0" h="2797" w="2185">
                  <a:moveTo>
                    <a:pt x="2159" y="1"/>
                  </a:moveTo>
                  <a:lnTo>
                    <a:pt x="1" y="2240"/>
                  </a:lnTo>
                  <a:cubicBezTo>
                    <a:pt x="1" y="2240"/>
                    <a:pt x="212" y="2797"/>
                    <a:pt x="730" y="2797"/>
                  </a:cubicBezTo>
                  <a:cubicBezTo>
                    <a:pt x="849" y="2797"/>
                    <a:pt x="984" y="2768"/>
                    <a:pt x="1135" y="2696"/>
                  </a:cubicBezTo>
                  <a:cubicBezTo>
                    <a:pt x="1946" y="2306"/>
                    <a:pt x="2184" y="1065"/>
                    <a:pt x="2159" y="1"/>
                  </a:cubicBezTo>
                  <a:close/>
                </a:path>
              </a:pathLst>
            </a:custGeom>
            <a:solidFill>
              <a:srgbClr val="08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013380" y="3452217"/>
              <a:ext cx="743098" cy="824370"/>
            </a:xfrm>
            <a:custGeom>
              <a:rect b="b" l="l" r="r" t="t"/>
              <a:pathLst>
                <a:path extrusionOk="0" h="9768" w="8805">
                  <a:moveTo>
                    <a:pt x="4127" y="0"/>
                  </a:moveTo>
                  <a:cubicBezTo>
                    <a:pt x="4006" y="0"/>
                    <a:pt x="3901" y="2"/>
                    <a:pt x="3815" y="6"/>
                  </a:cubicBezTo>
                  <a:cubicBezTo>
                    <a:pt x="3339" y="31"/>
                    <a:pt x="1460" y="87"/>
                    <a:pt x="887" y="700"/>
                  </a:cubicBezTo>
                  <a:cubicBezTo>
                    <a:pt x="315" y="1313"/>
                    <a:pt x="1" y="6054"/>
                    <a:pt x="219" y="6708"/>
                  </a:cubicBezTo>
                  <a:cubicBezTo>
                    <a:pt x="334" y="7055"/>
                    <a:pt x="606" y="7323"/>
                    <a:pt x="921" y="7323"/>
                  </a:cubicBezTo>
                  <a:cubicBezTo>
                    <a:pt x="1199" y="7323"/>
                    <a:pt x="1511" y="7114"/>
                    <a:pt x="1779" y="6566"/>
                  </a:cubicBezTo>
                  <a:lnTo>
                    <a:pt x="2605" y="9767"/>
                  </a:lnTo>
                  <a:lnTo>
                    <a:pt x="8440" y="8779"/>
                  </a:lnTo>
                  <a:lnTo>
                    <a:pt x="7366" y="6388"/>
                  </a:lnTo>
                  <a:lnTo>
                    <a:pt x="7366" y="6388"/>
                  </a:lnTo>
                  <a:cubicBezTo>
                    <a:pt x="7562" y="6472"/>
                    <a:pt x="7775" y="6536"/>
                    <a:pt x="7965" y="6536"/>
                  </a:cubicBezTo>
                  <a:cubicBezTo>
                    <a:pt x="8099" y="6536"/>
                    <a:pt x="8222" y="6504"/>
                    <a:pt x="8318" y="6424"/>
                  </a:cubicBezTo>
                  <a:cubicBezTo>
                    <a:pt x="8805" y="6029"/>
                    <a:pt x="8030" y="558"/>
                    <a:pt x="7310" y="284"/>
                  </a:cubicBezTo>
                  <a:cubicBezTo>
                    <a:pt x="7170" y="126"/>
                    <a:pt x="5129" y="0"/>
                    <a:pt x="4127" y="0"/>
                  </a:cubicBezTo>
                  <a:close/>
                </a:path>
              </a:pathLst>
            </a:custGeom>
            <a:solidFill>
              <a:srgbClr val="FFC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188078" y="2997249"/>
              <a:ext cx="366190" cy="501981"/>
            </a:xfrm>
            <a:custGeom>
              <a:rect b="b" l="l" r="r" t="t"/>
              <a:pathLst>
                <a:path extrusionOk="0" h="5948" w="4339">
                  <a:moveTo>
                    <a:pt x="2129" y="0"/>
                  </a:moveTo>
                  <a:cubicBezTo>
                    <a:pt x="268" y="0"/>
                    <a:pt x="0" y="3866"/>
                    <a:pt x="1026" y="4450"/>
                  </a:cubicBezTo>
                  <a:cubicBezTo>
                    <a:pt x="1522" y="4728"/>
                    <a:pt x="1563" y="5027"/>
                    <a:pt x="1522" y="5341"/>
                  </a:cubicBezTo>
                  <a:cubicBezTo>
                    <a:pt x="1487" y="5635"/>
                    <a:pt x="1689" y="5903"/>
                    <a:pt x="1978" y="5944"/>
                  </a:cubicBezTo>
                  <a:cubicBezTo>
                    <a:pt x="2000" y="5947"/>
                    <a:pt x="2022" y="5948"/>
                    <a:pt x="2043" y="5948"/>
                  </a:cubicBezTo>
                  <a:cubicBezTo>
                    <a:pt x="2319" y="5948"/>
                    <a:pt x="2553" y="5740"/>
                    <a:pt x="2581" y="5458"/>
                  </a:cubicBezTo>
                  <a:cubicBezTo>
                    <a:pt x="2601" y="5230"/>
                    <a:pt x="2647" y="4997"/>
                    <a:pt x="2738" y="4885"/>
                  </a:cubicBezTo>
                  <a:cubicBezTo>
                    <a:pt x="2941" y="4632"/>
                    <a:pt x="3635" y="4531"/>
                    <a:pt x="3746" y="3771"/>
                  </a:cubicBezTo>
                  <a:cubicBezTo>
                    <a:pt x="3852" y="3016"/>
                    <a:pt x="4339" y="276"/>
                    <a:pt x="2313" y="12"/>
                  </a:cubicBezTo>
                  <a:cubicBezTo>
                    <a:pt x="2250" y="4"/>
                    <a:pt x="2188" y="0"/>
                    <a:pt x="2129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176685" y="3203171"/>
              <a:ext cx="71483" cy="76293"/>
            </a:xfrm>
            <a:custGeom>
              <a:rect b="b" l="l" r="r" t="t"/>
              <a:pathLst>
                <a:path extrusionOk="0" h="904" w="847">
                  <a:moveTo>
                    <a:pt x="434" y="0"/>
                  </a:moveTo>
                  <a:cubicBezTo>
                    <a:pt x="240" y="0"/>
                    <a:pt x="64" y="169"/>
                    <a:pt x="36" y="399"/>
                  </a:cubicBezTo>
                  <a:cubicBezTo>
                    <a:pt x="1" y="647"/>
                    <a:pt x="148" y="870"/>
                    <a:pt x="366" y="900"/>
                  </a:cubicBezTo>
                  <a:cubicBezTo>
                    <a:pt x="382" y="903"/>
                    <a:pt x="397" y="904"/>
                    <a:pt x="413" y="904"/>
                  </a:cubicBezTo>
                  <a:cubicBezTo>
                    <a:pt x="608" y="904"/>
                    <a:pt x="783" y="735"/>
                    <a:pt x="811" y="505"/>
                  </a:cubicBezTo>
                  <a:cubicBezTo>
                    <a:pt x="847" y="257"/>
                    <a:pt x="700" y="29"/>
                    <a:pt x="482" y="4"/>
                  </a:cubicBezTo>
                  <a:cubicBezTo>
                    <a:pt x="466" y="1"/>
                    <a:pt x="450" y="0"/>
                    <a:pt x="434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487512" y="3214817"/>
              <a:ext cx="71061" cy="76631"/>
            </a:xfrm>
            <a:custGeom>
              <a:rect b="b" l="l" r="r" t="t"/>
              <a:pathLst>
                <a:path extrusionOk="0" h="908" w="842">
                  <a:moveTo>
                    <a:pt x="440" y="0"/>
                  </a:moveTo>
                  <a:cubicBezTo>
                    <a:pt x="239" y="0"/>
                    <a:pt x="64" y="170"/>
                    <a:pt x="31" y="403"/>
                  </a:cubicBezTo>
                  <a:cubicBezTo>
                    <a:pt x="1" y="651"/>
                    <a:pt x="147" y="874"/>
                    <a:pt x="360" y="904"/>
                  </a:cubicBezTo>
                  <a:cubicBezTo>
                    <a:pt x="376" y="906"/>
                    <a:pt x="391" y="907"/>
                    <a:pt x="407" y="907"/>
                  </a:cubicBezTo>
                  <a:cubicBezTo>
                    <a:pt x="602" y="907"/>
                    <a:pt x="778" y="734"/>
                    <a:pt x="811" y="504"/>
                  </a:cubicBezTo>
                  <a:cubicBezTo>
                    <a:pt x="841" y="256"/>
                    <a:pt x="695" y="33"/>
                    <a:pt x="482" y="2"/>
                  </a:cubicBezTo>
                  <a:cubicBezTo>
                    <a:pt x="468" y="1"/>
                    <a:pt x="454" y="0"/>
                    <a:pt x="440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499496" y="3239798"/>
              <a:ext cx="41522" cy="24897"/>
            </a:xfrm>
            <a:custGeom>
              <a:rect b="b" l="l" r="r" t="t"/>
              <a:pathLst>
                <a:path extrusionOk="0" h="295" w="492">
                  <a:moveTo>
                    <a:pt x="382" y="1"/>
                  </a:moveTo>
                  <a:cubicBezTo>
                    <a:pt x="234" y="1"/>
                    <a:pt x="87" y="83"/>
                    <a:pt x="16" y="213"/>
                  </a:cubicBezTo>
                  <a:cubicBezTo>
                    <a:pt x="0" y="238"/>
                    <a:pt x="10" y="274"/>
                    <a:pt x="36" y="289"/>
                  </a:cubicBezTo>
                  <a:cubicBezTo>
                    <a:pt x="46" y="294"/>
                    <a:pt x="56" y="294"/>
                    <a:pt x="61" y="294"/>
                  </a:cubicBezTo>
                  <a:cubicBezTo>
                    <a:pt x="81" y="294"/>
                    <a:pt x="102" y="284"/>
                    <a:pt x="112" y="269"/>
                  </a:cubicBezTo>
                  <a:cubicBezTo>
                    <a:pt x="167" y="173"/>
                    <a:pt x="280" y="110"/>
                    <a:pt x="391" y="110"/>
                  </a:cubicBezTo>
                  <a:cubicBezTo>
                    <a:pt x="402" y="110"/>
                    <a:pt x="414" y="110"/>
                    <a:pt x="426" y="112"/>
                  </a:cubicBezTo>
                  <a:cubicBezTo>
                    <a:pt x="429" y="112"/>
                    <a:pt x="432" y="112"/>
                    <a:pt x="435" y="112"/>
                  </a:cubicBezTo>
                  <a:cubicBezTo>
                    <a:pt x="461" y="112"/>
                    <a:pt x="482" y="93"/>
                    <a:pt x="487" y="66"/>
                  </a:cubicBezTo>
                  <a:cubicBezTo>
                    <a:pt x="492" y="36"/>
                    <a:pt x="471" y="10"/>
                    <a:pt x="441" y="5"/>
                  </a:cubicBezTo>
                  <a:cubicBezTo>
                    <a:pt x="422" y="2"/>
                    <a:pt x="402" y="1"/>
                    <a:pt x="382" y="1"/>
                  </a:cubicBezTo>
                  <a:close/>
                </a:path>
              </a:pathLst>
            </a:custGeom>
            <a:solidFill>
              <a:srgbClr val="F08F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192551" y="3229586"/>
              <a:ext cx="35530" cy="31226"/>
            </a:xfrm>
            <a:custGeom>
              <a:rect b="b" l="l" r="r" t="t"/>
              <a:pathLst>
                <a:path extrusionOk="0" h="370" w="421">
                  <a:moveTo>
                    <a:pt x="176" y="0"/>
                  </a:moveTo>
                  <a:cubicBezTo>
                    <a:pt x="120" y="0"/>
                    <a:pt x="63" y="20"/>
                    <a:pt x="21" y="60"/>
                  </a:cubicBezTo>
                  <a:cubicBezTo>
                    <a:pt x="0" y="81"/>
                    <a:pt x="0" y="116"/>
                    <a:pt x="21" y="136"/>
                  </a:cubicBezTo>
                  <a:cubicBezTo>
                    <a:pt x="31" y="150"/>
                    <a:pt x="46" y="156"/>
                    <a:pt x="61" y="156"/>
                  </a:cubicBezTo>
                  <a:cubicBezTo>
                    <a:pt x="74" y="156"/>
                    <a:pt x="87" y="151"/>
                    <a:pt x="97" y="141"/>
                  </a:cubicBezTo>
                  <a:cubicBezTo>
                    <a:pt x="117" y="121"/>
                    <a:pt x="147" y="110"/>
                    <a:pt x="175" y="110"/>
                  </a:cubicBezTo>
                  <a:cubicBezTo>
                    <a:pt x="202" y="110"/>
                    <a:pt x="229" y="119"/>
                    <a:pt x="248" y="136"/>
                  </a:cubicBezTo>
                  <a:cubicBezTo>
                    <a:pt x="289" y="172"/>
                    <a:pt x="299" y="238"/>
                    <a:pt x="269" y="283"/>
                  </a:cubicBezTo>
                  <a:cubicBezTo>
                    <a:pt x="254" y="309"/>
                    <a:pt x="259" y="344"/>
                    <a:pt x="284" y="359"/>
                  </a:cubicBezTo>
                  <a:cubicBezTo>
                    <a:pt x="294" y="364"/>
                    <a:pt x="304" y="369"/>
                    <a:pt x="314" y="369"/>
                  </a:cubicBezTo>
                  <a:cubicBezTo>
                    <a:pt x="335" y="369"/>
                    <a:pt x="350" y="359"/>
                    <a:pt x="360" y="344"/>
                  </a:cubicBezTo>
                  <a:cubicBezTo>
                    <a:pt x="421" y="253"/>
                    <a:pt x="406" y="121"/>
                    <a:pt x="319" y="50"/>
                  </a:cubicBezTo>
                  <a:cubicBezTo>
                    <a:pt x="279" y="17"/>
                    <a:pt x="227" y="0"/>
                    <a:pt x="176" y="0"/>
                  </a:cubicBezTo>
                  <a:close/>
                </a:path>
              </a:pathLst>
            </a:custGeom>
            <a:solidFill>
              <a:srgbClr val="F08F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303278" y="3417869"/>
              <a:ext cx="119757" cy="94100"/>
            </a:xfrm>
            <a:custGeom>
              <a:rect b="b" l="l" r="r" t="t"/>
              <a:pathLst>
                <a:path extrusionOk="0" h="1115" w="1419">
                  <a:moveTo>
                    <a:pt x="372" y="1"/>
                  </a:moveTo>
                  <a:cubicBezTo>
                    <a:pt x="211" y="1"/>
                    <a:pt x="88" y="9"/>
                    <a:pt x="66" y="28"/>
                  </a:cubicBezTo>
                  <a:cubicBezTo>
                    <a:pt x="0" y="89"/>
                    <a:pt x="10" y="798"/>
                    <a:pt x="10" y="798"/>
                  </a:cubicBezTo>
                  <a:cubicBezTo>
                    <a:pt x="218" y="1047"/>
                    <a:pt x="508" y="1114"/>
                    <a:pt x="760" y="1114"/>
                  </a:cubicBezTo>
                  <a:cubicBezTo>
                    <a:pt x="1049" y="1114"/>
                    <a:pt x="1287" y="1026"/>
                    <a:pt x="1287" y="1026"/>
                  </a:cubicBezTo>
                  <a:cubicBezTo>
                    <a:pt x="1287" y="1026"/>
                    <a:pt x="1419" y="220"/>
                    <a:pt x="1343" y="114"/>
                  </a:cubicBezTo>
                  <a:cubicBezTo>
                    <a:pt x="1290" y="44"/>
                    <a:pt x="733" y="1"/>
                    <a:pt x="372" y="1"/>
                  </a:cubicBezTo>
                  <a:close/>
                </a:path>
              </a:pathLst>
            </a:custGeom>
            <a:solidFill>
              <a:srgbClr val="72FF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156599" y="2989570"/>
              <a:ext cx="415223" cy="357160"/>
            </a:xfrm>
            <a:custGeom>
              <a:rect b="b" l="l" r="r" t="t"/>
              <a:pathLst>
                <a:path extrusionOk="0" h="4232" w="4920">
                  <a:moveTo>
                    <a:pt x="2628" y="1"/>
                  </a:moveTo>
                  <a:cubicBezTo>
                    <a:pt x="1040" y="1"/>
                    <a:pt x="214" y="2256"/>
                    <a:pt x="214" y="2256"/>
                  </a:cubicBezTo>
                  <a:cubicBezTo>
                    <a:pt x="214" y="2256"/>
                    <a:pt x="1" y="2970"/>
                    <a:pt x="264" y="3376"/>
                  </a:cubicBezTo>
                  <a:cubicBezTo>
                    <a:pt x="378" y="3553"/>
                    <a:pt x="506" y="3604"/>
                    <a:pt x="613" y="3604"/>
                  </a:cubicBezTo>
                  <a:cubicBezTo>
                    <a:pt x="754" y="3604"/>
                    <a:pt x="862" y="3517"/>
                    <a:pt x="862" y="3517"/>
                  </a:cubicBezTo>
                  <a:cubicBezTo>
                    <a:pt x="1272" y="3452"/>
                    <a:pt x="1804" y="2565"/>
                    <a:pt x="2042" y="2210"/>
                  </a:cubicBezTo>
                  <a:cubicBezTo>
                    <a:pt x="2285" y="1861"/>
                    <a:pt x="2589" y="1299"/>
                    <a:pt x="2772" y="914"/>
                  </a:cubicBezTo>
                  <a:cubicBezTo>
                    <a:pt x="2853" y="1851"/>
                    <a:pt x="4246" y="1831"/>
                    <a:pt x="3998" y="4232"/>
                  </a:cubicBezTo>
                  <a:cubicBezTo>
                    <a:pt x="3998" y="4232"/>
                    <a:pt x="4919" y="3553"/>
                    <a:pt x="4864" y="2889"/>
                  </a:cubicBezTo>
                  <a:cubicBezTo>
                    <a:pt x="4813" y="2231"/>
                    <a:pt x="4448" y="149"/>
                    <a:pt x="2772" y="7"/>
                  </a:cubicBezTo>
                  <a:cubicBezTo>
                    <a:pt x="2723" y="3"/>
                    <a:pt x="2675" y="1"/>
                    <a:pt x="2628" y="1"/>
                  </a:cubicBezTo>
                  <a:close/>
                </a:path>
              </a:pathLst>
            </a:custGeom>
            <a:solidFill>
              <a:srgbClr val="08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056422" y="2979695"/>
              <a:ext cx="618447" cy="661488"/>
            </a:xfrm>
            <a:custGeom>
              <a:rect b="b" l="l" r="r" t="t"/>
              <a:pathLst>
                <a:path extrusionOk="0" h="7838" w="7328">
                  <a:moveTo>
                    <a:pt x="3750" y="0"/>
                  </a:moveTo>
                  <a:cubicBezTo>
                    <a:pt x="1527" y="0"/>
                    <a:pt x="0" y="5596"/>
                    <a:pt x="1132" y="6993"/>
                  </a:cubicBezTo>
                  <a:cubicBezTo>
                    <a:pt x="1626" y="7603"/>
                    <a:pt x="2344" y="7837"/>
                    <a:pt x="3052" y="7837"/>
                  </a:cubicBezTo>
                  <a:cubicBezTo>
                    <a:pt x="3984" y="7837"/>
                    <a:pt x="4898" y="7432"/>
                    <a:pt x="5260" y="6942"/>
                  </a:cubicBezTo>
                  <a:cubicBezTo>
                    <a:pt x="6086" y="5823"/>
                    <a:pt x="7327" y="205"/>
                    <a:pt x="3827" y="2"/>
                  </a:cubicBezTo>
                  <a:cubicBezTo>
                    <a:pt x="3801" y="1"/>
                    <a:pt x="3775" y="0"/>
                    <a:pt x="3750" y="0"/>
                  </a:cubicBez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1552160" y="3910983"/>
              <a:ext cx="209131" cy="787068"/>
            </a:xfrm>
            <a:custGeom>
              <a:rect b="b" l="l" r="r" t="t"/>
              <a:pathLst>
                <a:path extrusionOk="0" h="9326" w="2478">
                  <a:moveTo>
                    <a:pt x="811" y="0"/>
                  </a:moveTo>
                  <a:cubicBezTo>
                    <a:pt x="365" y="0"/>
                    <a:pt x="0" y="365"/>
                    <a:pt x="0" y="816"/>
                  </a:cubicBezTo>
                  <a:lnTo>
                    <a:pt x="0" y="9326"/>
                  </a:lnTo>
                  <a:lnTo>
                    <a:pt x="2477" y="9326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700021" y="3910983"/>
              <a:ext cx="61271" cy="787068"/>
            </a:xfrm>
            <a:custGeom>
              <a:rect b="b" l="l" r="r" t="t"/>
              <a:pathLst>
                <a:path extrusionOk="0" h="9326" w="726">
                  <a:moveTo>
                    <a:pt x="1" y="0"/>
                  </a:moveTo>
                  <a:lnTo>
                    <a:pt x="1" y="9326"/>
                  </a:lnTo>
                  <a:lnTo>
                    <a:pt x="725" y="932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892778" y="3622777"/>
              <a:ext cx="976113" cy="1075277"/>
            </a:xfrm>
            <a:custGeom>
              <a:rect b="b" l="l" r="r" t="t"/>
              <a:pathLst>
                <a:path extrusionOk="0" h="12741" w="11566">
                  <a:moveTo>
                    <a:pt x="811" y="1"/>
                  </a:moveTo>
                  <a:cubicBezTo>
                    <a:pt x="360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65" y="12741"/>
                  </a:lnTo>
                  <a:lnTo>
                    <a:pt x="11565" y="817"/>
                  </a:lnTo>
                  <a:cubicBezTo>
                    <a:pt x="11565" y="366"/>
                    <a:pt x="11201" y="1"/>
                    <a:pt x="10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916325" y="3622777"/>
              <a:ext cx="976535" cy="1075277"/>
            </a:xfrm>
            <a:custGeom>
              <a:rect b="b" l="l" r="r" t="t"/>
              <a:pathLst>
                <a:path extrusionOk="0" h="12741" w="11571">
                  <a:moveTo>
                    <a:pt x="816" y="1"/>
                  </a:moveTo>
                  <a:cubicBezTo>
                    <a:pt x="366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71" y="12741"/>
                  </a:lnTo>
                  <a:lnTo>
                    <a:pt x="11571" y="817"/>
                  </a:lnTo>
                  <a:cubicBezTo>
                    <a:pt x="11571" y="366"/>
                    <a:pt x="11206" y="1"/>
                    <a:pt x="10755" y="1"/>
                  </a:cubicBezTo>
                  <a:close/>
                </a:path>
              </a:pathLst>
            </a:custGeom>
            <a:solidFill>
              <a:srgbClr val="722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716645" y="3622777"/>
              <a:ext cx="976113" cy="1075277"/>
            </a:xfrm>
            <a:custGeom>
              <a:rect b="b" l="l" r="r" t="t"/>
              <a:pathLst>
                <a:path extrusionOk="0" h="12741" w="11566">
                  <a:moveTo>
                    <a:pt x="816" y="1"/>
                  </a:moveTo>
                  <a:cubicBezTo>
                    <a:pt x="365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65" y="12741"/>
                  </a:lnTo>
                  <a:lnTo>
                    <a:pt x="11565" y="817"/>
                  </a:lnTo>
                  <a:cubicBezTo>
                    <a:pt x="11565" y="366"/>
                    <a:pt x="11201" y="1"/>
                    <a:pt x="10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1740615" y="3622777"/>
              <a:ext cx="976113" cy="1075277"/>
            </a:xfrm>
            <a:custGeom>
              <a:rect b="b" l="l" r="r" t="t"/>
              <a:pathLst>
                <a:path extrusionOk="0" h="12741" w="11566">
                  <a:moveTo>
                    <a:pt x="817" y="1"/>
                  </a:moveTo>
                  <a:cubicBezTo>
                    <a:pt x="366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66" y="12741"/>
                  </a:lnTo>
                  <a:lnTo>
                    <a:pt x="11566" y="817"/>
                  </a:lnTo>
                  <a:cubicBezTo>
                    <a:pt x="11566" y="366"/>
                    <a:pt x="11201" y="1"/>
                    <a:pt x="10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709387" y="3710463"/>
              <a:ext cx="14600" cy="974762"/>
            </a:xfrm>
            <a:custGeom>
              <a:rect b="b" l="l" r="r" t="t"/>
              <a:pathLst>
                <a:path extrusionOk="0" h="11550" w="173">
                  <a:moveTo>
                    <a:pt x="87" y="0"/>
                  </a:moveTo>
                  <a:cubicBezTo>
                    <a:pt x="41" y="0"/>
                    <a:pt x="1" y="36"/>
                    <a:pt x="1" y="81"/>
                  </a:cubicBezTo>
                  <a:lnTo>
                    <a:pt x="1" y="11464"/>
                  </a:lnTo>
                  <a:cubicBezTo>
                    <a:pt x="1" y="11509"/>
                    <a:pt x="41" y="11550"/>
                    <a:pt x="87" y="11550"/>
                  </a:cubicBezTo>
                  <a:cubicBezTo>
                    <a:pt x="132" y="11550"/>
                    <a:pt x="173" y="11509"/>
                    <a:pt x="173" y="11464"/>
                  </a:cubicBezTo>
                  <a:lnTo>
                    <a:pt x="173" y="81"/>
                  </a:lnTo>
                  <a:cubicBezTo>
                    <a:pt x="173" y="36"/>
                    <a:pt x="132" y="0"/>
                    <a:pt x="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3906871" y="3910983"/>
              <a:ext cx="345091" cy="787068"/>
            </a:xfrm>
            <a:custGeom>
              <a:rect b="b" l="l" r="r" t="t"/>
              <a:pathLst>
                <a:path extrusionOk="0" h="9326" w="4089">
                  <a:moveTo>
                    <a:pt x="0" y="0"/>
                  </a:moveTo>
                  <a:lnTo>
                    <a:pt x="0" y="9326"/>
                  </a:lnTo>
                  <a:lnTo>
                    <a:pt x="4088" y="9326"/>
                  </a:lnTo>
                  <a:lnTo>
                    <a:pt x="4088" y="816"/>
                  </a:lnTo>
                  <a:cubicBezTo>
                    <a:pt x="4088" y="365"/>
                    <a:pt x="3724" y="0"/>
                    <a:pt x="3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3779012" y="3910983"/>
              <a:ext cx="209553" cy="787068"/>
            </a:xfrm>
            <a:custGeom>
              <a:rect b="b" l="l" r="r" t="t"/>
              <a:pathLst>
                <a:path extrusionOk="0" h="9326" w="2483">
                  <a:moveTo>
                    <a:pt x="1" y="0"/>
                  </a:moveTo>
                  <a:lnTo>
                    <a:pt x="1" y="9326"/>
                  </a:lnTo>
                  <a:lnTo>
                    <a:pt x="2483" y="9326"/>
                  </a:lnTo>
                  <a:lnTo>
                    <a:pt x="2483" y="816"/>
                  </a:lnTo>
                  <a:cubicBezTo>
                    <a:pt x="2483" y="365"/>
                    <a:pt x="2118" y="0"/>
                    <a:pt x="1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30"/>
          <p:cNvGrpSpPr/>
          <p:nvPr/>
        </p:nvGrpSpPr>
        <p:grpSpPr>
          <a:xfrm>
            <a:off x="587402" y="1341500"/>
            <a:ext cx="2907998" cy="1005151"/>
            <a:chOff x="587402" y="1341500"/>
            <a:chExt cx="2907998" cy="1005151"/>
          </a:xfrm>
        </p:grpSpPr>
        <p:grpSp>
          <p:nvGrpSpPr>
            <p:cNvPr id="962" name="Google Shape;962;p30"/>
            <p:cNvGrpSpPr/>
            <p:nvPr/>
          </p:nvGrpSpPr>
          <p:grpSpPr>
            <a:xfrm flipH="1">
              <a:off x="587402" y="1341500"/>
              <a:ext cx="1980323" cy="1005151"/>
              <a:chOff x="1594500" y="3438675"/>
              <a:chExt cx="1980323" cy="1005151"/>
            </a:xfrm>
          </p:grpSpPr>
          <p:sp>
            <p:nvSpPr>
              <p:cNvPr id="963" name="Google Shape;963;p30"/>
              <p:cNvSpPr txBox="1"/>
              <p:nvPr/>
            </p:nvSpPr>
            <p:spPr>
              <a:xfrm>
                <a:off x="1594523" y="343867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4" name="Google Shape;964;p30"/>
              <p:cNvSpPr txBox="1"/>
              <p:nvPr/>
            </p:nvSpPr>
            <p:spPr>
              <a:xfrm>
                <a:off x="1594500" y="3717526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65" name="Google Shape;965;p30"/>
            <p:cNvSpPr/>
            <p:nvPr/>
          </p:nvSpPr>
          <p:spPr>
            <a:xfrm flipH="1">
              <a:off x="2711800" y="1452275"/>
              <a:ext cx="783600" cy="783600"/>
            </a:xfrm>
            <a:prstGeom prst="roundRect">
              <a:avLst>
                <a:gd fmla="val 2410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30"/>
          <p:cNvSpPr/>
          <p:nvPr/>
        </p:nvSpPr>
        <p:spPr>
          <a:xfrm>
            <a:off x="3960538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0"/>
          <p:cNvSpPr/>
          <p:nvPr/>
        </p:nvSpPr>
        <p:spPr>
          <a:xfrm>
            <a:off x="4864713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8" name="Google Shape;968;p30"/>
          <p:cNvGrpSpPr/>
          <p:nvPr/>
        </p:nvGrpSpPr>
        <p:grpSpPr>
          <a:xfrm>
            <a:off x="5047975" y="1457529"/>
            <a:ext cx="3651900" cy="2077350"/>
            <a:chOff x="5047975" y="1300475"/>
            <a:chExt cx="3651900" cy="2716200"/>
          </a:xfrm>
        </p:grpSpPr>
        <p:sp>
          <p:nvSpPr>
            <p:cNvPr id="969" name="Google Shape;969;p30"/>
            <p:cNvSpPr/>
            <p:nvPr/>
          </p:nvSpPr>
          <p:spPr>
            <a:xfrm>
              <a:off x="5500975" y="1300475"/>
              <a:ext cx="3198900" cy="1087200"/>
            </a:xfrm>
            <a:prstGeom prst="roundRect">
              <a:avLst>
                <a:gd fmla="val 253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0" name="Google Shape;970;p30"/>
            <p:cNvGrpSpPr/>
            <p:nvPr/>
          </p:nvGrpSpPr>
          <p:grpSpPr>
            <a:xfrm>
              <a:off x="6589349" y="1341500"/>
              <a:ext cx="1980323" cy="1005151"/>
              <a:chOff x="1594512" y="3438675"/>
              <a:chExt cx="1980323" cy="1005151"/>
            </a:xfrm>
          </p:grpSpPr>
          <p:sp>
            <p:nvSpPr>
              <p:cNvPr id="971" name="Google Shape;971;p30"/>
              <p:cNvSpPr txBox="1"/>
              <p:nvPr/>
            </p:nvSpPr>
            <p:spPr>
              <a:xfrm>
                <a:off x="1594535" y="343867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2" name="Google Shape;972;p30"/>
              <p:cNvSpPr txBox="1"/>
              <p:nvPr/>
            </p:nvSpPr>
            <p:spPr>
              <a:xfrm>
                <a:off x="1594512" y="3717526"/>
                <a:ext cx="19803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973" name="Google Shape;973;p30"/>
            <p:cNvCxnSpPr>
              <a:stCxn id="969" idx="1"/>
              <a:endCxn id="967" idx="0"/>
            </p:cNvCxnSpPr>
            <p:nvPr/>
          </p:nvCxnSpPr>
          <p:spPr>
            <a:xfrm flipH="1">
              <a:off x="5047975" y="1844075"/>
              <a:ext cx="453000" cy="21726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pic>
        <p:nvPicPr>
          <p:cNvPr id="974" name="Google Shape;974;p30"/>
          <p:cNvPicPr preferRelativeResize="0"/>
          <p:nvPr/>
        </p:nvPicPr>
        <p:blipFill rotWithShape="1">
          <a:blip r:embed="rId3">
            <a:alphaModFix/>
          </a:blip>
          <a:srcRect b="0" l="0" r="0" t="28997"/>
          <a:stretch/>
        </p:blipFill>
        <p:spPr>
          <a:xfrm>
            <a:off x="5544775" y="1661375"/>
            <a:ext cx="3155101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1"/>
          <p:cNvSpPr txBox="1"/>
          <p:nvPr>
            <p:ph type="title"/>
          </p:nvPr>
        </p:nvSpPr>
        <p:spPr>
          <a:xfrm>
            <a:off x="457200" y="2186331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Conclusion </a:t>
            </a:r>
            <a:endParaRPr sz="3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 sz="2400"/>
          </a:p>
        </p:txBody>
      </p:sp>
      <p:grpSp>
        <p:nvGrpSpPr>
          <p:cNvPr id="220" name="Google Shape;220;p14"/>
          <p:cNvGrpSpPr/>
          <p:nvPr/>
        </p:nvGrpSpPr>
        <p:grpSpPr>
          <a:xfrm>
            <a:off x="481150" y="1007775"/>
            <a:ext cx="3419971" cy="3737900"/>
            <a:chOff x="481150" y="1007775"/>
            <a:chExt cx="3419971" cy="3737900"/>
          </a:xfrm>
        </p:grpSpPr>
        <p:sp>
          <p:nvSpPr>
            <p:cNvPr id="221" name="Google Shape;221;p14"/>
            <p:cNvSpPr/>
            <p:nvPr/>
          </p:nvSpPr>
          <p:spPr>
            <a:xfrm>
              <a:off x="481150" y="1007775"/>
              <a:ext cx="3419971" cy="3671041"/>
            </a:xfrm>
            <a:custGeom>
              <a:rect b="b" l="l" r="r" t="t"/>
              <a:pathLst>
                <a:path extrusionOk="0" h="24400" w="19174">
                  <a:moveTo>
                    <a:pt x="9952" y="0"/>
                  </a:moveTo>
                  <a:cubicBezTo>
                    <a:pt x="7821" y="0"/>
                    <a:pt x="5443" y="831"/>
                    <a:pt x="3293" y="2784"/>
                  </a:cubicBezTo>
                  <a:cubicBezTo>
                    <a:pt x="1839" y="4101"/>
                    <a:pt x="1104" y="6300"/>
                    <a:pt x="1044" y="8402"/>
                  </a:cubicBezTo>
                  <a:cubicBezTo>
                    <a:pt x="978" y="10469"/>
                    <a:pt x="1621" y="12556"/>
                    <a:pt x="1180" y="14567"/>
                  </a:cubicBezTo>
                  <a:cubicBezTo>
                    <a:pt x="947" y="15610"/>
                    <a:pt x="436" y="16567"/>
                    <a:pt x="284" y="17626"/>
                  </a:cubicBezTo>
                  <a:cubicBezTo>
                    <a:pt x="0" y="19607"/>
                    <a:pt x="1059" y="21577"/>
                    <a:pt x="2518" y="22666"/>
                  </a:cubicBezTo>
                  <a:cubicBezTo>
                    <a:pt x="3977" y="23750"/>
                    <a:pt x="5765" y="24105"/>
                    <a:pt x="7507" y="24282"/>
                  </a:cubicBezTo>
                  <a:cubicBezTo>
                    <a:pt x="8212" y="24354"/>
                    <a:pt x="8922" y="24400"/>
                    <a:pt x="9631" y="24400"/>
                  </a:cubicBezTo>
                  <a:cubicBezTo>
                    <a:pt x="10875" y="24400"/>
                    <a:pt x="12116" y="24259"/>
                    <a:pt x="13312" y="23872"/>
                  </a:cubicBezTo>
                  <a:cubicBezTo>
                    <a:pt x="15197" y="23264"/>
                    <a:pt x="16975" y="21988"/>
                    <a:pt x="18003" y="20078"/>
                  </a:cubicBezTo>
                  <a:cubicBezTo>
                    <a:pt x="19026" y="18173"/>
                    <a:pt x="19173" y="15595"/>
                    <a:pt x="18089" y="13766"/>
                  </a:cubicBezTo>
                  <a:cubicBezTo>
                    <a:pt x="17203" y="12267"/>
                    <a:pt x="15567" y="11264"/>
                    <a:pt x="15268" y="9481"/>
                  </a:cubicBezTo>
                  <a:cubicBezTo>
                    <a:pt x="14928" y="7449"/>
                    <a:pt x="16722" y="5216"/>
                    <a:pt x="15886" y="3392"/>
                  </a:cubicBezTo>
                  <a:cubicBezTo>
                    <a:pt x="14944" y="1327"/>
                    <a:pt x="12646" y="0"/>
                    <a:pt x="9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69843" y="4667091"/>
              <a:ext cx="2778451" cy="78584"/>
            </a:xfrm>
            <a:custGeom>
              <a:rect b="b" l="l" r="r" t="t"/>
              <a:pathLst>
                <a:path extrusionOk="0" h="690" w="31418">
                  <a:moveTo>
                    <a:pt x="264" y="0"/>
                  </a:moveTo>
                  <a:cubicBezTo>
                    <a:pt x="117" y="0"/>
                    <a:pt x="1" y="158"/>
                    <a:pt x="1" y="345"/>
                  </a:cubicBezTo>
                  <a:cubicBezTo>
                    <a:pt x="1" y="537"/>
                    <a:pt x="117" y="689"/>
                    <a:pt x="264" y="689"/>
                  </a:cubicBezTo>
                  <a:lnTo>
                    <a:pt x="31154" y="689"/>
                  </a:lnTo>
                  <a:cubicBezTo>
                    <a:pt x="31301" y="689"/>
                    <a:pt x="31418" y="537"/>
                    <a:pt x="31418" y="345"/>
                  </a:cubicBezTo>
                  <a:cubicBezTo>
                    <a:pt x="31418" y="158"/>
                    <a:pt x="31301" y="0"/>
                    <a:pt x="31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733350" y="2296039"/>
              <a:ext cx="1366224" cy="2402396"/>
            </a:xfrm>
            <a:custGeom>
              <a:rect b="b" l="l" r="r" t="t"/>
              <a:pathLst>
                <a:path extrusionOk="0" h="21094" w="11996">
                  <a:moveTo>
                    <a:pt x="0" y="0"/>
                  </a:moveTo>
                  <a:lnTo>
                    <a:pt x="0" y="21093"/>
                  </a:lnTo>
                  <a:lnTo>
                    <a:pt x="11996" y="21093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655449" y="2246953"/>
              <a:ext cx="1380119" cy="2451482"/>
            </a:xfrm>
            <a:custGeom>
              <a:rect b="b" l="l" r="r" t="t"/>
              <a:pathLst>
                <a:path extrusionOk="0" h="21525" w="12118">
                  <a:moveTo>
                    <a:pt x="0" y="0"/>
                  </a:moveTo>
                  <a:lnTo>
                    <a:pt x="0" y="21524"/>
                  </a:lnTo>
                  <a:lnTo>
                    <a:pt x="12117" y="21524"/>
                  </a:lnTo>
                  <a:lnTo>
                    <a:pt x="12117" y="487"/>
                  </a:lnTo>
                  <a:cubicBezTo>
                    <a:pt x="12117" y="218"/>
                    <a:pt x="11905" y="0"/>
                    <a:pt x="11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459331" y="2192742"/>
              <a:ext cx="1498906" cy="2505694"/>
            </a:xfrm>
            <a:custGeom>
              <a:rect b="b" l="l" r="r" t="t"/>
              <a:pathLst>
                <a:path extrusionOk="0" h="22001" w="13161">
                  <a:moveTo>
                    <a:pt x="578" y="0"/>
                  </a:moveTo>
                  <a:cubicBezTo>
                    <a:pt x="258" y="0"/>
                    <a:pt x="0" y="259"/>
                    <a:pt x="0" y="578"/>
                  </a:cubicBezTo>
                  <a:lnTo>
                    <a:pt x="0" y="22000"/>
                  </a:lnTo>
                  <a:lnTo>
                    <a:pt x="13160" y="22000"/>
                  </a:lnTo>
                  <a:lnTo>
                    <a:pt x="1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631760" y="4250600"/>
              <a:ext cx="1139583" cy="308186"/>
            </a:xfrm>
            <a:custGeom>
              <a:rect b="b" l="l" r="r" t="t"/>
              <a:pathLst>
                <a:path extrusionOk="0" h="2706" w="10006">
                  <a:moveTo>
                    <a:pt x="1" y="0"/>
                  </a:moveTo>
                  <a:lnTo>
                    <a:pt x="1" y="2705"/>
                  </a:lnTo>
                  <a:lnTo>
                    <a:pt x="10005" y="2705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105996" y="3635600"/>
              <a:ext cx="665345" cy="534258"/>
            </a:xfrm>
            <a:custGeom>
              <a:rect b="b" l="l" r="r" t="t"/>
              <a:pathLst>
                <a:path extrusionOk="0" h="4691" w="5842">
                  <a:moveTo>
                    <a:pt x="1" y="0"/>
                  </a:moveTo>
                  <a:lnTo>
                    <a:pt x="1" y="4691"/>
                  </a:lnTo>
                  <a:lnTo>
                    <a:pt x="5841" y="469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611032" y="2424050"/>
              <a:ext cx="253405" cy="285750"/>
            </a:xfrm>
            <a:custGeom>
              <a:rect b="b" l="l" r="r" t="t"/>
              <a:pathLst>
                <a:path extrusionOk="0" h="2509" w="2225">
                  <a:moveTo>
                    <a:pt x="0" y="1"/>
                  </a:moveTo>
                  <a:lnTo>
                    <a:pt x="0" y="2508"/>
                  </a:lnTo>
                  <a:lnTo>
                    <a:pt x="477" y="2508"/>
                  </a:lnTo>
                  <a:lnTo>
                    <a:pt x="477" y="1328"/>
                  </a:lnTo>
                  <a:cubicBezTo>
                    <a:pt x="477" y="1186"/>
                    <a:pt x="461" y="948"/>
                    <a:pt x="441" y="614"/>
                  </a:cubicBezTo>
                  <a:lnTo>
                    <a:pt x="456" y="614"/>
                  </a:lnTo>
                  <a:lnTo>
                    <a:pt x="1545" y="2508"/>
                  </a:lnTo>
                  <a:lnTo>
                    <a:pt x="2224" y="2508"/>
                  </a:lnTo>
                  <a:lnTo>
                    <a:pt x="2224" y="1"/>
                  </a:lnTo>
                  <a:lnTo>
                    <a:pt x="1743" y="1"/>
                  </a:lnTo>
                  <a:lnTo>
                    <a:pt x="1743" y="1186"/>
                  </a:lnTo>
                  <a:cubicBezTo>
                    <a:pt x="1743" y="1323"/>
                    <a:pt x="1753" y="1551"/>
                    <a:pt x="1768" y="1880"/>
                  </a:cubicBezTo>
                  <a:lnTo>
                    <a:pt x="1758" y="188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967507" y="2424050"/>
              <a:ext cx="164571" cy="285750"/>
            </a:xfrm>
            <a:custGeom>
              <a:rect b="b" l="l" r="r" t="t"/>
              <a:pathLst>
                <a:path extrusionOk="0" h="2509" w="1445">
                  <a:moveTo>
                    <a:pt x="1" y="1"/>
                  </a:moveTo>
                  <a:lnTo>
                    <a:pt x="1" y="2508"/>
                  </a:lnTo>
                  <a:lnTo>
                    <a:pt x="1445" y="2508"/>
                  </a:lnTo>
                  <a:lnTo>
                    <a:pt x="1445" y="2067"/>
                  </a:lnTo>
                  <a:lnTo>
                    <a:pt x="533" y="2067"/>
                  </a:lnTo>
                  <a:lnTo>
                    <a:pt x="533" y="1424"/>
                  </a:lnTo>
                  <a:lnTo>
                    <a:pt x="1384" y="1424"/>
                  </a:lnTo>
                  <a:lnTo>
                    <a:pt x="1384" y="988"/>
                  </a:lnTo>
                  <a:lnTo>
                    <a:pt x="533" y="988"/>
                  </a:lnTo>
                  <a:lnTo>
                    <a:pt x="533" y="436"/>
                  </a:lnTo>
                  <a:lnTo>
                    <a:pt x="1445" y="436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187883" y="2424050"/>
              <a:ext cx="386087" cy="285750"/>
            </a:xfrm>
            <a:custGeom>
              <a:rect b="b" l="l" r="r" t="t"/>
              <a:pathLst>
                <a:path extrusionOk="0" h="2509" w="3390">
                  <a:moveTo>
                    <a:pt x="1" y="1"/>
                  </a:moveTo>
                  <a:lnTo>
                    <a:pt x="639" y="2508"/>
                  </a:lnTo>
                  <a:lnTo>
                    <a:pt x="1242" y="2508"/>
                  </a:lnTo>
                  <a:lnTo>
                    <a:pt x="1576" y="1196"/>
                  </a:lnTo>
                  <a:cubicBezTo>
                    <a:pt x="1592" y="1135"/>
                    <a:pt x="1617" y="1039"/>
                    <a:pt x="1642" y="902"/>
                  </a:cubicBezTo>
                  <a:cubicBezTo>
                    <a:pt x="1668" y="765"/>
                    <a:pt x="1688" y="664"/>
                    <a:pt x="1693" y="603"/>
                  </a:cubicBezTo>
                  <a:cubicBezTo>
                    <a:pt x="1698" y="654"/>
                    <a:pt x="1713" y="755"/>
                    <a:pt x="1743" y="902"/>
                  </a:cubicBezTo>
                  <a:cubicBezTo>
                    <a:pt x="1774" y="1049"/>
                    <a:pt x="1799" y="1145"/>
                    <a:pt x="1809" y="1191"/>
                  </a:cubicBezTo>
                  <a:lnTo>
                    <a:pt x="2149" y="2508"/>
                  </a:lnTo>
                  <a:lnTo>
                    <a:pt x="2752" y="2508"/>
                  </a:lnTo>
                  <a:lnTo>
                    <a:pt x="3390" y="1"/>
                  </a:lnTo>
                  <a:lnTo>
                    <a:pt x="2868" y="1"/>
                  </a:lnTo>
                  <a:lnTo>
                    <a:pt x="2549" y="1368"/>
                  </a:lnTo>
                  <a:cubicBezTo>
                    <a:pt x="2529" y="1449"/>
                    <a:pt x="2508" y="1561"/>
                    <a:pt x="2483" y="1692"/>
                  </a:cubicBezTo>
                  <a:cubicBezTo>
                    <a:pt x="2458" y="1824"/>
                    <a:pt x="2437" y="1936"/>
                    <a:pt x="2427" y="2027"/>
                  </a:cubicBezTo>
                  <a:cubicBezTo>
                    <a:pt x="2412" y="1931"/>
                    <a:pt x="2397" y="1824"/>
                    <a:pt x="2372" y="1692"/>
                  </a:cubicBezTo>
                  <a:cubicBezTo>
                    <a:pt x="2346" y="1566"/>
                    <a:pt x="2326" y="1470"/>
                    <a:pt x="2311" y="1404"/>
                  </a:cubicBezTo>
                  <a:lnTo>
                    <a:pt x="1946" y="1"/>
                  </a:lnTo>
                  <a:lnTo>
                    <a:pt x="1445" y="1"/>
                  </a:lnTo>
                  <a:lnTo>
                    <a:pt x="1080" y="1404"/>
                  </a:lnTo>
                  <a:cubicBezTo>
                    <a:pt x="1060" y="1480"/>
                    <a:pt x="1034" y="1586"/>
                    <a:pt x="1009" y="1723"/>
                  </a:cubicBezTo>
                  <a:cubicBezTo>
                    <a:pt x="984" y="1860"/>
                    <a:pt x="968" y="1961"/>
                    <a:pt x="963" y="2027"/>
                  </a:cubicBezTo>
                  <a:cubicBezTo>
                    <a:pt x="938" y="1839"/>
                    <a:pt x="898" y="1622"/>
                    <a:pt x="842" y="1368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624650" y="2420064"/>
              <a:ext cx="185868" cy="293722"/>
            </a:xfrm>
            <a:custGeom>
              <a:rect b="b" l="l" r="r" t="t"/>
              <a:pathLst>
                <a:path extrusionOk="0" h="2579" w="1632">
                  <a:moveTo>
                    <a:pt x="877" y="0"/>
                  </a:moveTo>
                  <a:cubicBezTo>
                    <a:pt x="614" y="0"/>
                    <a:pt x="401" y="66"/>
                    <a:pt x="254" y="193"/>
                  </a:cubicBezTo>
                  <a:cubicBezTo>
                    <a:pt x="102" y="319"/>
                    <a:pt x="26" y="491"/>
                    <a:pt x="26" y="714"/>
                  </a:cubicBezTo>
                  <a:cubicBezTo>
                    <a:pt x="26" y="831"/>
                    <a:pt x="51" y="932"/>
                    <a:pt x="97" y="1023"/>
                  </a:cubicBezTo>
                  <a:cubicBezTo>
                    <a:pt x="142" y="1109"/>
                    <a:pt x="203" y="1185"/>
                    <a:pt x="279" y="1251"/>
                  </a:cubicBezTo>
                  <a:cubicBezTo>
                    <a:pt x="355" y="1317"/>
                    <a:pt x="472" y="1388"/>
                    <a:pt x="624" y="1459"/>
                  </a:cubicBezTo>
                  <a:cubicBezTo>
                    <a:pt x="786" y="1540"/>
                    <a:pt x="897" y="1596"/>
                    <a:pt x="948" y="1631"/>
                  </a:cubicBezTo>
                  <a:cubicBezTo>
                    <a:pt x="1004" y="1667"/>
                    <a:pt x="1044" y="1702"/>
                    <a:pt x="1069" y="1743"/>
                  </a:cubicBezTo>
                  <a:cubicBezTo>
                    <a:pt x="1095" y="1778"/>
                    <a:pt x="1110" y="1824"/>
                    <a:pt x="1110" y="1874"/>
                  </a:cubicBezTo>
                  <a:cubicBezTo>
                    <a:pt x="1110" y="1960"/>
                    <a:pt x="1080" y="2026"/>
                    <a:pt x="1019" y="2072"/>
                  </a:cubicBezTo>
                  <a:cubicBezTo>
                    <a:pt x="953" y="2118"/>
                    <a:pt x="867" y="2138"/>
                    <a:pt x="750" y="2138"/>
                  </a:cubicBezTo>
                  <a:cubicBezTo>
                    <a:pt x="654" y="2138"/>
                    <a:pt x="543" y="2123"/>
                    <a:pt x="426" y="2092"/>
                  </a:cubicBezTo>
                  <a:cubicBezTo>
                    <a:pt x="310" y="2062"/>
                    <a:pt x="168" y="2006"/>
                    <a:pt x="1" y="1930"/>
                  </a:cubicBezTo>
                  <a:lnTo>
                    <a:pt x="1" y="2427"/>
                  </a:lnTo>
                  <a:cubicBezTo>
                    <a:pt x="203" y="2528"/>
                    <a:pt x="441" y="2578"/>
                    <a:pt x="710" y="2578"/>
                  </a:cubicBezTo>
                  <a:cubicBezTo>
                    <a:pt x="999" y="2578"/>
                    <a:pt x="1226" y="2513"/>
                    <a:pt x="1389" y="2381"/>
                  </a:cubicBezTo>
                  <a:cubicBezTo>
                    <a:pt x="1551" y="2249"/>
                    <a:pt x="1632" y="2072"/>
                    <a:pt x="1632" y="1844"/>
                  </a:cubicBezTo>
                  <a:cubicBezTo>
                    <a:pt x="1632" y="1682"/>
                    <a:pt x="1586" y="1545"/>
                    <a:pt x="1500" y="1434"/>
                  </a:cubicBezTo>
                  <a:cubicBezTo>
                    <a:pt x="1414" y="1322"/>
                    <a:pt x="1252" y="1206"/>
                    <a:pt x="1019" y="1094"/>
                  </a:cubicBezTo>
                  <a:cubicBezTo>
                    <a:pt x="841" y="1013"/>
                    <a:pt x="730" y="952"/>
                    <a:pt x="684" y="922"/>
                  </a:cubicBezTo>
                  <a:cubicBezTo>
                    <a:pt x="634" y="887"/>
                    <a:pt x="603" y="856"/>
                    <a:pt x="578" y="821"/>
                  </a:cubicBezTo>
                  <a:cubicBezTo>
                    <a:pt x="558" y="785"/>
                    <a:pt x="548" y="745"/>
                    <a:pt x="548" y="694"/>
                  </a:cubicBezTo>
                  <a:cubicBezTo>
                    <a:pt x="548" y="623"/>
                    <a:pt x="573" y="562"/>
                    <a:pt x="629" y="512"/>
                  </a:cubicBezTo>
                  <a:cubicBezTo>
                    <a:pt x="679" y="466"/>
                    <a:pt x="760" y="441"/>
                    <a:pt x="857" y="441"/>
                  </a:cubicBezTo>
                  <a:cubicBezTo>
                    <a:pt x="943" y="441"/>
                    <a:pt x="1029" y="456"/>
                    <a:pt x="1115" y="476"/>
                  </a:cubicBezTo>
                  <a:cubicBezTo>
                    <a:pt x="1206" y="497"/>
                    <a:pt x="1313" y="537"/>
                    <a:pt x="1449" y="593"/>
                  </a:cubicBezTo>
                  <a:lnTo>
                    <a:pt x="1622" y="177"/>
                  </a:lnTo>
                  <a:cubicBezTo>
                    <a:pt x="1490" y="122"/>
                    <a:pt x="1368" y="76"/>
                    <a:pt x="1247" y="46"/>
                  </a:cubicBezTo>
                  <a:cubicBezTo>
                    <a:pt x="1130" y="15"/>
                    <a:pt x="100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631760" y="2860244"/>
              <a:ext cx="784702" cy="38723"/>
            </a:xfrm>
            <a:custGeom>
              <a:rect b="b" l="l" r="r" t="t"/>
              <a:pathLst>
                <a:path extrusionOk="0" h="340" w="6890">
                  <a:moveTo>
                    <a:pt x="1" y="0"/>
                  </a:moveTo>
                  <a:lnTo>
                    <a:pt x="1" y="340"/>
                  </a:lnTo>
                  <a:lnTo>
                    <a:pt x="6890" y="340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631760" y="2968097"/>
              <a:ext cx="1139583" cy="38723"/>
            </a:xfrm>
            <a:custGeom>
              <a:rect b="b" l="l" r="r" t="t"/>
              <a:pathLst>
                <a:path extrusionOk="0" h="340" w="10006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631760" y="3076519"/>
              <a:ext cx="1139583" cy="38836"/>
            </a:xfrm>
            <a:custGeom>
              <a:rect b="b" l="l" r="r" t="t"/>
              <a:pathLst>
                <a:path extrusionOk="0" h="341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631760" y="3184372"/>
              <a:ext cx="1139583" cy="38836"/>
            </a:xfrm>
            <a:custGeom>
              <a:rect b="b" l="l" r="r" t="t"/>
              <a:pathLst>
                <a:path extrusionOk="0" h="341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631760" y="3292908"/>
              <a:ext cx="1139583" cy="38723"/>
            </a:xfrm>
            <a:custGeom>
              <a:rect b="b" l="l" r="r" t="t"/>
              <a:pathLst>
                <a:path extrusionOk="0" h="340" w="10006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631760" y="3400761"/>
              <a:ext cx="1139583" cy="38723"/>
            </a:xfrm>
            <a:custGeom>
              <a:rect b="b" l="l" r="r" t="t"/>
              <a:pathLst>
                <a:path extrusionOk="0" h="340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631760" y="3509183"/>
              <a:ext cx="1139583" cy="38836"/>
            </a:xfrm>
            <a:custGeom>
              <a:rect b="b" l="l" r="r" t="t"/>
              <a:pathLst>
                <a:path extrusionOk="0" h="341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31760" y="3630931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631760" y="3750970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0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631760" y="3871008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631760" y="3990933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631760" y="4110972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841203" y="1727164"/>
              <a:ext cx="173227" cy="272994"/>
            </a:xfrm>
            <a:custGeom>
              <a:rect b="b" l="l" r="r" t="t"/>
              <a:pathLst>
                <a:path extrusionOk="0" h="2397" w="1521">
                  <a:moveTo>
                    <a:pt x="1029" y="31"/>
                  </a:moveTo>
                  <a:cubicBezTo>
                    <a:pt x="1004" y="41"/>
                    <a:pt x="978" y="61"/>
                    <a:pt x="958" y="81"/>
                  </a:cubicBezTo>
                  <a:lnTo>
                    <a:pt x="958" y="81"/>
                  </a:lnTo>
                  <a:cubicBezTo>
                    <a:pt x="938" y="107"/>
                    <a:pt x="917" y="137"/>
                    <a:pt x="897" y="162"/>
                  </a:cubicBezTo>
                  <a:lnTo>
                    <a:pt x="897" y="162"/>
                  </a:lnTo>
                  <a:cubicBezTo>
                    <a:pt x="755" y="355"/>
                    <a:pt x="644" y="563"/>
                    <a:pt x="527" y="770"/>
                  </a:cubicBezTo>
                  <a:lnTo>
                    <a:pt x="527" y="770"/>
                  </a:lnTo>
                  <a:cubicBezTo>
                    <a:pt x="380" y="1044"/>
                    <a:pt x="234" y="1312"/>
                    <a:pt x="122" y="1601"/>
                  </a:cubicBezTo>
                  <a:lnTo>
                    <a:pt x="122" y="1601"/>
                  </a:lnTo>
                  <a:cubicBezTo>
                    <a:pt x="66" y="1743"/>
                    <a:pt x="16" y="1895"/>
                    <a:pt x="6" y="2052"/>
                  </a:cubicBezTo>
                  <a:lnTo>
                    <a:pt x="6" y="2052"/>
                  </a:lnTo>
                  <a:cubicBezTo>
                    <a:pt x="1" y="2128"/>
                    <a:pt x="11" y="2214"/>
                    <a:pt x="51" y="2280"/>
                  </a:cubicBezTo>
                  <a:lnTo>
                    <a:pt x="51" y="2280"/>
                  </a:lnTo>
                  <a:cubicBezTo>
                    <a:pt x="132" y="2396"/>
                    <a:pt x="310" y="2396"/>
                    <a:pt x="426" y="2320"/>
                  </a:cubicBezTo>
                  <a:lnTo>
                    <a:pt x="426" y="2320"/>
                  </a:lnTo>
                  <a:cubicBezTo>
                    <a:pt x="537" y="2244"/>
                    <a:pt x="598" y="2118"/>
                    <a:pt x="664" y="2001"/>
                  </a:cubicBezTo>
                  <a:lnTo>
                    <a:pt x="664" y="2001"/>
                  </a:lnTo>
                  <a:cubicBezTo>
                    <a:pt x="928" y="1550"/>
                    <a:pt x="1155" y="1069"/>
                    <a:pt x="1399" y="603"/>
                  </a:cubicBezTo>
                  <a:lnTo>
                    <a:pt x="1399" y="603"/>
                  </a:lnTo>
                  <a:cubicBezTo>
                    <a:pt x="1439" y="527"/>
                    <a:pt x="1480" y="446"/>
                    <a:pt x="1495" y="355"/>
                  </a:cubicBezTo>
                  <a:lnTo>
                    <a:pt x="1495" y="355"/>
                  </a:lnTo>
                  <a:cubicBezTo>
                    <a:pt x="1520" y="157"/>
                    <a:pt x="1333" y="0"/>
                    <a:pt x="1155" y="0"/>
                  </a:cubicBezTo>
                  <a:lnTo>
                    <a:pt x="1155" y="0"/>
                  </a:lnTo>
                  <a:cubicBezTo>
                    <a:pt x="1110" y="0"/>
                    <a:pt x="1069" y="5"/>
                    <a:pt x="1029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888467" y="1675800"/>
              <a:ext cx="146690" cy="198624"/>
            </a:xfrm>
            <a:custGeom>
              <a:rect b="b" l="l" r="r" t="t"/>
              <a:pathLst>
                <a:path extrusionOk="0" h="1744" w="1288">
                  <a:moveTo>
                    <a:pt x="1284" y="0"/>
                  </a:moveTo>
                  <a:cubicBezTo>
                    <a:pt x="1238" y="0"/>
                    <a:pt x="852" y="77"/>
                    <a:pt x="842" y="77"/>
                  </a:cubicBezTo>
                  <a:cubicBezTo>
                    <a:pt x="452" y="208"/>
                    <a:pt x="1" y="1272"/>
                    <a:pt x="1" y="1272"/>
                  </a:cubicBezTo>
                  <a:lnTo>
                    <a:pt x="984" y="1743"/>
                  </a:lnTo>
                  <a:lnTo>
                    <a:pt x="1288" y="1"/>
                  </a:lnTo>
                  <a:cubicBezTo>
                    <a:pt x="1287" y="0"/>
                    <a:pt x="1286" y="0"/>
                    <a:pt x="1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355187" y="2585544"/>
              <a:ext cx="1367" cy="5353"/>
            </a:xfrm>
            <a:custGeom>
              <a:rect b="b" l="l" r="r" t="t"/>
              <a:pathLst>
                <a:path extrusionOk="0" h="47" w="12">
                  <a:moveTo>
                    <a:pt x="11" y="1"/>
                  </a:moveTo>
                  <a:lnTo>
                    <a:pt x="11" y="1"/>
                  </a:lnTo>
                  <a:cubicBezTo>
                    <a:pt x="6" y="16"/>
                    <a:pt x="1" y="31"/>
                    <a:pt x="1" y="47"/>
                  </a:cubicBezTo>
                  <a:cubicBezTo>
                    <a:pt x="6" y="31"/>
                    <a:pt x="6" y="16"/>
                    <a:pt x="11" y="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473518" y="2624836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468279" y="2623128"/>
              <a:ext cx="2506" cy="1253"/>
            </a:xfrm>
            <a:custGeom>
              <a:rect b="b" l="l" r="r" t="t"/>
              <a:pathLst>
                <a:path extrusionOk="0" h="11" w="22">
                  <a:moveTo>
                    <a:pt x="21" y="10"/>
                  </a:moveTo>
                  <a:cubicBezTo>
                    <a:pt x="16" y="5"/>
                    <a:pt x="11" y="0"/>
                    <a:pt x="1" y="0"/>
                  </a:cubicBezTo>
                  <a:cubicBezTo>
                    <a:pt x="11" y="0"/>
                    <a:pt x="16" y="5"/>
                    <a:pt x="2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501193" y="2618458"/>
              <a:ext cx="1253" cy="1253"/>
            </a:xfrm>
            <a:custGeom>
              <a:rect b="b" l="l" r="r" t="t"/>
              <a:pathLst>
                <a:path extrusionOk="0" h="11" w="11">
                  <a:moveTo>
                    <a:pt x="1" y="11"/>
                  </a:moveTo>
                  <a:cubicBezTo>
                    <a:pt x="6" y="6"/>
                    <a:pt x="6" y="1"/>
                    <a:pt x="11" y="1"/>
                  </a:cubicBezTo>
                  <a:cubicBezTo>
                    <a:pt x="6" y="1"/>
                    <a:pt x="6" y="6"/>
                    <a:pt x="1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03471" y="2616750"/>
              <a:ext cx="1253" cy="683"/>
            </a:xfrm>
            <a:custGeom>
              <a:rect b="b" l="l" r="r" t="t"/>
              <a:pathLst>
                <a:path extrusionOk="0" h="6" w="11">
                  <a:moveTo>
                    <a:pt x="11" y="0"/>
                  </a:moveTo>
                  <a:cubicBezTo>
                    <a:pt x="6" y="0"/>
                    <a:pt x="6" y="6"/>
                    <a:pt x="1" y="6"/>
                  </a:cubicBezTo>
                  <a:cubicBezTo>
                    <a:pt x="6" y="6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837786" y="1997650"/>
              <a:ext cx="647351" cy="209785"/>
            </a:xfrm>
            <a:custGeom>
              <a:rect b="b" l="l" r="r" t="t"/>
              <a:pathLst>
                <a:path extrusionOk="0" h="1842" w="5684">
                  <a:moveTo>
                    <a:pt x="2268" y="1"/>
                  </a:moveTo>
                  <a:cubicBezTo>
                    <a:pt x="1966" y="1"/>
                    <a:pt x="1663" y="107"/>
                    <a:pt x="1383" y="224"/>
                  </a:cubicBezTo>
                  <a:cubicBezTo>
                    <a:pt x="1109" y="335"/>
                    <a:pt x="826" y="432"/>
                    <a:pt x="552" y="553"/>
                  </a:cubicBezTo>
                  <a:cubicBezTo>
                    <a:pt x="390" y="629"/>
                    <a:pt x="157" y="700"/>
                    <a:pt x="71" y="883"/>
                  </a:cubicBezTo>
                  <a:cubicBezTo>
                    <a:pt x="66" y="893"/>
                    <a:pt x="61" y="908"/>
                    <a:pt x="56" y="923"/>
                  </a:cubicBezTo>
                  <a:cubicBezTo>
                    <a:pt x="0" y="1090"/>
                    <a:pt x="76" y="1273"/>
                    <a:pt x="157" y="1414"/>
                  </a:cubicBezTo>
                  <a:cubicBezTo>
                    <a:pt x="208" y="1506"/>
                    <a:pt x="350" y="1754"/>
                    <a:pt x="446" y="1774"/>
                  </a:cubicBezTo>
                  <a:cubicBezTo>
                    <a:pt x="662" y="1822"/>
                    <a:pt x="882" y="1842"/>
                    <a:pt x="1102" y="1842"/>
                  </a:cubicBezTo>
                  <a:cubicBezTo>
                    <a:pt x="1300" y="1842"/>
                    <a:pt x="1498" y="1826"/>
                    <a:pt x="1692" y="1799"/>
                  </a:cubicBezTo>
                  <a:cubicBezTo>
                    <a:pt x="1945" y="1769"/>
                    <a:pt x="2194" y="1723"/>
                    <a:pt x="2442" y="1673"/>
                  </a:cubicBezTo>
                  <a:cubicBezTo>
                    <a:pt x="2568" y="1647"/>
                    <a:pt x="2710" y="1622"/>
                    <a:pt x="2842" y="1577"/>
                  </a:cubicBezTo>
                  <a:cubicBezTo>
                    <a:pt x="2974" y="1622"/>
                    <a:pt x="3121" y="1647"/>
                    <a:pt x="3247" y="1673"/>
                  </a:cubicBezTo>
                  <a:cubicBezTo>
                    <a:pt x="3495" y="1723"/>
                    <a:pt x="3744" y="1769"/>
                    <a:pt x="3992" y="1799"/>
                  </a:cubicBezTo>
                  <a:cubicBezTo>
                    <a:pt x="4189" y="1826"/>
                    <a:pt x="4387" y="1842"/>
                    <a:pt x="4584" y="1842"/>
                  </a:cubicBezTo>
                  <a:cubicBezTo>
                    <a:pt x="4803" y="1842"/>
                    <a:pt x="5022" y="1822"/>
                    <a:pt x="5238" y="1774"/>
                  </a:cubicBezTo>
                  <a:cubicBezTo>
                    <a:pt x="5334" y="1754"/>
                    <a:pt x="5481" y="1506"/>
                    <a:pt x="5527" y="1414"/>
                  </a:cubicBezTo>
                  <a:cubicBezTo>
                    <a:pt x="5613" y="1273"/>
                    <a:pt x="5684" y="1090"/>
                    <a:pt x="5633" y="923"/>
                  </a:cubicBezTo>
                  <a:cubicBezTo>
                    <a:pt x="5628" y="908"/>
                    <a:pt x="5623" y="893"/>
                    <a:pt x="5613" y="883"/>
                  </a:cubicBezTo>
                  <a:cubicBezTo>
                    <a:pt x="5532" y="700"/>
                    <a:pt x="5299" y="629"/>
                    <a:pt x="5137" y="553"/>
                  </a:cubicBezTo>
                  <a:cubicBezTo>
                    <a:pt x="4863" y="432"/>
                    <a:pt x="4579" y="335"/>
                    <a:pt x="4301" y="224"/>
                  </a:cubicBezTo>
                  <a:cubicBezTo>
                    <a:pt x="4021" y="107"/>
                    <a:pt x="3721" y="1"/>
                    <a:pt x="3417" y="1"/>
                  </a:cubicBezTo>
                  <a:cubicBezTo>
                    <a:pt x="3352" y="1"/>
                    <a:pt x="3287" y="6"/>
                    <a:pt x="3222" y="16"/>
                  </a:cubicBezTo>
                  <a:cubicBezTo>
                    <a:pt x="3085" y="37"/>
                    <a:pt x="2958" y="92"/>
                    <a:pt x="2842" y="168"/>
                  </a:cubicBezTo>
                  <a:cubicBezTo>
                    <a:pt x="2730" y="92"/>
                    <a:pt x="2599" y="37"/>
                    <a:pt x="2462" y="16"/>
                  </a:cubicBezTo>
                  <a:cubicBezTo>
                    <a:pt x="2398" y="6"/>
                    <a:pt x="2333" y="1"/>
                    <a:pt x="2268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009646" y="1641747"/>
              <a:ext cx="309325" cy="406929"/>
            </a:xfrm>
            <a:custGeom>
              <a:rect b="b" l="l" r="r" t="t"/>
              <a:pathLst>
                <a:path extrusionOk="0" h="3573" w="2716">
                  <a:moveTo>
                    <a:pt x="1353" y="1"/>
                  </a:moveTo>
                  <a:cubicBezTo>
                    <a:pt x="690" y="6"/>
                    <a:pt x="1" y="325"/>
                    <a:pt x="1" y="325"/>
                  </a:cubicBezTo>
                  <a:cubicBezTo>
                    <a:pt x="6" y="376"/>
                    <a:pt x="11" y="426"/>
                    <a:pt x="11" y="472"/>
                  </a:cubicBezTo>
                  <a:cubicBezTo>
                    <a:pt x="36" y="847"/>
                    <a:pt x="61" y="1227"/>
                    <a:pt x="87" y="1601"/>
                  </a:cubicBezTo>
                  <a:cubicBezTo>
                    <a:pt x="102" y="1829"/>
                    <a:pt x="117" y="2057"/>
                    <a:pt x="132" y="2290"/>
                  </a:cubicBezTo>
                  <a:cubicBezTo>
                    <a:pt x="148" y="2533"/>
                    <a:pt x="183" y="2746"/>
                    <a:pt x="107" y="2984"/>
                  </a:cubicBezTo>
                  <a:cubicBezTo>
                    <a:pt x="87" y="3060"/>
                    <a:pt x="56" y="3141"/>
                    <a:pt x="92" y="3207"/>
                  </a:cubicBezTo>
                  <a:cubicBezTo>
                    <a:pt x="117" y="3263"/>
                    <a:pt x="173" y="3293"/>
                    <a:pt x="224" y="3319"/>
                  </a:cubicBezTo>
                  <a:cubicBezTo>
                    <a:pt x="325" y="3369"/>
                    <a:pt x="431" y="3415"/>
                    <a:pt x="538" y="3455"/>
                  </a:cubicBezTo>
                  <a:cubicBezTo>
                    <a:pt x="771" y="3541"/>
                    <a:pt x="1017" y="3573"/>
                    <a:pt x="1265" y="3573"/>
                  </a:cubicBezTo>
                  <a:cubicBezTo>
                    <a:pt x="1560" y="3573"/>
                    <a:pt x="1860" y="3528"/>
                    <a:pt x="2148" y="3476"/>
                  </a:cubicBezTo>
                  <a:cubicBezTo>
                    <a:pt x="2321" y="3445"/>
                    <a:pt x="2503" y="3400"/>
                    <a:pt x="2620" y="3263"/>
                  </a:cubicBezTo>
                  <a:cubicBezTo>
                    <a:pt x="2640" y="3243"/>
                    <a:pt x="2655" y="3217"/>
                    <a:pt x="2665" y="3187"/>
                  </a:cubicBezTo>
                  <a:cubicBezTo>
                    <a:pt x="2685" y="3121"/>
                    <a:pt x="2660" y="3050"/>
                    <a:pt x="2640" y="2984"/>
                  </a:cubicBezTo>
                  <a:cubicBezTo>
                    <a:pt x="2625" y="2929"/>
                    <a:pt x="2609" y="2868"/>
                    <a:pt x="2599" y="2807"/>
                  </a:cubicBezTo>
                  <a:cubicBezTo>
                    <a:pt x="2549" y="2539"/>
                    <a:pt x="2589" y="2255"/>
                    <a:pt x="2604" y="1981"/>
                  </a:cubicBezTo>
                  <a:cubicBezTo>
                    <a:pt x="2625" y="1723"/>
                    <a:pt x="2640" y="1465"/>
                    <a:pt x="2655" y="1206"/>
                  </a:cubicBezTo>
                  <a:lnTo>
                    <a:pt x="2716" y="325"/>
                  </a:lnTo>
                  <a:cubicBezTo>
                    <a:pt x="2716" y="325"/>
                    <a:pt x="2027" y="6"/>
                    <a:pt x="1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127977" y="1750283"/>
              <a:ext cx="43962" cy="50795"/>
            </a:xfrm>
            <a:custGeom>
              <a:rect b="b" l="l" r="r" t="t"/>
              <a:pathLst>
                <a:path extrusionOk="0" h="446" w="386">
                  <a:moveTo>
                    <a:pt x="198" y="0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188" y="436"/>
                  </a:lnTo>
                  <a:lnTo>
                    <a:pt x="188" y="446"/>
                  </a:lnTo>
                  <a:lnTo>
                    <a:pt x="193" y="441"/>
                  </a:lnTo>
                  <a:lnTo>
                    <a:pt x="198" y="446"/>
                  </a:lnTo>
                  <a:lnTo>
                    <a:pt x="198" y="43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115222" y="1783653"/>
              <a:ext cx="64120" cy="285750"/>
            </a:xfrm>
            <a:custGeom>
              <a:rect b="b" l="l" r="r" t="t"/>
              <a:pathLst>
                <a:path extrusionOk="0" h="2509" w="563">
                  <a:moveTo>
                    <a:pt x="310" y="21"/>
                  </a:moveTo>
                  <a:lnTo>
                    <a:pt x="229" y="1"/>
                  </a:lnTo>
                  <a:lnTo>
                    <a:pt x="1" y="1946"/>
                  </a:lnTo>
                  <a:lnTo>
                    <a:pt x="305" y="2498"/>
                  </a:lnTo>
                  <a:lnTo>
                    <a:pt x="305" y="2508"/>
                  </a:lnTo>
                  <a:lnTo>
                    <a:pt x="310" y="2503"/>
                  </a:lnTo>
                  <a:lnTo>
                    <a:pt x="315" y="2508"/>
                  </a:lnTo>
                  <a:lnTo>
                    <a:pt x="315" y="2498"/>
                  </a:lnTo>
                  <a:lnTo>
                    <a:pt x="563" y="194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095633" y="1683886"/>
              <a:ext cx="108537" cy="91795"/>
            </a:xfrm>
            <a:custGeom>
              <a:rect b="b" l="l" r="r" t="t"/>
              <a:pathLst>
                <a:path extrusionOk="0" h="806" w="953">
                  <a:moveTo>
                    <a:pt x="0" y="0"/>
                  </a:moveTo>
                  <a:lnTo>
                    <a:pt x="477" y="80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089255" y="1665436"/>
              <a:ext cx="49770" cy="91226"/>
            </a:xfrm>
            <a:custGeom>
              <a:rect b="b" l="l" r="r" t="t"/>
              <a:pathLst>
                <a:path extrusionOk="0" h="801" w="437">
                  <a:moveTo>
                    <a:pt x="244" y="704"/>
                  </a:moveTo>
                  <a:lnTo>
                    <a:pt x="436" y="801"/>
                  </a:lnTo>
                  <a:cubicBezTo>
                    <a:pt x="436" y="786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074335" y="1661905"/>
              <a:ext cx="42709" cy="106943"/>
            </a:xfrm>
            <a:custGeom>
              <a:rect b="b" l="l" r="r" t="t"/>
              <a:pathLst>
                <a:path extrusionOk="0" h="939" w="375">
                  <a:moveTo>
                    <a:pt x="0" y="47"/>
                  </a:moveTo>
                  <a:lnTo>
                    <a:pt x="41" y="938"/>
                  </a:lnTo>
                  <a:lnTo>
                    <a:pt x="375" y="735"/>
                  </a:lnTo>
                  <a:lnTo>
                    <a:pt x="132" y="3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160208" y="1665436"/>
              <a:ext cx="49770" cy="91226"/>
            </a:xfrm>
            <a:custGeom>
              <a:rect b="b" l="l" r="r" t="t"/>
              <a:pathLst>
                <a:path extrusionOk="0" h="801" w="437">
                  <a:moveTo>
                    <a:pt x="1" y="801"/>
                  </a:moveTo>
                  <a:lnTo>
                    <a:pt x="219" y="710"/>
                  </a:lnTo>
                  <a:lnTo>
                    <a:pt x="436" y="0"/>
                  </a:lnTo>
                  <a:cubicBezTo>
                    <a:pt x="436" y="0"/>
                    <a:pt x="1" y="786"/>
                    <a:pt x="1" y="801"/>
                  </a:cubicBez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85036" y="1661905"/>
              <a:ext cx="39406" cy="106943"/>
            </a:xfrm>
            <a:custGeom>
              <a:rect b="b" l="l" r="r" t="t"/>
              <a:pathLst>
                <a:path extrusionOk="0" h="939" w="346">
                  <a:moveTo>
                    <a:pt x="218" y="31"/>
                  </a:moveTo>
                  <a:lnTo>
                    <a:pt x="1" y="741"/>
                  </a:lnTo>
                  <a:lnTo>
                    <a:pt x="310" y="938"/>
                  </a:lnTo>
                  <a:lnTo>
                    <a:pt x="345" y="4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039713" y="1499841"/>
              <a:ext cx="216960" cy="195094"/>
            </a:xfrm>
            <a:custGeom>
              <a:rect b="b" l="l" r="r" t="t"/>
              <a:pathLst>
                <a:path extrusionOk="0" h="1713" w="1905">
                  <a:moveTo>
                    <a:pt x="375" y="71"/>
                  </a:moveTo>
                  <a:cubicBezTo>
                    <a:pt x="0" y="132"/>
                    <a:pt x="56" y="629"/>
                    <a:pt x="56" y="629"/>
                  </a:cubicBezTo>
                  <a:lnTo>
                    <a:pt x="56" y="629"/>
                  </a:lnTo>
                  <a:cubicBezTo>
                    <a:pt x="96" y="1454"/>
                    <a:pt x="334" y="1713"/>
                    <a:pt x="334" y="1713"/>
                  </a:cubicBezTo>
                  <a:lnTo>
                    <a:pt x="334" y="1713"/>
                  </a:lnTo>
                  <a:lnTo>
                    <a:pt x="1575" y="1713"/>
                  </a:lnTo>
                  <a:cubicBezTo>
                    <a:pt x="1879" y="1323"/>
                    <a:pt x="1905" y="426"/>
                    <a:pt x="1905" y="426"/>
                  </a:cubicBezTo>
                  <a:lnTo>
                    <a:pt x="1905" y="426"/>
                  </a:lnTo>
                  <a:cubicBezTo>
                    <a:pt x="1798" y="87"/>
                    <a:pt x="1434" y="1"/>
                    <a:pt x="1074" y="1"/>
                  </a:cubicBezTo>
                  <a:lnTo>
                    <a:pt x="1074" y="1"/>
                  </a:lnTo>
                  <a:cubicBezTo>
                    <a:pt x="800" y="1"/>
                    <a:pt x="532" y="46"/>
                    <a:pt x="375" y="71"/>
                  </a:cubicBez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060441" y="1540272"/>
              <a:ext cx="180630" cy="190424"/>
            </a:xfrm>
            <a:custGeom>
              <a:rect b="b" l="l" r="r" t="t"/>
              <a:pathLst>
                <a:path extrusionOk="0" h="1672" w="1586">
                  <a:moveTo>
                    <a:pt x="0" y="162"/>
                  </a:moveTo>
                  <a:cubicBezTo>
                    <a:pt x="0" y="162"/>
                    <a:pt x="76" y="1297"/>
                    <a:pt x="264" y="1474"/>
                  </a:cubicBezTo>
                  <a:lnTo>
                    <a:pt x="264" y="1474"/>
                  </a:lnTo>
                  <a:cubicBezTo>
                    <a:pt x="315" y="1525"/>
                    <a:pt x="710" y="1667"/>
                    <a:pt x="791" y="1672"/>
                  </a:cubicBezTo>
                  <a:lnTo>
                    <a:pt x="791" y="1672"/>
                  </a:lnTo>
                  <a:cubicBezTo>
                    <a:pt x="877" y="1667"/>
                    <a:pt x="1272" y="1525"/>
                    <a:pt x="1323" y="1474"/>
                  </a:cubicBezTo>
                  <a:lnTo>
                    <a:pt x="1323" y="1474"/>
                  </a:lnTo>
                  <a:cubicBezTo>
                    <a:pt x="1510" y="1297"/>
                    <a:pt x="1586" y="162"/>
                    <a:pt x="1586" y="162"/>
                  </a:cubicBezTo>
                  <a:lnTo>
                    <a:pt x="1586" y="1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221367" y="1547675"/>
              <a:ext cx="23234" cy="84962"/>
            </a:xfrm>
            <a:custGeom>
              <a:rect b="b" l="l" r="r" t="t"/>
              <a:pathLst>
                <a:path extrusionOk="0" h="746" w="204">
                  <a:moveTo>
                    <a:pt x="1" y="31"/>
                  </a:moveTo>
                  <a:lnTo>
                    <a:pt x="87" y="74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226606" y="1580589"/>
              <a:ext cx="46809" cy="78015"/>
            </a:xfrm>
            <a:custGeom>
              <a:rect b="b" l="l" r="r" t="t"/>
              <a:pathLst>
                <a:path extrusionOk="0" h="685" w="411">
                  <a:moveTo>
                    <a:pt x="102" y="67"/>
                  </a:moveTo>
                  <a:lnTo>
                    <a:pt x="0" y="685"/>
                  </a:lnTo>
                  <a:cubicBezTo>
                    <a:pt x="289" y="619"/>
                    <a:pt x="411" y="274"/>
                    <a:pt x="335" y="92"/>
                  </a:cubicBezTo>
                  <a:lnTo>
                    <a:pt x="335" y="92"/>
                  </a:lnTo>
                  <a:cubicBezTo>
                    <a:pt x="309" y="31"/>
                    <a:pt x="259" y="1"/>
                    <a:pt x="213" y="1"/>
                  </a:cubicBezTo>
                  <a:lnTo>
                    <a:pt x="213" y="1"/>
                  </a:lnTo>
                  <a:cubicBezTo>
                    <a:pt x="167" y="1"/>
                    <a:pt x="122" y="26"/>
                    <a:pt x="102" y="67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091532" y="1531047"/>
              <a:ext cx="133479" cy="63665"/>
            </a:xfrm>
            <a:custGeom>
              <a:rect b="b" l="l" r="r" t="t"/>
              <a:pathLst>
                <a:path extrusionOk="0" h="559" w="1172">
                  <a:moveTo>
                    <a:pt x="320" y="0"/>
                  </a:moveTo>
                  <a:lnTo>
                    <a:pt x="1" y="162"/>
                  </a:lnTo>
                  <a:cubicBezTo>
                    <a:pt x="1" y="162"/>
                    <a:pt x="296" y="558"/>
                    <a:pt x="897" y="558"/>
                  </a:cubicBezTo>
                  <a:cubicBezTo>
                    <a:pt x="982" y="558"/>
                    <a:pt x="1073" y="550"/>
                    <a:pt x="1171" y="532"/>
                  </a:cubicBezTo>
                  <a:cubicBezTo>
                    <a:pt x="1171" y="532"/>
                    <a:pt x="502" y="426"/>
                    <a:pt x="320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035043" y="1439253"/>
              <a:ext cx="259783" cy="183021"/>
            </a:xfrm>
            <a:custGeom>
              <a:rect b="b" l="l" r="r" t="t"/>
              <a:pathLst>
                <a:path extrusionOk="0" h="1607" w="2281">
                  <a:moveTo>
                    <a:pt x="1238" y="0"/>
                  </a:moveTo>
                  <a:cubicBezTo>
                    <a:pt x="1229" y="0"/>
                    <a:pt x="1220" y="0"/>
                    <a:pt x="1211" y="1"/>
                  </a:cubicBezTo>
                  <a:cubicBezTo>
                    <a:pt x="1095" y="6"/>
                    <a:pt x="978" y="36"/>
                    <a:pt x="872" y="92"/>
                  </a:cubicBezTo>
                  <a:cubicBezTo>
                    <a:pt x="755" y="148"/>
                    <a:pt x="679" y="249"/>
                    <a:pt x="588" y="340"/>
                  </a:cubicBezTo>
                  <a:cubicBezTo>
                    <a:pt x="588" y="340"/>
                    <a:pt x="526" y="320"/>
                    <a:pt x="444" y="320"/>
                  </a:cubicBezTo>
                  <a:cubicBezTo>
                    <a:pt x="356" y="320"/>
                    <a:pt x="246" y="343"/>
                    <a:pt x="163" y="436"/>
                  </a:cubicBezTo>
                  <a:cubicBezTo>
                    <a:pt x="1" y="624"/>
                    <a:pt x="117" y="1227"/>
                    <a:pt x="117" y="1227"/>
                  </a:cubicBezTo>
                  <a:lnTo>
                    <a:pt x="330" y="1606"/>
                  </a:lnTo>
                  <a:lnTo>
                    <a:pt x="588" y="963"/>
                  </a:lnTo>
                  <a:cubicBezTo>
                    <a:pt x="588" y="963"/>
                    <a:pt x="1032" y="1245"/>
                    <a:pt x="1485" y="1245"/>
                  </a:cubicBezTo>
                  <a:cubicBezTo>
                    <a:pt x="1712" y="1245"/>
                    <a:pt x="1941" y="1174"/>
                    <a:pt x="2118" y="963"/>
                  </a:cubicBezTo>
                  <a:lnTo>
                    <a:pt x="2280" y="705"/>
                  </a:lnTo>
                  <a:lnTo>
                    <a:pt x="2280" y="705"/>
                  </a:lnTo>
                  <a:cubicBezTo>
                    <a:pt x="2280" y="705"/>
                    <a:pt x="2208" y="721"/>
                    <a:pt x="2130" y="721"/>
                  </a:cubicBezTo>
                  <a:cubicBezTo>
                    <a:pt x="2058" y="721"/>
                    <a:pt x="1980" y="707"/>
                    <a:pt x="1946" y="654"/>
                  </a:cubicBezTo>
                  <a:cubicBezTo>
                    <a:pt x="1814" y="462"/>
                    <a:pt x="1763" y="249"/>
                    <a:pt x="1571" y="102"/>
                  </a:cubicBezTo>
                  <a:cubicBezTo>
                    <a:pt x="1472" y="31"/>
                    <a:pt x="1356" y="0"/>
                    <a:pt x="1238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028096" y="1580019"/>
              <a:ext cx="46353" cy="78015"/>
            </a:xfrm>
            <a:custGeom>
              <a:rect b="b" l="l" r="r" t="t"/>
              <a:pathLst>
                <a:path extrusionOk="0" h="685" w="407">
                  <a:moveTo>
                    <a:pt x="77" y="92"/>
                  </a:moveTo>
                  <a:cubicBezTo>
                    <a:pt x="1" y="274"/>
                    <a:pt x="122" y="619"/>
                    <a:pt x="406" y="685"/>
                  </a:cubicBezTo>
                  <a:lnTo>
                    <a:pt x="406" y="685"/>
                  </a:lnTo>
                  <a:lnTo>
                    <a:pt x="310" y="67"/>
                  </a:lnTo>
                  <a:cubicBezTo>
                    <a:pt x="290" y="26"/>
                    <a:pt x="244" y="1"/>
                    <a:pt x="198" y="1"/>
                  </a:cubicBezTo>
                  <a:lnTo>
                    <a:pt x="198" y="1"/>
                  </a:lnTo>
                  <a:cubicBezTo>
                    <a:pt x="153" y="1"/>
                    <a:pt x="102" y="26"/>
                    <a:pt x="77" y="92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354048" y="2456964"/>
              <a:ext cx="218783" cy="225047"/>
            </a:xfrm>
            <a:custGeom>
              <a:rect b="b" l="l" r="r" t="t"/>
              <a:pathLst>
                <a:path extrusionOk="0" h="1976" w="1921">
                  <a:moveTo>
                    <a:pt x="214" y="760"/>
                  </a:moveTo>
                  <a:cubicBezTo>
                    <a:pt x="188" y="796"/>
                    <a:pt x="153" y="836"/>
                    <a:pt x="133" y="877"/>
                  </a:cubicBezTo>
                  <a:lnTo>
                    <a:pt x="133" y="877"/>
                  </a:lnTo>
                  <a:cubicBezTo>
                    <a:pt x="133" y="882"/>
                    <a:pt x="133" y="887"/>
                    <a:pt x="127" y="892"/>
                  </a:cubicBezTo>
                  <a:lnTo>
                    <a:pt x="127" y="892"/>
                  </a:lnTo>
                  <a:cubicBezTo>
                    <a:pt x="133" y="892"/>
                    <a:pt x="133" y="892"/>
                    <a:pt x="138" y="892"/>
                  </a:cubicBezTo>
                  <a:lnTo>
                    <a:pt x="138" y="892"/>
                  </a:lnTo>
                  <a:cubicBezTo>
                    <a:pt x="133" y="892"/>
                    <a:pt x="133" y="892"/>
                    <a:pt x="127" y="897"/>
                  </a:cubicBezTo>
                  <a:lnTo>
                    <a:pt x="127" y="897"/>
                  </a:lnTo>
                  <a:cubicBezTo>
                    <a:pt x="62" y="922"/>
                    <a:pt x="21" y="1135"/>
                    <a:pt x="11" y="1201"/>
                  </a:cubicBezTo>
                  <a:lnTo>
                    <a:pt x="11" y="1201"/>
                  </a:lnTo>
                  <a:cubicBezTo>
                    <a:pt x="1" y="1236"/>
                    <a:pt x="1" y="1277"/>
                    <a:pt x="11" y="1312"/>
                  </a:cubicBezTo>
                  <a:lnTo>
                    <a:pt x="11" y="1312"/>
                  </a:lnTo>
                  <a:cubicBezTo>
                    <a:pt x="31" y="1363"/>
                    <a:pt x="82" y="1398"/>
                    <a:pt x="133" y="1429"/>
                  </a:cubicBezTo>
                  <a:lnTo>
                    <a:pt x="133" y="1429"/>
                  </a:lnTo>
                  <a:cubicBezTo>
                    <a:pt x="229" y="1479"/>
                    <a:pt x="340" y="1515"/>
                    <a:pt x="442" y="1561"/>
                  </a:cubicBezTo>
                  <a:lnTo>
                    <a:pt x="442" y="1561"/>
                  </a:lnTo>
                  <a:cubicBezTo>
                    <a:pt x="634" y="1652"/>
                    <a:pt x="821" y="1773"/>
                    <a:pt x="1019" y="1844"/>
                  </a:cubicBezTo>
                  <a:lnTo>
                    <a:pt x="1019" y="1844"/>
                  </a:lnTo>
                  <a:cubicBezTo>
                    <a:pt x="1242" y="1925"/>
                    <a:pt x="1475" y="1930"/>
                    <a:pt x="1708" y="1966"/>
                  </a:cubicBezTo>
                  <a:lnTo>
                    <a:pt x="1708" y="1966"/>
                  </a:lnTo>
                  <a:cubicBezTo>
                    <a:pt x="1769" y="1976"/>
                    <a:pt x="1865" y="1971"/>
                    <a:pt x="1895" y="1900"/>
                  </a:cubicBezTo>
                  <a:lnTo>
                    <a:pt x="1895" y="1900"/>
                  </a:lnTo>
                  <a:cubicBezTo>
                    <a:pt x="1921" y="1829"/>
                    <a:pt x="1865" y="1718"/>
                    <a:pt x="1824" y="1662"/>
                  </a:cubicBezTo>
                  <a:lnTo>
                    <a:pt x="1824" y="1662"/>
                  </a:lnTo>
                  <a:cubicBezTo>
                    <a:pt x="1824" y="1662"/>
                    <a:pt x="1824" y="1657"/>
                    <a:pt x="1819" y="1657"/>
                  </a:cubicBezTo>
                  <a:lnTo>
                    <a:pt x="1819" y="1657"/>
                  </a:lnTo>
                  <a:cubicBezTo>
                    <a:pt x="1804" y="1631"/>
                    <a:pt x="1784" y="1611"/>
                    <a:pt x="1759" y="1596"/>
                  </a:cubicBezTo>
                  <a:lnTo>
                    <a:pt x="1759" y="1596"/>
                  </a:lnTo>
                  <a:cubicBezTo>
                    <a:pt x="1769" y="1601"/>
                    <a:pt x="1779" y="1606"/>
                    <a:pt x="1784" y="1611"/>
                  </a:cubicBezTo>
                  <a:lnTo>
                    <a:pt x="1784" y="1611"/>
                  </a:lnTo>
                  <a:cubicBezTo>
                    <a:pt x="1779" y="1606"/>
                    <a:pt x="1769" y="1601"/>
                    <a:pt x="1759" y="1596"/>
                  </a:cubicBezTo>
                  <a:lnTo>
                    <a:pt x="1759" y="1596"/>
                  </a:lnTo>
                  <a:cubicBezTo>
                    <a:pt x="1713" y="1555"/>
                    <a:pt x="1657" y="1525"/>
                    <a:pt x="1602" y="1495"/>
                  </a:cubicBezTo>
                  <a:lnTo>
                    <a:pt x="1602" y="1495"/>
                  </a:lnTo>
                  <a:cubicBezTo>
                    <a:pt x="1581" y="1490"/>
                    <a:pt x="1566" y="1479"/>
                    <a:pt x="1546" y="1469"/>
                  </a:cubicBezTo>
                  <a:lnTo>
                    <a:pt x="1546" y="1469"/>
                  </a:lnTo>
                  <a:cubicBezTo>
                    <a:pt x="1465" y="1424"/>
                    <a:pt x="1394" y="1383"/>
                    <a:pt x="1369" y="1368"/>
                  </a:cubicBezTo>
                  <a:lnTo>
                    <a:pt x="1369" y="1368"/>
                  </a:lnTo>
                  <a:cubicBezTo>
                    <a:pt x="1369" y="1368"/>
                    <a:pt x="1363" y="1363"/>
                    <a:pt x="1363" y="1363"/>
                  </a:cubicBezTo>
                  <a:lnTo>
                    <a:pt x="1363" y="1363"/>
                  </a:lnTo>
                  <a:lnTo>
                    <a:pt x="1363" y="1363"/>
                  </a:lnTo>
                  <a:cubicBezTo>
                    <a:pt x="1328" y="1327"/>
                    <a:pt x="740" y="684"/>
                    <a:pt x="710" y="634"/>
                  </a:cubicBezTo>
                  <a:lnTo>
                    <a:pt x="710" y="634"/>
                  </a:lnTo>
                  <a:cubicBezTo>
                    <a:pt x="659" y="390"/>
                    <a:pt x="700" y="41"/>
                    <a:pt x="700" y="41"/>
                  </a:cubicBezTo>
                  <a:lnTo>
                    <a:pt x="700" y="41"/>
                  </a:lnTo>
                  <a:lnTo>
                    <a:pt x="214" y="0"/>
                  </a:lnTo>
                  <a:cubicBezTo>
                    <a:pt x="214" y="0"/>
                    <a:pt x="284" y="436"/>
                    <a:pt x="214" y="760"/>
                  </a:cubicBezTo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354617" y="2547505"/>
              <a:ext cx="215935" cy="133935"/>
            </a:xfrm>
            <a:custGeom>
              <a:rect b="b" l="l" r="r" t="t"/>
              <a:pathLst>
                <a:path extrusionOk="0" h="1176" w="1896">
                  <a:moveTo>
                    <a:pt x="153" y="46"/>
                  </a:moveTo>
                  <a:cubicBezTo>
                    <a:pt x="128" y="82"/>
                    <a:pt x="97" y="112"/>
                    <a:pt x="77" y="148"/>
                  </a:cubicBezTo>
                  <a:lnTo>
                    <a:pt x="77" y="148"/>
                  </a:lnTo>
                  <a:cubicBezTo>
                    <a:pt x="77" y="158"/>
                    <a:pt x="72" y="163"/>
                    <a:pt x="67" y="168"/>
                  </a:cubicBezTo>
                  <a:lnTo>
                    <a:pt x="67" y="168"/>
                  </a:lnTo>
                  <a:cubicBezTo>
                    <a:pt x="62" y="183"/>
                    <a:pt x="57" y="193"/>
                    <a:pt x="52" y="208"/>
                  </a:cubicBezTo>
                  <a:lnTo>
                    <a:pt x="52" y="208"/>
                  </a:lnTo>
                  <a:cubicBezTo>
                    <a:pt x="46" y="218"/>
                    <a:pt x="46" y="229"/>
                    <a:pt x="41" y="244"/>
                  </a:cubicBezTo>
                  <a:lnTo>
                    <a:pt x="41" y="244"/>
                  </a:lnTo>
                  <a:cubicBezTo>
                    <a:pt x="36" y="254"/>
                    <a:pt x="31" y="269"/>
                    <a:pt x="26" y="284"/>
                  </a:cubicBezTo>
                  <a:lnTo>
                    <a:pt x="26" y="284"/>
                  </a:lnTo>
                  <a:cubicBezTo>
                    <a:pt x="26" y="294"/>
                    <a:pt x="26" y="299"/>
                    <a:pt x="21" y="310"/>
                  </a:cubicBezTo>
                  <a:lnTo>
                    <a:pt x="21" y="310"/>
                  </a:lnTo>
                  <a:cubicBezTo>
                    <a:pt x="11" y="350"/>
                    <a:pt x="6" y="386"/>
                    <a:pt x="6" y="406"/>
                  </a:cubicBezTo>
                  <a:lnTo>
                    <a:pt x="6" y="406"/>
                  </a:lnTo>
                  <a:cubicBezTo>
                    <a:pt x="1" y="421"/>
                    <a:pt x="1" y="441"/>
                    <a:pt x="1" y="462"/>
                  </a:cubicBezTo>
                  <a:lnTo>
                    <a:pt x="1" y="462"/>
                  </a:lnTo>
                  <a:cubicBezTo>
                    <a:pt x="1" y="467"/>
                    <a:pt x="1" y="472"/>
                    <a:pt x="1" y="477"/>
                  </a:cubicBezTo>
                  <a:lnTo>
                    <a:pt x="1" y="477"/>
                  </a:lnTo>
                  <a:cubicBezTo>
                    <a:pt x="1" y="487"/>
                    <a:pt x="1" y="502"/>
                    <a:pt x="6" y="517"/>
                  </a:cubicBezTo>
                  <a:lnTo>
                    <a:pt x="6" y="517"/>
                  </a:lnTo>
                  <a:cubicBezTo>
                    <a:pt x="11" y="527"/>
                    <a:pt x="16" y="543"/>
                    <a:pt x="26" y="553"/>
                  </a:cubicBezTo>
                  <a:lnTo>
                    <a:pt x="26" y="553"/>
                  </a:lnTo>
                  <a:cubicBezTo>
                    <a:pt x="31" y="558"/>
                    <a:pt x="36" y="563"/>
                    <a:pt x="41" y="568"/>
                  </a:cubicBezTo>
                  <a:lnTo>
                    <a:pt x="41" y="568"/>
                  </a:lnTo>
                  <a:cubicBezTo>
                    <a:pt x="62" y="593"/>
                    <a:pt x="97" y="614"/>
                    <a:pt x="128" y="634"/>
                  </a:cubicBezTo>
                  <a:lnTo>
                    <a:pt x="128" y="634"/>
                  </a:lnTo>
                  <a:cubicBezTo>
                    <a:pt x="178" y="659"/>
                    <a:pt x="229" y="679"/>
                    <a:pt x="279" y="700"/>
                  </a:cubicBezTo>
                  <a:lnTo>
                    <a:pt x="279" y="700"/>
                  </a:lnTo>
                  <a:cubicBezTo>
                    <a:pt x="305" y="710"/>
                    <a:pt x="335" y="720"/>
                    <a:pt x="361" y="735"/>
                  </a:cubicBezTo>
                  <a:lnTo>
                    <a:pt x="361" y="735"/>
                  </a:lnTo>
                  <a:cubicBezTo>
                    <a:pt x="386" y="745"/>
                    <a:pt x="411" y="755"/>
                    <a:pt x="437" y="766"/>
                  </a:cubicBezTo>
                  <a:lnTo>
                    <a:pt x="437" y="766"/>
                  </a:lnTo>
                  <a:cubicBezTo>
                    <a:pt x="523" y="806"/>
                    <a:pt x="604" y="852"/>
                    <a:pt x="685" y="897"/>
                  </a:cubicBezTo>
                  <a:lnTo>
                    <a:pt x="685" y="897"/>
                  </a:lnTo>
                  <a:cubicBezTo>
                    <a:pt x="746" y="928"/>
                    <a:pt x="806" y="958"/>
                    <a:pt x="867" y="988"/>
                  </a:cubicBezTo>
                  <a:lnTo>
                    <a:pt x="867" y="988"/>
                  </a:lnTo>
                  <a:cubicBezTo>
                    <a:pt x="913" y="1009"/>
                    <a:pt x="963" y="1034"/>
                    <a:pt x="1014" y="1049"/>
                  </a:cubicBezTo>
                  <a:lnTo>
                    <a:pt x="1014" y="1049"/>
                  </a:lnTo>
                  <a:cubicBezTo>
                    <a:pt x="1029" y="1054"/>
                    <a:pt x="1039" y="1059"/>
                    <a:pt x="1055" y="1064"/>
                  </a:cubicBezTo>
                  <a:lnTo>
                    <a:pt x="1055" y="1064"/>
                  </a:lnTo>
                  <a:cubicBezTo>
                    <a:pt x="1070" y="1069"/>
                    <a:pt x="1085" y="1075"/>
                    <a:pt x="1100" y="1080"/>
                  </a:cubicBezTo>
                  <a:lnTo>
                    <a:pt x="1100" y="1080"/>
                  </a:lnTo>
                  <a:cubicBezTo>
                    <a:pt x="1125" y="1085"/>
                    <a:pt x="1151" y="1090"/>
                    <a:pt x="1181" y="1100"/>
                  </a:cubicBezTo>
                  <a:lnTo>
                    <a:pt x="1181" y="1100"/>
                  </a:lnTo>
                  <a:cubicBezTo>
                    <a:pt x="1196" y="1100"/>
                    <a:pt x="1212" y="1105"/>
                    <a:pt x="1227" y="1105"/>
                  </a:cubicBezTo>
                  <a:lnTo>
                    <a:pt x="1227" y="1105"/>
                  </a:lnTo>
                  <a:cubicBezTo>
                    <a:pt x="1267" y="1115"/>
                    <a:pt x="1313" y="1120"/>
                    <a:pt x="1353" y="1125"/>
                  </a:cubicBezTo>
                  <a:lnTo>
                    <a:pt x="1353" y="1125"/>
                  </a:lnTo>
                  <a:cubicBezTo>
                    <a:pt x="1470" y="1140"/>
                    <a:pt x="1586" y="1150"/>
                    <a:pt x="1703" y="1171"/>
                  </a:cubicBezTo>
                  <a:lnTo>
                    <a:pt x="1703" y="1171"/>
                  </a:lnTo>
                  <a:cubicBezTo>
                    <a:pt x="1718" y="1171"/>
                    <a:pt x="1743" y="1176"/>
                    <a:pt x="1764" y="1171"/>
                  </a:cubicBezTo>
                  <a:lnTo>
                    <a:pt x="1764" y="1171"/>
                  </a:lnTo>
                  <a:cubicBezTo>
                    <a:pt x="1814" y="1171"/>
                    <a:pt x="1865" y="1156"/>
                    <a:pt x="1890" y="1105"/>
                  </a:cubicBezTo>
                  <a:lnTo>
                    <a:pt x="1890" y="1105"/>
                  </a:lnTo>
                  <a:cubicBezTo>
                    <a:pt x="1890" y="1095"/>
                    <a:pt x="1895" y="1090"/>
                    <a:pt x="1895" y="1080"/>
                  </a:cubicBezTo>
                  <a:lnTo>
                    <a:pt x="1895" y="1080"/>
                  </a:lnTo>
                  <a:lnTo>
                    <a:pt x="1895" y="1075"/>
                  </a:lnTo>
                  <a:lnTo>
                    <a:pt x="1895" y="1075"/>
                  </a:lnTo>
                  <a:cubicBezTo>
                    <a:pt x="1895" y="1069"/>
                    <a:pt x="1895" y="1059"/>
                    <a:pt x="1895" y="1049"/>
                  </a:cubicBezTo>
                  <a:lnTo>
                    <a:pt x="1895" y="1049"/>
                  </a:lnTo>
                  <a:cubicBezTo>
                    <a:pt x="1895" y="1034"/>
                    <a:pt x="1895" y="1024"/>
                    <a:pt x="1890" y="1014"/>
                  </a:cubicBezTo>
                  <a:lnTo>
                    <a:pt x="1890" y="1014"/>
                  </a:lnTo>
                  <a:cubicBezTo>
                    <a:pt x="1890" y="1004"/>
                    <a:pt x="1885" y="993"/>
                    <a:pt x="1880" y="978"/>
                  </a:cubicBezTo>
                  <a:lnTo>
                    <a:pt x="1880" y="978"/>
                  </a:lnTo>
                  <a:cubicBezTo>
                    <a:pt x="1880" y="973"/>
                    <a:pt x="1875" y="968"/>
                    <a:pt x="1875" y="963"/>
                  </a:cubicBezTo>
                  <a:lnTo>
                    <a:pt x="1875" y="963"/>
                  </a:lnTo>
                  <a:cubicBezTo>
                    <a:pt x="1865" y="938"/>
                    <a:pt x="1855" y="917"/>
                    <a:pt x="1840" y="897"/>
                  </a:cubicBezTo>
                  <a:lnTo>
                    <a:pt x="1840" y="897"/>
                  </a:lnTo>
                  <a:cubicBezTo>
                    <a:pt x="1835" y="892"/>
                    <a:pt x="1835" y="882"/>
                    <a:pt x="1830" y="877"/>
                  </a:cubicBezTo>
                  <a:lnTo>
                    <a:pt x="1830" y="877"/>
                  </a:lnTo>
                  <a:cubicBezTo>
                    <a:pt x="1830" y="877"/>
                    <a:pt x="1830" y="877"/>
                    <a:pt x="1830" y="877"/>
                  </a:cubicBezTo>
                  <a:lnTo>
                    <a:pt x="1830" y="877"/>
                  </a:lnTo>
                  <a:cubicBezTo>
                    <a:pt x="1825" y="872"/>
                    <a:pt x="1825" y="872"/>
                    <a:pt x="1819" y="867"/>
                  </a:cubicBezTo>
                  <a:lnTo>
                    <a:pt x="1819" y="867"/>
                  </a:lnTo>
                  <a:cubicBezTo>
                    <a:pt x="1819" y="867"/>
                    <a:pt x="1819" y="862"/>
                    <a:pt x="1814" y="862"/>
                  </a:cubicBezTo>
                  <a:lnTo>
                    <a:pt x="1814" y="862"/>
                  </a:lnTo>
                  <a:cubicBezTo>
                    <a:pt x="1809" y="852"/>
                    <a:pt x="1804" y="847"/>
                    <a:pt x="1799" y="841"/>
                  </a:cubicBezTo>
                  <a:lnTo>
                    <a:pt x="1799" y="841"/>
                  </a:lnTo>
                  <a:cubicBezTo>
                    <a:pt x="1794" y="836"/>
                    <a:pt x="1794" y="831"/>
                    <a:pt x="1789" y="831"/>
                  </a:cubicBezTo>
                  <a:lnTo>
                    <a:pt x="1789" y="831"/>
                  </a:lnTo>
                  <a:cubicBezTo>
                    <a:pt x="1784" y="826"/>
                    <a:pt x="1784" y="826"/>
                    <a:pt x="1779" y="821"/>
                  </a:cubicBezTo>
                  <a:lnTo>
                    <a:pt x="1779" y="821"/>
                  </a:lnTo>
                  <a:cubicBezTo>
                    <a:pt x="1769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64" y="806"/>
                    <a:pt x="1774" y="811"/>
                    <a:pt x="1779" y="816"/>
                  </a:cubicBezTo>
                  <a:lnTo>
                    <a:pt x="1779" y="816"/>
                  </a:lnTo>
                  <a:cubicBezTo>
                    <a:pt x="1774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28" y="781"/>
                    <a:pt x="1703" y="760"/>
                    <a:pt x="1678" y="745"/>
                  </a:cubicBezTo>
                  <a:lnTo>
                    <a:pt x="1678" y="745"/>
                  </a:lnTo>
                  <a:cubicBezTo>
                    <a:pt x="1662" y="740"/>
                    <a:pt x="1652" y="730"/>
                    <a:pt x="1642" y="725"/>
                  </a:cubicBezTo>
                  <a:lnTo>
                    <a:pt x="1642" y="725"/>
                  </a:lnTo>
                  <a:cubicBezTo>
                    <a:pt x="1637" y="725"/>
                    <a:pt x="1637" y="720"/>
                    <a:pt x="1632" y="720"/>
                  </a:cubicBezTo>
                  <a:lnTo>
                    <a:pt x="1632" y="720"/>
                  </a:lnTo>
                  <a:cubicBezTo>
                    <a:pt x="1622" y="715"/>
                    <a:pt x="1607" y="710"/>
                    <a:pt x="1597" y="700"/>
                  </a:cubicBezTo>
                  <a:lnTo>
                    <a:pt x="1597" y="700"/>
                  </a:lnTo>
                  <a:cubicBezTo>
                    <a:pt x="1576" y="695"/>
                    <a:pt x="1561" y="684"/>
                    <a:pt x="1541" y="674"/>
                  </a:cubicBezTo>
                  <a:lnTo>
                    <a:pt x="1541" y="674"/>
                  </a:lnTo>
                  <a:cubicBezTo>
                    <a:pt x="1460" y="629"/>
                    <a:pt x="1389" y="588"/>
                    <a:pt x="1364" y="573"/>
                  </a:cubicBezTo>
                  <a:lnTo>
                    <a:pt x="1364" y="573"/>
                  </a:lnTo>
                  <a:lnTo>
                    <a:pt x="1358" y="568"/>
                  </a:lnTo>
                  <a:cubicBezTo>
                    <a:pt x="1358" y="568"/>
                    <a:pt x="1358" y="568"/>
                    <a:pt x="1358" y="568"/>
                  </a:cubicBezTo>
                  <a:lnTo>
                    <a:pt x="1358" y="568"/>
                  </a:lnTo>
                  <a:cubicBezTo>
                    <a:pt x="1328" y="538"/>
                    <a:pt x="1065" y="244"/>
                    <a:pt x="882" y="31"/>
                  </a:cubicBezTo>
                  <a:lnTo>
                    <a:pt x="882" y="31"/>
                  </a:lnTo>
                  <a:cubicBezTo>
                    <a:pt x="715" y="208"/>
                    <a:pt x="361" y="173"/>
                    <a:pt x="183" y="1"/>
                  </a:cubicBezTo>
                  <a:lnTo>
                    <a:pt x="183" y="1"/>
                  </a:lnTo>
                  <a:cubicBezTo>
                    <a:pt x="183" y="6"/>
                    <a:pt x="153" y="41"/>
                    <a:pt x="153" y="46"/>
                  </a:cubicBezTo>
                  <a:moveTo>
                    <a:pt x="1495" y="654"/>
                  </a:moveTo>
                  <a:cubicBezTo>
                    <a:pt x="1495" y="654"/>
                    <a:pt x="1495" y="649"/>
                    <a:pt x="1490" y="649"/>
                  </a:cubicBezTo>
                  <a:lnTo>
                    <a:pt x="1490" y="649"/>
                  </a:lnTo>
                  <a:cubicBezTo>
                    <a:pt x="1450" y="629"/>
                    <a:pt x="1404" y="603"/>
                    <a:pt x="1364" y="573"/>
                  </a:cubicBezTo>
                  <a:lnTo>
                    <a:pt x="1364" y="573"/>
                  </a:lnTo>
                  <a:cubicBezTo>
                    <a:pt x="1424" y="608"/>
                    <a:pt x="1480" y="639"/>
                    <a:pt x="1541" y="674"/>
                  </a:cubicBezTo>
                  <a:lnTo>
                    <a:pt x="1541" y="674"/>
                  </a:lnTo>
                  <a:cubicBezTo>
                    <a:pt x="1526" y="664"/>
                    <a:pt x="1510" y="659"/>
                    <a:pt x="1495" y="654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339698" y="2089558"/>
              <a:ext cx="144299" cy="418318"/>
            </a:xfrm>
            <a:custGeom>
              <a:rect b="b" l="l" r="r" t="t"/>
              <a:pathLst>
                <a:path extrusionOk="0" h="3673" w="1267">
                  <a:moveTo>
                    <a:pt x="899" y="0"/>
                  </a:moveTo>
                  <a:cubicBezTo>
                    <a:pt x="610" y="0"/>
                    <a:pt x="451" y="344"/>
                    <a:pt x="451" y="344"/>
                  </a:cubicBezTo>
                  <a:cubicBezTo>
                    <a:pt x="0" y="1545"/>
                    <a:pt x="299" y="3672"/>
                    <a:pt x="299" y="3672"/>
                  </a:cubicBezTo>
                  <a:lnTo>
                    <a:pt x="856" y="3657"/>
                  </a:lnTo>
                  <a:cubicBezTo>
                    <a:pt x="856" y="3657"/>
                    <a:pt x="1206" y="785"/>
                    <a:pt x="1236" y="430"/>
                  </a:cubicBezTo>
                  <a:cubicBezTo>
                    <a:pt x="1267" y="76"/>
                    <a:pt x="1140" y="76"/>
                    <a:pt x="1140" y="76"/>
                  </a:cubicBezTo>
                  <a:cubicBezTo>
                    <a:pt x="1052" y="22"/>
                    <a:pt x="971" y="0"/>
                    <a:pt x="899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750091" y="2456964"/>
              <a:ext cx="218783" cy="225047"/>
            </a:xfrm>
            <a:custGeom>
              <a:rect b="b" l="l" r="r" t="t"/>
              <a:pathLst>
                <a:path extrusionOk="0" h="1976" w="1921">
                  <a:moveTo>
                    <a:pt x="1221" y="41"/>
                  </a:moveTo>
                  <a:cubicBezTo>
                    <a:pt x="1221" y="41"/>
                    <a:pt x="1261" y="390"/>
                    <a:pt x="1211" y="634"/>
                  </a:cubicBezTo>
                  <a:lnTo>
                    <a:pt x="1211" y="634"/>
                  </a:lnTo>
                  <a:cubicBezTo>
                    <a:pt x="1180" y="689"/>
                    <a:pt x="593" y="1327"/>
                    <a:pt x="562" y="1363"/>
                  </a:cubicBezTo>
                  <a:lnTo>
                    <a:pt x="562" y="1363"/>
                  </a:lnTo>
                  <a:cubicBezTo>
                    <a:pt x="562" y="1363"/>
                    <a:pt x="562" y="1363"/>
                    <a:pt x="562" y="1363"/>
                  </a:cubicBezTo>
                  <a:lnTo>
                    <a:pt x="562" y="1363"/>
                  </a:lnTo>
                  <a:cubicBezTo>
                    <a:pt x="557" y="1363"/>
                    <a:pt x="552" y="1368"/>
                    <a:pt x="552" y="1368"/>
                  </a:cubicBezTo>
                  <a:lnTo>
                    <a:pt x="552" y="1368"/>
                  </a:lnTo>
                  <a:cubicBezTo>
                    <a:pt x="532" y="1383"/>
                    <a:pt x="456" y="1424"/>
                    <a:pt x="375" y="1469"/>
                  </a:cubicBezTo>
                  <a:lnTo>
                    <a:pt x="375" y="1469"/>
                  </a:lnTo>
                  <a:cubicBezTo>
                    <a:pt x="360" y="1479"/>
                    <a:pt x="340" y="1490"/>
                    <a:pt x="324" y="1495"/>
                  </a:cubicBezTo>
                  <a:lnTo>
                    <a:pt x="324" y="1495"/>
                  </a:lnTo>
                  <a:cubicBezTo>
                    <a:pt x="269" y="1525"/>
                    <a:pt x="213" y="1555"/>
                    <a:pt x="162" y="1596"/>
                  </a:cubicBezTo>
                  <a:lnTo>
                    <a:pt x="162" y="1596"/>
                  </a:lnTo>
                  <a:cubicBezTo>
                    <a:pt x="152" y="1601"/>
                    <a:pt x="147" y="1606"/>
                    <a:pt x="137" y="1611"/>
                  </a:cubicBezTo>
                  <a:lnTo>
                    <a:pt x="137" y="1611"/>
                  </a:lnTo>
                  <a:cubicBezTo>
                    <a:pt x="147" y="1606"/>
                    <a:pt x="152" y="1601"/>
                    <a:pt x="162" y="1596"/>
                  </a:cubicBezTo>
                  <a:lnTo>
                    <a:pt x="162" y="1596"/>
                  </a:lnTo>
                  <a:cubicBezTo>
                    <a:pt x="142" y="1611"/>
                    <a:pt x="122" y="1631"/>
                    <a:pt x="101" y="1657"/>
                  </a:cubicBezTo>
                  <a:lnTo>
                    <a:pt x="101" y="1657"/>
                  </a:lnTo>
                  <a:cubicBezTo>
                    <a:pt x="101" y="1657"/>
                    <a:pt x="96" y="1662"/>
                    <a:pt x="96" y="1662"/>
                  </a:cubicBezTo>
                  <a:lnTo>
                    <a:pt x="96" y="1662"/>
                  </a:lnTo>
                  <a:cubicBezTo>
                    <a:pt x="56" y="1718"/>
                    <a:pt x="0" y="1829"/>
                    <a:pt x="31" y="1900"/>
                  </a:cubicBezTo>
                  <a:lnTo>
                    <a:pt x="31" y="1900"/>
                  </a:lnTo>
                  <a:cubicBezTo>
                    <a:pt x="61" y="1971"/>
                    <a:pt x="157" y="1976"/>
                    <a:pt x="218" y="1966"/>
                  </a:cubicBezTo>
                  <a:lnTo>
                    <a:pt x="218" y="1966"/>
                  </a:lnTo>
                  <a:cubicBezTo>
                    <a:pt x="446" y="1930"/>
                    <a:pt x="684" y="1925"/>
                    <a:pt x="902" y="1844"/>
                  </a:cubicBezTo>
                  <a:lnTo>
                    <a:pt x="902" y="1844"/>
                  </a:lnTo>
                  <a:cubicBezTo>
                    <a:pt x="1104" y="1773"/>
                    <a:pt x="1292" y="1652"/>
                    <a:pt x="1479" y="1561"/>
                  </a:cubicBezTo>
                  <a:lnTo>
                    <a:pt x="1479" y="1561"/>
                  </a:lnTo>
                  <a:cubicBezTo>
                    <a:pt x="1581" y="1515"/>
                    <a:pt x="1692" y="1479"/>
                    <a:pt x="1793" y="1429"/>
                  </a:cubicBezTo>
                  <a:lnTo>
                    <a:pt x="1793" y="1429"/>
                  </a:lnTo>
                  <a:cubicBezTo>
                    <a:pt x="1839" y="1398"/>
                    <a:pt x="1890" y="1368"/>
                    <a:pt x="1910" y="1312"/>
                  </a:cubicBezTo>
                  <a:lnTo>
                    <a:pt x="1910" y="1312"/>
                  </a:lnTo>
                  <a:cubicBezTo>
                    <a:pt x="1920" y="1277"/>
                    <a:pt x="1920" y="1236"/>
                    <a:pt x="1915" y="1201"/>
                  </a:cubicBezTo>
                  <a:lnTo>
                    <a:pt x="1915" y="1201"/>
                  </a:lnTo>
                  <a:cubicBezTo>
                    <a:pt x="1905" y="1135"/>
                    <a:pt x="1864" y="922"/>
                    <a:pt x="1793" y="897"/>
                  </a:cubicBezTo>
                  <a:lnTo>
                    <a:pt x="1793" y="897"/>
                  </a:lnTo>
                  <a:cubicBezTo>
                    <a:pt x="1793" y="892"/>
                    <a:pt x="1788" y="892"/>
                    <a:pt x="1788" y="892"/>
                  </a:cubicBezTo>
                  <a:lnTo>
                    <a:pt x="1788" y="892"/>
                  </a:lnTo>
                  <a:cubicBezTo>
                    <a:pt x="1788" y="892"/>
                    <a:pt x="1793" y="892"/>
                    <a:pt x="1793" y="892"/>
                  </a:cubicBezTo>
                  <a:lnTo>
                    <a:pt x="1793" y="892"/>
                  </a:lnTo>
                  <a:cubicBezTo>
                    <a:pt x="1793" y="887"/>
                    <a:pt x="1788" y="882"/>
                    <a:pt x="1788" y="877"/>
                  </a:cubicBezTo>
                  <a:lnTo>
                    <a:pt x="1788" y="877"/>
                  </a:lnTo>
                  <a:cubicBezTo>
                    <a:pt x="1768" y="836"/>
                    <a:pt x="1733" y="796"/>
                    <a:pt x="1707" y="760"/>
                  </a:cubicBezTo>
                  <a:lnTo>
                    <a:pt x="1707" y="760"/>
                  </a:lnTo>
                  <a:cubicBezTo>
                    <a:pt x="1641" y="436"/>
                    <a:pt x="1707" y="0"/>
                    <a:pt x="1707" y="0"/>
                  </a:cubicBezTo>
                  <a:lnTo>
                    <a:pt x="1707" y="0"/>
                  </a:lnTo>
                  <a:lnTo>
                    <a:pt x="1221" y="41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1966937" y="2585544"/>
              <a:ext cx="683" cy="5353"/>
            </a:xfrm>
            <a:custGeom>
              <a:rect b="b" l="l" r="r" t="t"/>
              <a:pathLst>
                <a:path extrusionOk="0" h="47" w="6">
                  <a:moveTo>
                    <a:pt x="6" y="47"/>
                  </a:moveTo>
                  <a:cubicBezTo>
                    <a:pt x="6" y="31"/>
                    <a:pt x="1" y="16"/>
                    <a:pt x="1" y="1"/>
                  </a:cubicBezTo>
                  <a:cubicBezTo>
                    <a:pt x="1" y="16"/>
                    <a:pt x="6" y="31"/>
                    <a:pt x="6" y="47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849289" y="2624836"/>
              <a:ext cx="683" cy="114"/>
            </a:xfrm>
            <a:custGeom>
              <a:rect b="b" l="l" r="r" t="t"/>
              <a:pathLst>
                <a:path extrusionOk="0" h="1" w="6">
                  <a:moveTo>
                    <a:pt x="0" y="0"/>
                  </a:moveTo>
                  <a:cubicBezTo>
                    <a:pt x="0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852137" y="2623128"/>
              <a:ext cx="2506" cy="1253"/>
            </a:xfrm>
            <a:custGeom>
              <a:rect b="b" l="l" r="r" t="t"/>
              <a:pathLst>
                <a:path extrusionOk="0" h="11" w="22">
                  <a:moveTo>
                    <a:pt x="1" y="10"/>
                  </a:moveTo>
                  <a:cubicBezTo>
                    <a:pt x="6" y="5"/>
                    <a:pt x="16" y="0"/>
                    <a:pt x="21" y="0"/>
                  </a:cubicBezTo>
                  <a:cubicBezTo>
                    <a:pt x="16" y="0"/>
                    <a:pt x="6" y="5"/>
                    <a:pt x="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20475" y="2618458"/>
              <a:ext cx="1822" cy="1253"/>
            </a:xfrm>
            <a:custGeom>
              <a:rect b="b" l="l" r="r" t="t"/>
              <a:pathLst>
                <a:path extrusionOk="0" h="11" w="16">
                  <a:moveTo>
                    <a:pt x="15" y="11"/>
                  </a:moveTo>
                  <a:cubicBezTo>
                    <a:pt x="10" y="6"/>
                    <a:pt x="5" y="1"/>
                    <a:pt x="0" y="1"/>
                  </a:cubicBezTo>
                  <a:cubicBezTo>
                    <a:pt x="5" y="1"/>
                    <a:pt x="10" y="6"/>
                    <a:pt x="15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818653" y="2616750"/>
              <a:ext cx="797" cy="683"/>
            </a:xfrm>
            <a:custGeom>
              <a:rect b="b" l="l" r="r" t="t"/>
              <a:pathLst>
                <a:path extrusionOk="0" h="6" w="7">
                  <a:moveTo>
                    <a:pt x="1" y="0"/>
                  </a:moveTo>
                  <a:cubicBezTo>
                    <a:pt x="1" y="0"/>
                    <a:pt x="1" y="6"/>
                    <a:pt x="6" y="6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752369" y="2547505"/>
              <a:ext cx="216505" cy="133935"/>
            </a:xfrm>
            <a:custGeom>
              <a:rect b="b" l="l" r="r" t="t"/>
              <a:pathLst>
                <a:path extrusionOk="0" h="1176" w="1901">
                  <a:moveTo>
                    <a:pt x="1019" y="31"/>
                  </a:moveTo>
                  <a:cubicBezTo>
                    <a:pt x="836" y="244"/>
                    <a:pt x="568" y="538"/>
                    <a:pt x="542" y="568"/>
                  </a:cubicBezTo>
                  <a:lnTo>
                    <a:pt x="542" y="568"/>
                  </a:lnTo>
                  <a:cubicBezTo>
                    <a:pt x="537" y="568"/>
                    <a:pt x="537" y="568"/>
                    <a:pt x="537" y="573"/>
                  </a:cubicBezTo>
                  <a:lnTo>
                    <a:pt x="537" y="573"/>
                  </a:lnTo>
                  <a:lnTo>
                    <a:pt x="532" y="573"/>
                  </a:lnTo>
                  <a:cubicBezTo>
                    <a:pt x="512" y="588"/>
                    <a:pt x="436" y="629"/>
                    <a:pt x="355" y="674"/>
                  </a:cubicBezTo>
                  <a:lnTo>
                    <a:pt x="355" y="674"/>
                  </a:lnTo>
                  <a:cubicBezTo>
                    <a:pt x="340" y="684"/>
                    <a:pt x="320" y="695"/>
                    <a:pt x="304" y="700"/>
                  </a:cubicBezTo>
                  <a:lnTo>
                    <a:pt x="304" y="700"/>
                  </a:lnTo>
                  <a:cubicBezTo>
                    <a:pt x="289" y="710"/>
                    <a:pt x="279" y="715"/>
                    <a:pt x="264" y="720"/>
                  </a:cubicBezTo>
                  <a:lnTo>
                    <a:pt x="264" y="720"/>
                  </a:lnTo>
                  <a:cubicBezTo>
                    <a:pt x="264" y="720"/>
                    <a:pt x="259" y="725"/>
                    <a:pt x="259" y="725"/>
                  </a:cubicBezTo>
                  <a:lnTo>
                    <a:pt x="259" y="725"/>
                  </a:lnTo>
                  <a:cubicBezTo>
                    <a:pt x="244" y="730"/>
                    <a:pt x="233" y="740"/>
                    <a:pt x="218" y="745"/>
                  </a:cubicBezTo>
                  <a:lnTo>
                    <a:pt x="218" y="745"/>
                  </a:lnTo>
                  <a:cubicBezTo>
                    <a:pt x="193" y="760"/>
                    <a:pt x="168" y="781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1"/>
                    <a:pt x="117" y="816"/>
                  </a:cubicBezTo>
                  <a:lnTo>
                    <a:pt x="117" y="816"/>
                  </a:lnTo>
                  <a:cubicBezTo>
                    <a:pt x="127" y="811"/>
                    <a:pt x="132" y="806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6"/>
                    <a:pt x="117" y="821"/>
                  </a:cubicBezTo>
                  <a:lnTo>
                    <a:pt x="117" y="821"/>
                  </a:lnTo>
                  <a:cubicBezTo>
                    <a:pt x="117" y="826"/>
                    <a:pt x="112" y="826"/>
                    <a:pt x="107" y="831"/>
                  </a:cubicBezTo>
                  <a:lnTo>
                    <a:pt x="107" y="831"/>
                  </a:lnTo>
                  <a:cubicBezTo>
                    <a:pt x="107" y="831"/>
                    <a:pt x="102" y="836"/>
                    <a:pt x="102" y="841"/>
                  </a:cubicBezTo>
                  <a:lnTo>
                    <a:pt x="102" y="841"/>
                  </a:lnTo>
                  <a:cubicBezTo>
                    <a:pt x="92" y="847"/>
                    <a:pt x="87" y="852"/>
                    <a:pt x="81" y="862"/>
                  </a:cubicBezTo>
                  <a:lnTo>
                    <a:pt x="81" y="862"/>
                  </a:lnTo>
                  <a:cubicBezTo>
                    <a:pt x="81" y="862"/>
                    <a:pt x="76" y="867"/>
                    <a:pt x="76" y="867"/>
                  </a:cubicBezTo>
                  <a:lnTo>
                    <a:pt x="76" y="867"/>
                  </a:lnTo>
                  <a:cubicBezTo>
                    <a:pt x="71" y="872"/>
                    <a:pt x="71" y="872"/>
                    <a:pt x="66" y="877"/>
                  </a:cubicBezTo>
                  <a:lnTo>
                    <a:pt x="66" y="877"/>
                  </a:lnTo>
                  <a:cubicBezTo>
                    <a:pt x="66" y="877"/>
                    <a:pt x="66" y="877"/>
                    <a:pt x="66" y="877"/>
                  </a:cubicBezTo>
                  <a:lnTo>
                    <a:pt x="66" y="877"/>
                  </a:lnTo>
                  <a:cubicBezTo>
                    <a:pt x="66" y="882"/>
                    <a:pt x="61" y="892"/>
                    <a:pt x="56" y="897"/>
                  </a:cubicBezTo>
                  <a:lnTo>
                    <a:pt x="56" y="897"/>
                  </a:lnTo>
                  <a:cubicBezTo>
                    <a:pt x="46" y="917"/>
                    <a:pt x="31" y="938"/>
                    <a:pt x="21" y="963"/>
                  </a:cubicBezTo>
                  <a:lnTo>
                    <a:pt x="21" y="963"/>
                  </a:lnTo>
                  <a:cubicBezTo>
                    <a:pt x="21" y="968"/>
                    <a:pt x="21" y="973"/>
                    <a:pt x="16" y="978"/>
                  </a:cubicBezTo>
                  <a:lnTo>
                    <a:pt x="16" y="978"/>
                  </a:lnTo>
                  <a:cubicBezTo>
                    <a:pt x="11" y="993"/>
                    <a:pt x="11" y="1004"/>
                    <a:pt x="5" y="1014"/>
                  </a:cubicBezTo>
                  <a:lnTo>
                    <a:pt x="5" y="1014"/>
                  </a:lnTo>
                  <a:cubicBezTo>
                    <a:pt x="5" y="1024"/>
                    <a:pt x="0" y="1034"/>
                    <a:pt x="0" y="1049"/>
                  </a:cubicBezTo>
                  <a:lnTo>
                    <a:pt x="0" y="1049"/>
                  </a:lnTo>
                  <a:cubicBezTo>
                    <a:pt x="0" y="1059"/>
                    <a:pt x="0" y="1069"/>
                    <a:pt x="0" y="1075"/>
                  </a:cubicBezTo>
                  <a:lnTo>
                    <a:pt x="0" y="1075"/>
                  </a:lnTo>
                  <a:lnTo>
                    <a:pt x="0" y="1080"/>
                  </a:lnTo>
                  <a:lnTo>
                    <a:pt x="0" y="1080"/>
                  </a:lnTo>
                  <a:cubicBezTo>
                    <a:pt x="5" y="1090"/>
                    <a:pt x="5" y="1095"/>
                    <a:pt x="11" y="1105"/>
                  </a:cubicBezTo>
                  <a:lnTo>
                    <a:pt x="11" y="1105"/>
                  </a:lnTo>
                  <a:cubicBezTo>
                    <a:pt x="31" y="1156"/>
                    <a:pt x="81" y="1171"/>
                    <a:pt x="132" y="1171"/>
                  </a:cubicBezTo>
                  <a:lnTo>
                    <a:pt x="132" y="1171"/>
                  </a:lnTo>
                  <a:cubicBezTo>
                    <a:pt x="152" y="1176"/>
                    <a:pt x="178" y="1171"/>
                    <a:pt x="198" y="1171"/>
                  </a:cubicBezTo>
                  <a:lnTo>
                    <a:pt x="198" y="1171"/>
                  </a:lnTo>
                  <a:cubicBezTo>
                    <a:pt x="309" y="1150"/>
                    <a:pt x="426" y="1140"/>
                    <a:pt x="542" y="1125"/>
                  </a:cubicBezTo>
                  <a:lnTo>
                    <a:pt x="542" y="1125"/>
                  </a:lnTo>
                  <a:cubicBezTo>
                    <a:pt x="588" y="1120"/>
                    <a:pt x="629" y="1115"/>
                    <a:pt x="674" y="1105"/>
                  </a:cubicBezTo>
                  <a:lnTo>
                    <a:pt x="674" y="1105"/>
                  </a:lnTo>
                  <a:cubicBezTo>
                    <a:pt x="689" y="1105"/>
                    <a:pt x="705" y="1100"/>
                    <a:pt x="720" y="1100"/>
                  </a:cubicBezTo>
                  <a:lnTo>
                    <a:pt x="720" y="1100"/>
                  </a:lnTo>
                  <a:cubicBezTo>
                    <a:pt x="745" y="1090"/>
                    <a:pt x="770" y="1085"/>
                    <a:pt x="801" y="1080"/>
                  </a:cubicBezTo>
                  <a:lnTo>
                    <a:pt x="801" y="1080"/>
                  </a:lnTo>
                  <a:cubicBezTo>
                    <a:pt x="816" y="1075"/>
                    <a:pt x="826" y="1069"/>
                    <a:pt x="841" y="1064"/>
                  </a:cubicBezTo>
                  <a:lnTo>
                    <a:pt x="841" y="1064"/>
                  </a:lnTo>
                  <a:cubicBezTo>
                    <a:pt x="856" y="1059"/>
                    <a:pt x="872" y="1054"/>
                    <a:pt x="882" y="1049"/>
                  </a:cubicBezTo>
                  <a:lnTo>
                    <a:pt x="882" y="1049"/>
                  </a:lnTo>
                  <a:cubicBezTo>
                    <a:pt x="932" y="1034"/>
                    <a:pt x="983" y="1009"/>
                    <a:pt x="1029" y="988"/>
                  </a:cubicBezTo>
                  <a:lnTo>
                    <a:pt x="1029" y="988"/>
                  </a:lnTo>
                  <a:cubicBezTo>
                    <a:pt x="1090" y="958"/>
                    <a:pt x="1150" y="928"/>
                    <a:pt x="1211" y="897"/>
                  </a:cubicBezTo>
                  <a:lnTo>
                    <a:pt x="1211" y="897"/>
                  </a:lnTo>
                  <a:cubicBezTo>
                    <a:pt x="1292" y="852"/>
                    <a:pt x="1378" y="806"/>
                    <a:pt x="1459" y="766"/>
                  </a:cubicBezTo>
                  <a:lnTo>
                    <a:pt x="1459" y="766"/>
                  </a:lnTo>
                  <a:cubicBezTo>
                    <a:pt x="1485" y="755"/>
                    <a:pt x="1510" y="745"/>
                    <a:pt x="1535" y="735"/>
                  </a:cubicBezTo>
                  <a:lnTo>
                    <a:pt x="1535" y="735"/>
                  </a:lnTo>
                  <a:cubicBezTo>
                    <a:pt x="1566" y="725"/>
                    <a:pt x="1591" y="710"/>
                    <a:pt x="1616" y="700"/>
                  </a:cubicBezTo>
                  <a:lnTo>
                    <a:pt x="1616" y="700"/>
                  </a:lnTo>
                  <a:cubicBezTo>
                    <a:pt x="1667" y="679"/>
                    <a:pt x="1723" y="659"/>
                    <a:pt x="1773" y="634"/>
                  </a:cubicBezTo>
                  <a:lnTo>
                    <a:pt x="1773" y="634"/>
                  </a:lnTo>
                  <a:cubicBezTo>
                    <a:pt x="1804" y="614"/>
                    <a:pt x="1834" y="593"/>
                    <a:pt x="1859" y="568"/>
                  </a:cubicBezTo>
                  <a:lnTo>
                    <a:pt x="1859" y="568"/>
                  </a:lnTo>
                  <a:cubicBezTo>
                    <a:pt x="1865" y="563"/>
                    <a:pt x="1865" y="558"/>
                    <a:pt x="1870" y="553"/>
                  </a:cubicBezTo>
                  <a:lnTo>
                    <a:pt x="1870" y="553"/>
                  </a:lnTo>
                  <a:cubicBezTo>
                    <a:pt x="1880" y="543"/>
                    <a:pt x="1885" y="527"/>
                    <a:pt x="1890" y="517"/>
                  </a:cubicBezTo>
                  <a:lnTo>
                    <a:pt x="1890" y="517"/>
                  </a:lnTo>
                  <a:cubicBezTo>
                    <a:pt x="1895" y="502"/>
                    <a:pt x="1895" y="487"/>
                    <a:pt x="1900" y="477"/>
                  </a:cubicBezTo>
                  <a:lnTo>
                    <a:pt x="1900" y="477"/>
                  </a:lnTo>
                  <a:cubicBezTo>
                    <a:pt x="1900" y="472"/>
                    <a:pt x="1900" y="467"/>
                    <a:pt x="1900" y="462"/>
                  </a:cubicBezTo>
                  <a:lnTo>
                    <a:pt x="1900" y="462"/>
                  </a:lnTo>
                  <a:cubicBezTo>
                    <a:pt x="1900" y="441"/>
                    <a:pt x="1895" y="421"/>
                    <a:pt x="1895" y="406"/>
                  </a:cubicBezTo>
                  <a:lnTo>
                    <a:pt x="1895" y="406"/>
                  </a:lnTo>
                  <a:cubicBezTo>
                    <a:pt x="1890" y="386"/>
                    <a:pt x="1885" y="350"/>
                    <a:pt x="1875" y="310"/>
                  </a:cubicBezTo>
                  <a:lnTo>
                    <a:pt x="1875" y="310"/>
                  </a:lnTo>
                  <a:cubicBezTo>
                    <a:pt x="1875" y="305"/>
                    <a:pt x="1870" y="294"/>
                    <a:pt x="1870" y="284"/>
                  </a:cubicBezTo>
                  <a:lnTo>
                    <a:pt x="1870" y="284"/>
                  </a:lnTo>
                  <a:cubicBezTo>
                    <a:pt x="1865" y="269"/>
                    <a:pt x="1859" y="254"/>
                    <a:pt x="1854" y="244"/>
                  </a:cubicBezTo>
                  <a:lnTo>
                    <a:pt x="1854" y="244"/>
                  </a:lnTo>
                  <a:cubicBezTo>
                    <a:pt x="1854" y="229"/>
                    <a:pt x="1849" y="218"/>
                    <a:pt x="1844" y="208"/>
                  </a:cubicBezTo>
                  <a:lnTo>
                    <a:pt x="1844" y="208"/>
                  </a:lnTo>
                  <a:cubicBezTo>
                    <a:pt x="1839" y="193"/>
                    <a:pt x="1834" y="183"/>
                    <a:pt x="1829" y="168"/>
                  </a:cubicBezTo>
                  <a:lnTo>
                    <a:pt x="1829" y="168"/>
                  </a:lnTo>
                  <a:cubicBezTo>
                    <a:pt x="1824" y="163"/>
                    <a:pt x="1824" y="158"/>
                    <a:pt x="1819" y="148"/>
                  </a:cubicBezTo>
                  <a:lnTo>
                    <a:pt x="1819" y="148"/>
                  </a:lnTo>
                  <a:cubicBezTo>
                    <a:pt x="1799" y="112"/>
                    <a:pt x="1768" y="82"/>
                    <a:pt x="1748" y="46"/>
                  </a:cubicBezTo>
                  <a:lnTo>
                    <a:pt x="1748" y="46"/>
                  </a:lnTo>
                  <a:cubicBezTo>
                    <a:pt x="1743" y="41"/>
                    <a:pt x="1713" y="6"/>
                    <a:pt x="1713" y="1"/>
                  </a:cubicBezTo>
                  <a:lnTo>
                    <a:pt x="1713" y="1"/>
                  </a:lnTo>
                  <a:cubicBezTo>
                    <a:pt x="1535" y="173"/>
                    <a:pt x="1181" y="208"/>
                    <a:pt x="1019" y="31"/>
                  </a:cubicBezTo>
                  <a:moveTo>
                    <a:pt x="532" y="573"/>
                  </a:moveTo>
                  <a:cubicBezTo>
                    <a:pt x="492" y="603"/>
                    <a:pt x="451" y="629"/>
                    <a:pt x="406" y="649"/>
                  </a:cubicBezTo>
                  <a:lnTo>
                    <a:pt x="406" y="649"/>
                  </a:lnTo>
                  <a:lnTo>
                    <a:pt x="401" y="654"/>
                  </a:lnTo>
                  <a:cubicBezTo>
                    <a:pt x="385" y="659"/>
                    <a:pt x="375" y="669"/>
                    <a:pt x="360" y="674"/>
                  </a:cubicBezTo>
                  <a:lnTo>
                    <a:pt x="360" y="674"/>
                  </a:lnTo>
                  <a:cubicBezTo>
                    <a:pt x="416" y="639"/>
                    <a:pt x="472" y="608"/>
                    <a:pt x="532" y="573"/>
                  </a:cubicBezTo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838925" y="2089558"/>
              <a:ext cx="144299" cy="418318"/>
            </a:xfrm>
            <a:custGeom>
              <a:rect b="b" l="l" r="r" t="t"/>
              <a:pathLst>
                <a:path extrusionOk="0" h="3673" w="1267">
                  <a:moveTo>
                    <a:pt x="370" y="0"/>
                  </a:moveTo>
                  <a:cubicBezTo>
                    <a:pt x="297" y="0"/>
                    <a:pt x="216" y="22"/>
                    <a:pt x="127" y="76"/>
                  </a:cubicBezTo>
                  <a:cubicBezTo>
                    <a:pt x="127" y="76"/>
                    <a:pt x="0" y="76"/>
                    <a:pt x="31" y="430"/>
                  </a:cubicBezTo>
                  <a:cubicBezTo>
                    <a:pt x="66" y="785"/>
                    <a:pt x="416" y="3657"/>
                    <a:pt x="416" y="3657"/>
                  </a:cubicBezTo>
                  <a:lnTo>
                    <a:pt x="968" y="3672"/>
                  </a:lnTo>
                  <a:cubicBezTo>
                    <a:pt x="968" y="3672"/>
                    <a:pt x="1267" y="1545"/>
                    <a:pt x="816" y="344"/>
                  </a:cubicBezTo>
                  <a:cubicBezTo>
                    <a:pt x="816" y="344"/>
                    <a:pt x="660" y="0"/>
                    <a:pt x="37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068527" y="1824653"/>
              <a:ext cx="185868" cy="237802"/>
            </a:xfrm>
            <a:custGeom>
              <a:rect b="b" l="l" r="r" t="t"/>
              <a:pathLst>
                <a:path extrusionOk="0" h="2088" w="1632">
                  <a:moveTo>
                    <a:pt x="92" y="0"/>
                  </a:moveTo>
                  <a:cubicBezTo>
                    <a:pt x="41" y="0"/>
                    <a:pt x="0" y="41"/>
                    <a:pt x="0" y="87"/>
                  </a:cubicBezTo>
                  <a:lnTo>
                    <a:pt x="97" y="1996"/>
                  </a:lnTo>
                  <a:cubicBezTo>
                    <a:pt x="97" y="2047"/>
                    <a:pt x="137" y="2087"/>
                    <a:pt x="188" y="2087"/>
                  </a:cubicBezTo>
                  <a:lnTo>
                    <a:pt x="1429" y="2087"/>
                  </a:lnTo>
                  <a:cubicBezTo>
                    <a:pt x="1474" y="2087"/>
                    <a:pt x="1515" y="2047"/>
                    <a:pt x="1515" y="1996"/>
                  </a:cubicBezTo>
                  <a:lnTo>
                    <a:pt x="1631" y="87"/>
                  </a:lnTo>
                  <a:cubicBezTo>
                    <a:pt x="1631" y="41"/>
                    <a:pt x="1596" y="0"/>
                    <a:pt x="1545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311339" y="1727164"/>
              <a:ext cx="172657" cy="272994"/>
            </a:xfrm>
            <a:custGeom>
              <a:rect b="b" l="l" r="r" t="t"/>
              <a:pathLst>
                <a:path extrusionOk="0" h="2397" w="1516">
                  <a:moveTo>
                    <a:pt x="26" y="355"/>
                  </a:moveTo>
                  <a:cubicBezTo>
                    <a:pt x="36" y="446"/>
                    <a:pt x="77" y="527"/>
                    <a:pt x="117" y="603"/>
                  </a:cubicBezTo>
                  <a:lnTo>
                    <a:pt x="117" y="603"/>
                  </a:lnTo>
                  <a:cubicBezTo>
                    <a:pt x="361" y="1069"/>
                    <a:pt x="589" y="1550"/>
                    <a:pt x="852" y="2001"/>
                  </a:cubicBezTo>
                  <a:lnTo>
                    <a:pt x="852" y="2001"/>
                  </a:lnTo>
                  <a:cubicBezTo>
                    <a:pt x="918" y="2118"/>
                    <a:pt x="984" y="2244"/>
                    <a:pt x="1095" y="2320"/>
                  </a:cubicBezTo>
                  <a:lnTo>
                    <a:pt x="1095" y="2320"/>
                  </a:lnTo>
                  <a:cubicBezTo>
                    <a:pt x="1212" y="2396"/>
                    <a:pt x="1384" y="2396"/>
                    <a:pt x="1465" y="2280"/>
                  </a:cubicBezTo>
                  <a:lnTo>
                    <a:pt x="1465" y="2280"/>
                  </a:lnTo>
                  <a:cubicBezTo>
                    <a:pt x="1511" y="2214"/>
                    <a:pt x="1516" y="2128"/>
                    <a:pt x="1511" y="2052"/>
                  </a:cubicBezTo>
                  <a:lnTo>
                    <a:pt x="1511" y="2052"/>
                  </a:lnTo>
                  <a:cubicBezTo>
                    <a:pt x="1500" y="1895"/>
                    <a:pt x="1455" y="1743"/>
                    <a:pt x="1394" y="1601"/>
                  </a:cubicBezTo>
                  <a:lnTo>
                    <a:pt x="1394" y="1601"/>
                  </a:lnTo>
                  <a:cubicBezTo>
                    <a:pt x="1283" y="1312"/>
                    <a:pt x="1136" y="1044"/>
                    <a:pt x="989" y="770"/>
                  </a:cubicBezTo>
                  <a:lnTo>
                    <a:pt x="989" y="770"/>
                  </a:lnTo>
                  <a:cubicBezTo>
                    <a:pt x="872" y="563"/>
                    <a:pt x="761" y="355"/>
                    <a:pt x="624" y="162"/>
                  </a:cubicBezTo>
                  <a:lnTo>
                    <a:pt x="624" y="162"/>
                  </a:lnTo>
                  <a:cubicBezTo>
                    <a:pt x="604" y="137"/>
                    <a:pt x="584" y="107"/>
                    <a:pt x="558" y="81"/>
                  </a:cubicBezTo>
                  <a:lnTo>
                    <a:pt x="558" y="81"/>
                  </a:lnTo>
                  <a:cubicBezTo>
                    <a:pt x="538" y="61"/>
                    <a:pt x="513" y="41"/>
                    <a:pt x="487" y="31"/>
                  </a:cubicBezTo>
                  <a:lnTo>
                    <a:pt x="487" y="31"/>
                  </a:lnTo>
                  <a:cubicBezTo>
                    <a:pt x="447" y="5"/>
                    <a:pt x="406" y="0"/>
                    <a:pt x="361" y="0"/>
                  </a:cubicBezTo>
                  <a:lnTo>
                    <a:pt x="361" y="0"/>
                  </a:lnTo>
                  <a:cubicBezTo>
                    <a:pt x="183" y="0"/>
                    <a:pt x="1" y="157"/>
                    <a:pt x="26" y="355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2290042" y="1675800"/>
              <a:ext cx="147260" cy="198624"/>
            </a:xfrm>
            <a:custGeom>
              <a:rect b="b" l="l" r="r" t="t"/>
              <a:pathLst>
                <a:path extrusionOk="0" h="1744" w="1293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lnTo>
                    <a:pt x="310" y="1743"/>
                  </a:lnTo>
                  <a:lnTo>
                    <a:pt x="1292" y="1272"/>
                  </a:lnTo>
                  <a:cubicBezTo>
                    <a:pt x="1292" y="1272"/>
                    <a:pt x="841" y="208"/>
                    <a:pt x="446" y="77"/>
                  </a:cubicBezTo>
                  <a:cubicBezTo>
                    <a:pt x="436" y="77"/>
                    <a:pt x="5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2198930" y="1916333"/>
              <a:ext cx="290875" cy="103982"/>
            </a:xfrm>
            <a:custGeom>
              <a:rect b="b" l="l" r="r" t="t"/>
              <a:pathLst>
                <a:path extrusionOk="0" h="913" w="2554">
                  <a:moveTo>
                    <a:pt x="436" y="183"/>
                  </a:moveTo>
                  <a:lnTo>
                    <a:pt x="46" y="133"/>
                  </a:lnTo>
                  <a:cubicBezTo>
                    <a:pt x="20" y="168"/>
                    <a:pt x="0" y="209"/>
                    <a:pt x="36" y="244"/>
                  </a:cubicBezTo>
                  <a:lnTo>
                    <a:pt x="36" y="244"/>
                  </a:lnTo>
                  <a:cubicBezTo>
                    <a:pt x="61" y="274"/>
                    <a:pt x="96" y="290"/>
                    <a:pt x="127" y="310"/>
                  </a:cubicBezTo>
                  <a:lnTo>
                    <a:pt x="127" y="310"/>
                  </a:lnTo>
                  <a:cubicBezTo>
                    <a:pt x="137" y="320"/>
                    <a:pt x="213" y="366"/>
                    <a:pt x="213" y="381"/>
                  </a:cubicBezTo>
                  <a:lnTo>
                    <a:pt x="213" y="381"/>
                  </a:lnTo>
                  <a:cubicBezTo>
                    <a:pt x="213" y="431"/>
                    <a:pt x="193" y="467"/>
                    <a:pt x="238" y="502"/>
                  </a:cubicBezTo>
                  <a:lnTo>
                    <a:pt x="238" y="502"/>
                  </a:lnTo>
                  <a:cubicBezTo>
                    <a:pt x="269" y="523"/>
                    <a:pt x="299" y="543"/>
                    <a:pt x="309" y="578"/>
                  </a:cubicBezTo>
                  <a:lnTo>
                    <a:pt x="309" y="578"/>
                  </a:lnTo>
                  <a:cubicBezTo>
                    <a:pt x="329" y="629"/>
                    <a:pt x="299" y="670"/>
                    <a:pt x="329" y="720"/>
                  </a:cubicBezTo>
                  <a:lnTo>
                    <a:pt x="329" y="720"/>
                  </a:lnTo>
                  <a:cubicBezTo>
                    <a:pt x="350" y="756"/>
                    <a:pt x="395" y="811"/>
                    <a:pt x="441" y="806"/>
                  </a:cubicBezTo>
                  <a:lnTo>
                    <a:pt x="441" y="806"/>
                  </a:lnTo>
                  <a:cubicBezTo>
                    <a:pt x="441" y="806"/>
                    <a:pt x="826" y="715"/>
                    <a:pt x="826" y="715"/>
                  </a:cubicBezTo>
                  <a:lnTo>
                    <a:pt x="826" y="715"/>
                  </a:lnTo>
                  <a:cubicBezTo>
                    <a:pt x="912" y="700"/>
                    <a:pt x="1034" y="735"/>
                    <a:pt x="1125" y="746"/>
                  </a:cubicBezTo>
                  <a:lnTo>
                    <a:pt x="1125" y="746"/>
                  </a:lnTo>
                  <a:cubicBezTo>
                    <a:pt x="1221" y="756"/>
                    <a:pt x="1322" y="771"/>
                    <a:pt x="1419" y="786"/>
                  </a:cubicBezTo>
                  <a:lnTo>
                    <a:pt x="1419" y="786"/>
                  </a:lnTo>
                  <a:cubicBezTo>
                    <a:pt x="1662" y="822"/>
                    <a:pt x="1905" y="913"/>
                    <a:pt x="2148" y="832"/>
                  </a:cubicBezTo>
                  <a:lnTo>
                    <a:pt x="2148" y="832"/>
                  </a:lnTo>
                  <a:cubicBezTo>
                    <a:pt x="2325" y="776"/>
                    <a:pt x="2553" y="624"/>
                    <a:pt x="2477" y="396"/>
                  </a:cubicBezTo>
                  <a:lnTo>
                    <a:pt x="2477" y="396"/>
                  </a:lnTo>
                  <a:cubicBezTo>
                    <a:pt x="2437" y="274"/>
                    <a:pt x="2300" y="138"/>
                    <a:pt x="2178" y="128"/>
                  </a:cubicBezTo>
                  <a:lnTo>
                    <a:pt x="2178" y="128"/>
                  </a:lnTo>
                  <a:cubicBezTo>
                    <a:pt x="1905" y="112"/>
                    <a:pt x="836" y="229"/>
                    <a:pt x="836" y="229"/>
                  </a:cubicBezTo>
                  <a:lnTo>
                    <a:pt x="836" y="229"/>
                  </a:lnTo>
                  <a:lnTo>
                    <a:pt x="618" y="112"/>
                  </a:lnTo>
                  <a:lnTo>
                    <a:pt x="446" y="1"/>
                  </a:lnTo>
                  <a:cubicBezTo>
                    <a:pt x="446" y="1"/>
                    <a:pt x="431" y="112"/>
                    <a:pt x="436" y="183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832548" y="1916333"/>
              <a:ext cx="290875" cy="103982"/>
            </a:xfrm>
            <a:custGeom>
              <a:rect b="b" l="l" r="r" t="t"/>
              <a:pathLst>
                <a:path extrusionOk="0" h="913" w="2554">
                  <a:moveTo>
                    <a:pt x="1936" y="112"/>
                  </a:moveTo>
                  <a:lnTo>
                    <a:pt x="1718" y="229"/>
                  </a:lnTo>
                  <a:cubicBezTo>
                    <a:pt x="1718" y="229"/>
                    <a:pt x="644" y="112"/>
                    <a:pt x="370" y="128"/>
                  </a:cubicBezTo>
                  <a:lnTo>
                    <a:pt x="370" y="128"/>
                  </a:lnTo>
                  <a:cubicBezTo>
                    <a:pt x="254" y="138"/>
                    <a:pt x="117" y="274"/>
                    <a:pt x="77" y="396"/>
                  </a:cubicBezTo>
                  <a:lnTo>
                    <a:pt x="77" y="396"/>
                  </a:lnTo>
                  <a:cubicBezTo>
                    <a:pt x="1" y="624"/>
                    <a:pt x="228" y="776"/>
                    <a:pt x="406" y="832"/>
                  </a:cubicBezTo>
                  <a:lnTo>
                    <a:pt x="406" y="832"/>
                  </a:lnTo>
                  <a:cubicBezTo>
                    <a:pt x="649" y="913"/>
                    <a:pt x="887" y="822"/>
                    <a:pt x="1130" y="786"/>
                  </a:cubicBezTo>
                  <a:lnTo>
                    <a:pt x="1130" y="786"/>
                  </a:lnTo>
                  <a:cubicBezTo>
                    <a:pt x="1231" y="771"/>
                    <a:pt x="1328" y="756"/>
                    <a:pt x="1429" y="746"/>
                  </a:cubicBezTo>
                  <a:lnTo>
                    <a:pt x="1429" y="746"/>
                  </a:lnTo>
                  <a:cubicBezTo>
                    <a:pt x="1520" y="735"/>
                    <a:pt x="1637" y="700"/>
                    <a:pt x="1728" y="715"/>
                  </a:cubicBezTo>
                  <a:lnTo>
                    <a:pt x="1728" y="715"/>
                  </a:lnTo>
                  <a:cubicBezTo>
                    <a:pt x="1728" y="715"/>
                    <a:pt x="2113" y="806"/>
                    <a:pt x="2113" y="806"/>
                  </a:cubicBezTo>
                  <a:lnTo>
                    <a:pt x="2113" y="806"/>
                  </a:lnTo>
                  <a:cubicBezTo>
                    <a:pt x="2158" y="811"/>
                    <a:pt x="2204" y="756"/>
                    <a:pt x="2224" y="720"/>
                  </a:cubicBezTo>
                  <a:lnTo>
                    <a:pt x="2224" y="720"/>
                  </a:lnTo>
                  <a:cubicBezTo>
                    <a:pt x="2255" y="670"/>
                    <a:pt x="2224" y="629"/>
                    <a:pt x="2240" y="578"/>
                  </a:cubicBezTo>
                  <a:lnTo>
                    <a:pt x="2240" y="578"/>
                  </a:lnTo>
                  <a:cubicBezTo>
                    <a:pt x="2250" y="543"/>
                    <a:pt x="2285" y="523"/>
                    <a:pt x="2316" y="502"/>
                  </a:cubicBezTo>
                  <a:lnTo>
                    <a:pt x="2316" y="502"/>
                  </a:lnTo>
                  <a:cubicBezTo>
                    <a:pt x="2361" y="467"/>
                    <a:pt x="2341" y="431"/>
                    <a:pt x="2336" y="381"/>
                  </a:cubicBezTo>
                  <a:lnTo>
                    <a:pt x="2336" y="381"/>
                  </a:lnTo>
                  <a:cubicBezTo>
                    <a:pt x="2336" y="366"/>
                    <a:pt x="2417" y="320"/>
                    <a:pt x="2422" y="310"/>
                  </a:cubicBezTo>
                  <a:lnTo>
                    <a:pt x="2422" y="310"/>
                  </a:lnTo>
                  <a:cubicBezTo>
                    <a:pt x="2452" y="290"/>
                    <a:pt x="2493" y="274"/>
                    <a:pt x="2518" y="244"/>
                  </a:cubicBezTo>
                  <a:lnTo>
                    <a:pt x="2518" y="244"/>
                  </a:lnTo>
                  <a:cubicBezTo>
                    <a:pt x="2554" y="209"/>
                    <a:pt x="2528" y="168"/>
                    <a:pt x="2508" y="133"/>
                  </a:cubicBezTo>
                  <a:lnTo>
                    <a:pt x="2508" y="133"/>
                  </a:lnTo>
                  <a:lnTo>
                    <a:pt x="2118" y="183"/>
                  </a:lnTo>
                  <a:cubicBezTo>
                    <a:pt x="2118" y="112"/>
                    <a:pt x="2108" y="1"/>
                    <a:pt x="2108" y="1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4"/>
          <p:cNvGrpSpPr/>
          <p:nvPr/>
        </p:nvGrpSpPr>
        <p:grpSpPr>
          <a:xfrm>
            <a:off x="3862520" y="3631200"/>
            <a:ext cx="4290880" cy="1099200"/>
            <a:chOff x="3862520" y="3631200"/>
            <a:chExt cx="4290880" cy="1099200"/>
          </a:xfrm>
        </p:grpSpPr>
        <p:sp>
          <p:nvSpPr>
            <p:cNvPr id="284" name="Google Shape;284;p14"/>
            <p:cNvSpPr/>
            <p:nvPr/>
          </p:nvSpPr>
          <p:spPr>
            <a:xfrm flipH="1">
              <a:off x="4755000" y="3631200"/>
              <a:ext cx="3398400" cy="1099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14"/>
            <p:cNvGrpSpPr/>
            <p:nvPr/>
          </p:nvGrpSpPr>
          <p:grpSpPr>
            <a:xfrm flipH="1">
              <a:off x="5117426" y="3681325"/>
              <a:ext cx="2413527" cy="998950"/>
              <a:chOff x="1276379" y="1296916"/>
              <a:chExt cx="2363653" cy="998950"/>
            </a:xfrm>
          </p:grpSpPr>
          <p:sp>
            <p:nvSpPr>
              <p:cNvPr id="286" name="Google Shape;286;p14"/>
              <p:cNvSpPr txBox="1"/>
              <p:nvPr/>
            </p:nvSpPr>
            <p:spPr>
              <a:xfrm>
                <a:off x="1276379" y="1296916"/>
                <a:ext cx="2363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Results &amp; Conclusion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7" name="Google Shape;287;p14"/>
              <p:cNvSpPr txBox="1"/>
              <p:nvPr/>
            </p:nvSpPr>
            <p:spPr>
              <a:xfrm>
                <a:off x="1393633" y="1569566"/>
                <a:ext cx="22464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best model, analysis of the scores, confusion Matrix, </a:t>
                </a: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Prediction</a:t>
                </a: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example, Tools used</a:t>
                </a:r>
                <a:endParaRPr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8" name="Google Shape;288;p14"/>
            <p:cNvSpPr/>
            <p:nvPr/>
          </p:nvSpPr>
          <p:spPr>
            <a:xfrm flipH="1">
              <a:off x="7256192" y="38176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3862520" y="3945825"/>
              <a:ext cx="479700" cy="469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290" name="Google Shape;290;p14"/>
            <p:cNvCxnSpPr>
              <a:stCxn id="289" idx="2"/>
              <a:endCxn id="284" idx="3"/>
            </p:cNvCxnSpPr>
            <p:nvPr/>
          </p:nvCxnSpPr>
          <p:spPr>
            <a:xfrm>
              <a:off x="4342220" y="4180725"/>
              <a:ext cx="4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" name="Google Shape;291;p14"/>
          <p:cNvGrpSpPr/>
          <p:nvPr/>
        </p:nvGrpSpPr>
        <p:grpSpPr>
          <a:xfrm>
            <a:off x="4395915" y="2411250"/>
            <a:ext cx="4290880" cy="1099200"/>
            <a:chOff x="4395915" y="2411250"/>
            <a:chExt cx="4290880" cy="1099200"/>
          </a:xfrm>
        </p:grpSpPr>
        <p:sp>
          <p:nvSpPr>
            <p:cNvPr id="292" name="Google Shape;292;p14"/>
            <p:cNvSpPr/>
            <p:nvPr/>
          </p:nvSpPr>
          <p:spPr>
            <a:xfrm flipH="1">
              <a:off x="5288396" y="2411250"/>
              <a:ext cx="3398400" cy="1099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14"/>
            <p:cNvGrpSpPr/>
            <p:nvPr/>
          </p:nvGrpSpPr>
          <p:grpSpPr>
            <a:xfrm flipH="1">
              <a:off x="5625682" y="2461367"/>
              <a:ext cx="2006901" cy="990890"/>
              <a:chOff x="1699223" y="1296908"/>
              <a:chExt cx="1965430" cy="990890"/>
            </a:xfrm>
          </p:grpSpPr>
          <p:sp>
            <p:nvSpPr>
              <p:cNvPr id="294" name="Google Shape;294;p14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EDA &amp; Data Preparation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5" name="Google Shape;295;p14"/>
              <p:cNvSpPr txBox="1"/>
              <p:nvPr/>
            </p:nvSpPr>
            <p:spPr>
              <a:xfrm>
                <a:off x="1723953" y="1561499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</a:rPr>
                  <a:t> visualisations &amp; analysis &amp; feature engineering, The final dataset,</a:t>
                </a:r>
                <a:endParaRPr sz="1100">
                  <a:solidFill>
                    <a:schemeClr val="lt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96" name="Google Shape;296;p14"/>
            <p:cNvSpPr/>
            <p:nvPr/>
          </p:nvSpPr>
          <p:spPr>
            <a:xfrm flipH="1">
              <a:off x="7789587" y="259770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flipH="1">
              <a:off x="4395915" y="2725950"/>
              <a:ext cx="479700" cy="46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298" name="Google Shape;298;p14"/>
            <p:cNvCxnSpPr>
              <a:stCxn id="292" idx="3"/>
              <a:endCxn id="297" idx="2"/>
            </p:cNvCxnSpPr>
            <p:nvPr/>
          </p:nvCxnSpPr>
          <p:spPr>
            <a:xfrm rot="10800000">
              <a:off x="4875596" y="2960850"/>
              <a:ext cx="4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" name="Google Shape;299;p14"/>
          <p:cNvGrpSpPr/>
          <p:nvPr/>
        </p:nvGrpSpPr>
        <p:grpSpPr>
          <a:xfrm>
            <a:off x="3862520" y="1147575"/>
            <a:ext cx="4257355" cy="1099200"/>
            <a:chOff x="3862520" y="1147575"/>
            <a:chExt cx="4257355" cy="1099200"/>
          </a:xfrm>
        </p:grpSpPr>
        <p:sp>
          <p:nvSpPr>
            <p:cNvPr id="300" name="Google Shape;300;p14"/>
            <p:cNvSpPr/>
            <p:nvPr/>
          </p:nvSpPr>
          <p:spPr>
            <a:xfrm flipH="1">
              <a:off x="4721475" y="1147575"/>
              <a:ext cx="3398400" cy="1099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4"/>
            <p:cNvGrpSpPr/>
            <p:nvPr/>
          </p:nvGrpSpPr>
          <p:grpSpPr>
            <a:xfrm flipH="1">
              <a:off x="5117536" y="1241417"/>
              <a:ext cx="1981651" cy="998965"/>
              <a:chOff x="1699223" y="1296908"/>
              <a:chExt cx="1940702" cy="998965"/>
            </a:xfrm>
          </p:grpSpPr>
          <p:sp>
            <p:nvSpPr>
              <p:cNvPr id="302" name="Google Shape;302;p14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" name="Google Shape;303;p14"/>
              <p:cNvSpPr txBox="1"/>
              <p:nvPr/>
            </p:nvSpPr>
            <p:spPr>
              <a:xfrm>
                <a:off x="1699225" y="1569574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lt1"/>
                    </a:solidFill>
                  </a:rPr>
                  <a:t>Brief Description of project,Objectives, Data &amp; Data source/s.</a:t>
                </a:r>
                <a:endParaRPr sz="1100">
                  <a:solidFill>
                    <a:schemeClr val="lt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 flipH="1">
              <a:off x="7256192" y="13777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 flipH="1">
              <a:off x="3862520" y="1506075"/>
              <a:ext cx="479700" cy="46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306" name="Google Shape;306;p14"/>
            <p:cNvCxnSpPr>
              <a:stCxn id="300" idx="3"/>
              <a:endCxn id="305" idx="2"/>
            </p:cNvCxnSpPr>
            <p:nvPr/>
          </p:nvCxnSpPr>
          <p:spPr>
            <a:xfrm flipH="1">
              <a:off x="4342275" y="1697175"/>
              <a:ext cx="379200" cy="43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14"/>
          <p:cNvGrpSpPr/>
          <p:nvPr/>
        </p:nvGrpSpPr>
        <p:grpSpPr>
          <a:xfrm>
            <a:off x="7451650" y="1525193"/>
            <a:ext cx="350703" cy="431557"/>
            <a:chOff x="9099575" y="1917030"/>
            <a:chExt cx="350703" cy="431557"/>
          </a:xfrm>
        </p:grpSpPr>
        <p:sp>
          <p:nvSpPr>
            <p:cNvPr id="308" name="Google Shape;308;p14"/>
            <p:cNvSpPr/>
            <p:nvPr/>
          </p:nvSpPr>
          <p:spPr>
            <a:xfrm>
              <a:off x="9099575" y="1917030"/>
              <a:ext cx="350703" cy="431557"/>
            </a:xfrm>
            <a:custGeom>
              <a:rect b="b" l="l" r="r" t="t"/>
              <a:pathLst>
                <a:path extrusionOk="0" h="8572" w="6966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8227"/>
                  </a:lnTo>
                  <a:cubicBezTo>
                    <a:pt x="0" y="8414"/>
                    <a:pt x="157" y="8571"/>
                    <a:pt x="350" y="8571"/>
                  </a:cubicBezTo>
                  <a:lnTo>
                    <a:pt x="6616" y="8571"/>
                  </a:lnTo>
                  <a:cubicBezTo>
                    <a:pt x="6809" y="8571"/>
                    <a:pt x="6966" y="8414"/>
                    <a:pt x="6966" y="8227"/>
                  </a:cubicBezTo>
                  <a:lnTo>
                    <a:pt x="6966" y="350"/>
                  </a:lnTo>
                  <a:cubicBezTo>
                    <a:pt x="6966" y="157"/>
                    <a:pt x="6809" y="0"/>
                    <a:pt x="6616" y="0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9127366" y="2000403"/>
              <a:ext cx="295122" cy="319590"/>
            </a:xfrm>
            <a:custGeom>
              <a:rect b="b" l="l" r="r" t="t"/>
              <a:pathLst>
                <a:path extrusionOk="0" h="6348" w="5862">
                  <a:moveTo>
                    <a:pt x="1" y="1"/>
                  </a:moveTo>
                  <a:lnTo>
                    <a:pt x="1" y="6176"/>
                  </a:lnTo>
                  <a:cubicBezTo>
                    <a:pt x="1" y="6272"/>
                    <a:pt x="77" y="6348"/>
                    <a:pt x="173" y="6348"/>
                  </a:cubicBezTo>
                  <a:lnTo>
                    <a:pt x="5689" y="6348"/>
                  </a:lnTo>
                  <a:cubicBezTo>
                    <a:pt x="5785" y="6348"/>
                    <a:pt x="5861" y="6272"/>
                    <a:pt x="5861" y="6176"/>
                  </a:cubicBezTo>
                  <a:lnTo>
                    <a:pt x="5861" y="1"/>
                  </a:ln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9127366" y="1944821"/>
              <a:ext cx="295122" cy="56638"/>
            </a:xfrm>
            <a:custGeom>
              <a:rect b="b" l="l" r="r" t="t"/>
              <a:pathLst>
                <a:path extrusionOk="0" h="1125" w="5862">
                  <a:moveTo>
                    <a:pt x="173" y="0"/>
                  </a:moveTo>
                  <a:cubicBezTo>
                    <a:pt x="77" y="0"/>
                    <a:pt x="1" y="81"/>
                    <a:pt x="1" y="173"/>
                  </a:cubicBezTo>
                  <a:lnTo>
                    <a:pt x="1" y="1125"/>
                  </a:lnTo>
                  <a:lnTo>
                    <a:pt x="5861" y="1125"/>
                  </a:lnTo>
                  <a:lnTo>
                    <a:pt x="5861" y="178"/>
                  </a:lnTo>
                  <a:cubicBezTo>
                    <a:pt x="5861" y="81"/>
                    <a:pt x="5785" y="0"/>
                    <a:pt x="5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9149317" y="2234763"/>
              <a:ext cx="251977" cy="64089"/>
            </a:xfrm>
            <a:custGeom>
              <a:rect b="b" l="l" r="r" t="t"/>
              <a:pathLst>
                <a:path extrusionOk="0" h="1273" w="5005">
                  <a:moveTo>
                    <a:pt x="132" y="1"/>
                  </a:moveTo>
                  <a:cubicBezTo>
                    <a:pt x="61" y="1"/>
                    <a:pt x="0" y="62"/>
                    <a:pt x="0" y="133"/>
                  </a:cubicBezTo>
                  <a:lnTo>
                    <a:pt x="0" y="1146"/>
                  </a:lnTo>
                  <a:cubicBezTo>
                    <a:pt x="0" y="1217"/>
                    <a:pt x="61" y="1272"/>
                    <a:pt x="132" y="1272"/>
                  </a:cubicBezTo>
                  <a:lnTo>
                    <a:pt x="4878" y="1272"/>
                  </a:lnTo>
                  <a:cubicBezTo>
                    <a:pt x="4949" y="1272"/>
                    <a:pt x="5005" y="1217"/>
                    <a:pt x="5005" y="1146"/>
                  </a:cubicBezTo>
                  <a:lnTo>
                    <a:pt x="5005" y="133"/>
                  </a:lnTo>
                  <a:cubicBezTo>
                    <a:pt x="5005" y="62"/>
                    <a:pt x="4949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9296981" y="2060365"/>
              <a:ext cx="104315" cy="12788"/>
            </a:xfrm>
            <a:custGeom>
              <a:rect b="b" l="l" r="r" t="t"/>
              <a:pathLst>
                <a:path extrusionOk="0" h="254" w="2072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3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7"/>
                    <a:pt x="2062" y="111"/>
                  </a:cubicBezTo>
                  <a:cubicBezTo>
                    <a:pt x="2057" y="46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9316113" y="2031769"/>
              <a:ext cx="83673" cy="12536"/>
            </a:xfrm>
            <a:custGeom>
              <a:rect b="b" l="l" r="r" t="t"/>
              <a:pathLst>
                <a:path extrusionOk="0" h="249" w="1662">
                  <a:moveTo>
                    <a:pt x="127" y="1"/>
                  </a:moveTo>
                  <a:cubicBezTo>
                    <a:pt x="61" y="1"/>
                    <a:pt x="0" y="56"/>
                    <a:pt x="5" y="127"/>
                  </a:cubicBezTo>
                  <a:cubicBezTo>
                    <a:pt x="5" y="198"/>
                    <a:pt x="66" y="249"/>
                    <a:pt x="137" y="249"/>
                  </a:cubicBezTo>
                  <a:lnTo>
                    <a:pt x="1535" y="249"/>
                  </a:lnTo>
                  <a:cubicBezTo>
                    <a:pt x="1601" y="249"/>
                    <a:pt x="1662" y="193"/>
                    <a:pt x="1657" y="122"/>
                  </a:cubicBezTo>
                  <a:cubicBezTo>
                    <a:pt x="1657" y="51"/>
                    <a:pt x="1596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9296981" y="2089918"/>
              <a:ext cx="104315" cy="12536"/>
            </a:xfrm>
            <a:custGeom>
              <a:rect b="b" l="l" r="r" t="t"/>
              <a:pathLst>
                <a:path extrusionOk="0" h="249" w="2072">
                  <a:moveTo>
                    <a:pt x="137" y="1"/>
                  </a:moveTo>
                  <a:cubicBezTo>
                    <a:pt x="61" y="1"/>
                    <a:pt x="0" y="61"/>
                    <a:pt x="10" y="142"/>
                  </a:cubicBezTo>
                  <a:cubicBezTo>
                    <a:pt x="20" y="203"/>
                    <a:pt x="76" y="249"/>
                    <a:pt x="142" y="249"/>
                  </a:cubicBezTo>
                  <a:lnTo>
                    <a:pt x="1935" y="249"/>
                  </a:lnTo>
                  <a:cubicBezTo>
                    <a:pt x="2011" y="249"/>
                    <a:pt x="2072" y="188"/>
                    <a:pt x="2062" y="107"/>
                  </a:cubicBezTo>
                  <a:cubicBezTo>
                    <a:pt x="2057" y="46"/>
                    <a:pt x="1996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9296981" y="2119270"/>
              <a:ext cx="104315" cy="12788"/>
            </a:xfrm>
            <a:custGeom>
              <a:rect b="b" l="l" r="r" t="t"/>
              <a:pathLst>
                <a:path extrusionOk="0" h="254" w="2072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8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8"/>
                    <a:pt x="2062" y="112"/>
                  </a:cubicBezTo>
                  <a:cubicBezTo>
                    <a:pt x="2057" y="51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9148813" y="2148067"/>
              <a:ext cx="252480" cy="12536"/>
            </a:xfrm>
            <a:custGeom>
              <a:rect b="b" l="l" r="r" t="t"/>
              <a:pathLst>
                <a:path extrusionOk="0" h="249" w="5015">
                  <a:moveTo>
                    <a:pt x="137" y="1"/>
                  </a:moveTo>
                  <a:cubicBezTo>
                    <a:pt x="61" y="1"/>
                    <a:pt x="0" y="66"/>
                    <a:pt x="10" y="142"/>
                  </a:cubicBezTo>
                  <a:cubicBezTo>
                    <a:pt x="15" y="203"/>
                    <a:pt x="76" y="249"/>
                    <a:pt x="142" y="249"/>
                  </a:cubicBezTo>
                  <a:lnTo>
                    <a:pt x="4878" y="249"/>
                  </a:lnTo>
                  <a:cubicBezTo>
                    <a:pt x="4954" y="249"/>
                    <a:pt x="5015" y="188"/>
                    <a:pt x="5005" y="112"/>
                  </a:cubicBezTo>
                  <a:cubicBezTo>
                    <a:pt x="5000" y="46"/>
                    <a:pt x="4939" y="1"/>
                    <a:pt x="4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9148813" y="2177419"/>
              <a:ext cx="252480" cy="12788"/>
            </a:xfrm>
            <a:custGeom>
              <a:rect b="b" l="l" r="r" t="t"/>
              <a:pathLst>
                <a:path extrusionOk="0" h="254" w="5015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15" y="208"/>
                    <a:pt x="76" y="253"/>
                    <a:pt x="142" y="253"/>
                  </a:cubicBezTo>
                  <a:lnTo>
                    <a:pt x="4878" y="253"/>
                  </a:lnTo>
                  <a:cubicBezTo>
                    <a:pt x="4954" y="253"/>
                    <a:pt x="5015" y="188"/>
                    <a:pt x="5005" y="112"/>
                  </a:cubicBezTo>
                  <a:cubicBezTo>
                    <a:pt x="5000" y="51"/>
                    <a:pt x="4939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9148813" y="2206972"/>
              <a:ext cx="182350" cy="12838"/>
            </a:xfrm>
            <a:custGeom>
              <a:rect b="b" l="l" r="r" t="t"/>
              <a:pathLst>
                <a:path extrusionOk="0" h="255" w="3622">
                  <a:moveTo>
                    <a:pt x="137" y="1"/>
                  </a:moveTo>
                  <a:cubicBezTo>
                    <a:pt x="61" y="1"/>
                    <a:pt x="0" y="67"/>
                    <a:pt x="10" y="143"/>
                  </a:cubicBezTo>
                  <a:cubicBezTo>
                    <a:pt x="15" y="208"/>
                    <a:pt x="76" y="254"/>
                    <a:pt x="142" y="254"/>
                  </a:cubicBezTo>
                  <a:lnTo>
                    <a:pt x="3485" y="254"/>
                  </a:lnTo>
                  <a:cubicBezTo>
                    <a:pt x="3561" y="254"/>
                    <a:pt x="3622" y="188"/>
                    <a:pt x="3612" y="112"/>
                  </a:cubicBezTo>
                  <a:cubicBezTo>
                    <a:pt x="3602" y="46"/>
                    <a:pt x="3546" y="1"/>
                    <a:pt x="3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9149317" y="2030762"/>
              <a:ext cx="133163" cy="101294"/>
            </a:xfrm>
            <a:custGeom>
              <a:rect b="b" l="l" r="r" t="t"/>
              <a:pathLst>
                <a:path extrusionOk="0" h="2012" w="2645">
                  <a:moveTo>
                    <a:pt x="132" y="0"/>
                  </a:moveTo>
                  <a:cubicBezTo>
                    <a:pt x="61" y="0"/>
                    <a:pt x="0" y="61"/>
                    <a:pt x="0" y="132"/>
                  </a:cubicBezTo>
                  <a:lnTo>
                    <a:pt x="0" y="1880"/>
                  </a:lnTo>
                  <a:cubicBezTo>
                    <a:pt x="0" y="1956"/>
                    <a:pt x="61" y="2011"/>
                    <a:pt x="132" y="2011"/>
                  </a:cubicBezTo>
                  <a:lnTo>
                    <a:pt x="2518" y="2011"/>
                  </a:lnTo>
                  <a:cubicBezTo>
                    <a:pt x="2589" y="2011"/>
                    <a:pt x="2644" y="1956"/>
                    <a:pt x="2644" y="1880"/>
                  </a:cubicBezTo>
                  <a:lnTo>
                    <a:pt x="2644" y="132"/>
                  </a:lnTo>
                  <a:cubicBezTo>
                    <a:pt x="2644" y="61"/>
                    <a:pt x="2589" y="0"/>
                    <a:pt x="2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4"/>
          <p:cNvGrpSpPr/>
          <p:nvPr/>
        </p:nvGrpSpPr>
        <p:grpSpPr>
          <a:xfrm>
            <a:off x="7411217" y="3973731"/>
            <a:ext cx="431563" cy="414139"/>
            <a:chOff x="10730480" y="2546706"/>
            <a:chExt cx="431563" cy="414139"/>
          </a:xfrm>
        </p:grpSpPr>
        <p:sp>
          <p:nvSpPr>
            <p:cNvPr id="321" name="Google Shape;321;p14"/>
            <p:cNvSpPr/>
            <p:nvPr/>
          </p:nvSpPr>
          <p:spPr>
            <a:xfrm>
              <a:off x="11119150" y="2960599"/>
              <a:ext cx="806" cy="50"/>
            </a:xfrm>
            <a:custGeom>
              <a:rect b="b" l="l" r="r" t="t"/>
              <a:pathLst>
                <a:path extrusionOk="0" h="1" w="16">
                  <a:moveTo>
                    <a:pt x="1" y="0"/>
                  </a:moveTo>
                  <a:lnTo>
                    <a:pt x="16" y="0"/>
                  </a:lnTo>
                  <a:lnTo>
                    <a:pt x="16" y="0"/>
                  </a:lnTo>
                  <a:cubicBezTo>
                    <a:pt x="11" y="0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90D8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0730480" y="2546706"/>
              <a:ext cx="388462" cy="413937"/>
            </a:xfrm>
            <a:custGeom>
              <a:rect b="b" l="l" r="r" t="t"/>
              <a:pathLst>
                <a:path extrusionOk="0" h="8222" w="7716">
                  <a:moveTo>
                    <a:pt x="350" y="0"/>
                  </a:moveTo>
                  <a:cubicBezTo>
                    <a:pt x="158" y="0"/>
                    <a:pt x="1" y="157"/>
                    <a:pt x="1" y="350"/>
                  </a:cubicBezTo>
                  <a:lnTo>
                    <a:pt x="1" y="7386"/>
                  </a:lnTo>
                  <a:cubicBezTo>
                    <a:pt x="1" y="7847"/>
                    <a:pt x="376" y="8221"/>
                    <a:pt x="837" y="8221"/>
                  </a:cubicBezTo>
                  <a:lnTo>
                    <a:pt x="7716" y="8221"/>
                  </a:lnTo>
                  <a:cubicBezTo>
                    <a:pt x="7260" y="8211"/>
                    <a:pt x="6900" y="7826"/>
                    <a:pt x="6900" y="7370"/>
                  </a:cubicBezTo>
                  <a:lnTo>
                    <a:pt x="6900" y="350"/>
                  </a:lnTo>
                  <a:cubicBezTo>
                    <a:pt x="6900" y="157"/>
                    <a:pt x="6743" y="0"/>
                    <a:pt x="6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11077866" y="2583660"/>
              <a:ext cx="84177" cy="377185"/>
            </a:xfrm>
            <a:custGeom>
              <a:rect b="b" l="l" r="r" t="t"/>
              <a:pathLst>
                <a:path extrusionOk="0" h="7492" w="1672">
                  <a:moveTo>
                    <a:pt x="0" y="1"/>
                  </a:moveTo>
                  <a:lnTo>
                    <a:pt x="0" y="6642"/>
                  </a:lnTo>
                  <a:cubicBezTo>
                    <a:pt x="0" y="7077"/>
                    <a:pt x="324" y="7447"/>
                    <a:pt x="760" y="7487"/>
                  </a:cubicBezTo>
                  <a:cubicBezTo>
                    <a:pt x="787" y="7490"/>
                    <a:pt x="813" y="7491"/>
                    <a:pt x="839" y="7491"/>
                  </a:cubicBezTo>
                  <a:cubicBezTo>
                    <a:pt x="1300" y="7491"/>
                    <a:pt x="1672" y="7117"/>
                    <a:pt x="1672" y="6652"/>
                  </a:cubicBezTo>
                  <a:lnTo>
                    <a:pt x="1672" y="1723"/>
                  </a:lnTo>
                  <a:cubicBezTo>
                    <a:pt x="1672" y="1530"/>
                    <a:pt x="1515" y="1373"/>
                    <a:pt x="1322" y="1373"/>
                  </a:cubicBezTo>
                  <a:lnTo>
                    <a:pt x="552" y="1373"/>
                  </a:lnTo>
                  <a:lnTo>
                    <a:pt x="552" y="350"/>
                  </a:lnTo>
                  <a:cubicBezTo>
                    <a:pt x="552" y="158"/>
                    <a:pt x="395" y="1"/>
                    <a:pt x="2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11105657" y="2618348"/>
              <a:ext cx="27841" cy="314052"/>
            </a:xfrm>
            <a:custGeom>
              <a:rect b="b" l="l" r="r" t="t"/>
              <a:pathLst>
                <a:path extrusionOk="0" h="6238" w="553">
                  <a:moveTo>
                    <a:pt x="0" y="0"/>
                  </a:moveTo>
                  <a:lnTo>
                    <a:pt x="0" y="5953"/>
                  </a:lnTo>
                  <a:cubicBezTo>
                    <a:pt x="0" y="6106"/>
                    <a:pt x="123" y="6237"/>
                    <a:pt x="275" y="6237"/>
                  </a:cubicBezTo>
                  <a:cubicBezTo>
                    <a:pt x="283" y="6237"/>
                    <a:pt x="291" y="6237"/>
                    <a:pt x="299" y="6236"/>
                  </a:cubicBezTo>
                  <a:cubicBezTo>
                    <a:pt x="441" y="6226"/>
                    <a:pt x="552" y="6104"/>
                    <a:pt x="552" y="5958"/>
                  </a:cubicBezTo>
                  <a:lnTo>
                    <a:pt x="552" y="350"/>
                  </a:lnTo>
                  <a:cubicBezTo>
                    <a:pt x="552" y="158"/>
                    <a:pt x="395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0751675" y="2772658"/>
              <a:ext cx="305040" cy="12536"/>
            </a:xfrm>
            <a:custGeom>
              <a:rect b="b" l="l" r="r" t="t"/>
              <a:pathLst>
                <a:path extrusionOk="0" h="249" w="6059">
                  <a:moveTo>
                    <a:pt x="137" y="0"/>
                  </a:moveTo>
                  <a:cubicBezTo>
                    <a:pt x="61" y="0"/>
                    <a:pt x="0" y="61"/>
                    <a:pt x="5" y="137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5917" y="248"/>
                  </a:lnTo>
                  <a:cubicBezTo>
                    <a:pt x="5998" y="248"/>
                    <a:pt x="6059" y="183"/>
                    <a:pt x="6049" y="107"/>
                  </a:cubicBezTo>
                  <a:cubicBezTo>
                    <a:pt x="6038" y="46"/>
                    <a:pt x="5983" y="0"/>
                    <a:pt x="5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0751675" y="2814697"/>
              <a:ext cx="305040" cy="12586"/>
            </a:xfrm>
            <a:custGeom>
              <a:rect b="b" l="l" r="r" t="t"/>
              <a:pathLst>
                <a:path extrusionOk="0" h="250" w="6059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4"/>
                    <a:pt x="71" y="249"/>
                    <a:pt x="137" y="249"/>
                  </a:cubicBezTo>
                  <a:lnTo>
                    <a:pt x="5917" y="249"/>
                  </a:lnTo>
                  <a:cubicBezTo>
                    <a:pt x="5998" y="249"/>
                    <a:pt x="6059" y="188"/>
                    <a:pt x="6049" y="112"/>
                  </a:cubicBezTo>
                  <a:cubicBezTo>
                    <a:pt x="6038" y="47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10751675" y="2856786"/>
              <a:ext cx="305040" cy="12838"/>
            </a:xfrm>
            <a:custGeom>
              <a:rect b="b" l="l" r="r" t="t"/>
              <a:pathLst>
                <a:path extrusionOk="0" h="255" w="6059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10751675" y="2898875"/>
              <a:ext cx="305040" cy="12788"/>
            </a:xfrm>
            <a:custGeom>
              <a:rect b="b" l="l" r="r" t="t"/>
              <a:pathLst>
                <a:path extrusionOk="0" h="254" w="6059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10751675" y="2646139"/>
              <a:ext cx="172683" cy="96964"/>
            </a:xfrm>
            <a:custGeom>
              <a:rect b="b" l="l" r="r" t="t"/>
              <a:pathLst>
                <a:path extrusionOk="0" h="1926" w="3430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1794"/>
                  </a:lnTo>
                  <a:cubicBezTo>
                    <a:pt x="0" y="1870"/>
                    <a:pt x="56" y="1926"/>
                    <a:pt x="127" y="1926"/>
                  </a:cubicBezTo>
                  <a:lnTo>
                    <a:pt x="3303" y="1926"/>
                  </a:lnTo>
                  <a:cubicBezTo>
                    <a:pt x="3374" y="1926"/>
                    <a:pt x="3430" y="1870"/>
                    <a:pt x="3430" y="1794"/>
                  </a:cubicBezTo>
                  <a:lnTo>
                    <a:pt x="3430" y="127"/>
                  </a:lnTo>
                  <a:cubicBezTo>
                    <a:pt x="3430" y="56"/>
                    <a:pt x="3374" y="1"/>
                    <a:pt x="3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0939365" y="2730317"/>
              <a:ext cx="117354" cy="12788"/>
            </a:xfrm>
            <a:custGeom>
              <a:rect b="b" l="l" r="r" t="t"/>
              <a:pathLst>
                <a:path extrusionOk="0" h="254" w="2331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51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0965645" y="2646139"/>
              <a:ext cx="91074" cy="12536"/>
            </a:xfrm>
            <a:custGeom>
              <a:rect b="b" l="l" r="r" t="t"/>
              <a:pathLst>
                <a:path extrusionOk="0" h="249" w="1809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3"/>
                    <a:pt x="76" y="249"/>
                    <a:pt x="137" y="249"/>
                  </a:cubicBezTo>
                  <a:lnTo>
                    <a:pt x="1667" y="249"/>
                  </a:lnTo>
                  <a:cubicBezTo>
                    <a:pt x="1748" y="249"/>
                    <a:pt x="1809" y="188"/>
                    <a:pt x="1799" y="112"/>
                  </a:cubicBezTo>
                  <a:cubicBezTo>
                    <a:pt x="1788" y="46"/>
                    <a:pt x="1733" y="1"/>
                    <a:pt x="1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10939365" y="2688228"/>
              <a:ext cx="117354" cy="12788"/>
            </a:xfrm>
            <a:custGeom>
              <a:rect b="b" l="l" r="r" t="t"/>
              <a:pathLst>
                <a:path extrusionOk="0" h="254" w="2331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46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10751675" y="2568606"/>
              <a:ext cx="304285" cy="54876"/>
            </a:xfrm>
            <a:custGeom>
              <a:rect b="b" l="l" r="r" t="t"/>
              <a:pathLst>
                <a:path extrusionOk="0" h="1090" w="6044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958"/>
                  </a:lnTo>
                  <a:cubicBezTo>
                    <a:pt x="0" y="1029"/>
                    <a:pt x="56" y="1090"/>
                    <a:pt x="127" y="1090"/>
                  </a:cubicBezTo>
                  <a:lnTo>
                    <a:pt x="5912" y="1090"/>
                  </a:lnTo>
                  <a:cubicBezTo>
                    <a:pt x="5983" y="1090"/>
                    <a:pt x="6044" y="1029"/>
                    <a:pt x="6044" y="958"/>
                  </a:cubicBezTo>
                  <a:lnTo>
                    <a:pt x="6044" y="127"/>
                  </a:lnTo>
                  <a:cubicBezTo>
                    <a:pt x="6044" y="56"/>
                    <a:pt x="5983" y="1"/>
                    <a:pt x="5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4"/>
          <p:cNvGrpSpPr/>
          <p:nvPr/>
        </p:nvGrpSpPr>
        <p:grpSpPr>
          <a:xfrm>
            <a:off x="7944593" y="2745063"/>
            <a:ext cx="431564" cy="431564"/>
            <a:chOff x="10534080" y="1861650"/>
            <a:chExt cx="431564" cy="431564"/>
          </a:xfrm>
        </p:grpSpPr>
        <p:sp>
          <p:nvSpPr>
            <p:cNvPr id="335" name="Google Shape;335;p14"/>
            <p:cNvSpPr/>
            <p:nvPr/>
          </p:nvSpPr>
          <p:spPr>
            <a:xfrm>
              <a:off x="10922449" y="2236575"/>
              <a:ext cx="12838" cy="43146"/>
            </a:xfrm>
            <a:custGeom>
              <a:rect b="b" l="l" r="r" t="t"/>
              <a:pathLst>
                <a:path extrusionOk="0" h="857" w="255">
                  <a:moveTo>
                    <a:pt x="128" y="0"/>
                  </a:moveTo>
                  <a:cubicBezTo>
                    <a:pt x="57" y="5"/>
                    <a:pt x="1" y="66"/>
                    <a:pt x="1" y="132"/>
                  </a:cubicBezTo>
                  <a:lnTo>
                    <a:pt x="1" y="724"/>
                  </a:lnTo>
                  <a:cubicBezTo>
                    <a:pt x="1" y="795"/>
                    <a:pt x="57" y="856"/>
                    <a:pt x="128" y="856"/>
                  </a:cubicBezTo>
                  <a:cubicBezTo>
                    <a:pt x="130" y="856"/>
                    <a:pt x="133" y="856"/>
                    <a:pt x="136" y="856"/>
                  </a:cubicBezTo>
                  <a:cubicBezTo>
                    <a:pt x="203" y="856"/>
                    <a:pt x="254" y="798"/>
                    <a:pt x="254" y="735"/>
                  </a:cubicBezTo>
                  <a:lnTo>
                    <a:pt x="254" y="127"/>
                  </a:lnTo>
                  <a:cubicBezTo>
                    <a:pt x="254" y="56"/>
                    <a:pt x="199" y="0"/>
                    <a:pt x="128" y="0"/>
                  </a:cubicBezTo>
                  <a:close/>
                </a:path>
              </a:pathLst>
            </a:custGeom>
            <a:solidFill>
              <a:srgbClr val="4070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10534080" y="2247752"/>
              <a:ext cx="322913" cy="45462"/>
            </a:xfrm>
            <a:custGeom>
              <a:rect b="b" l="l" r="r" t="t"/>
              <a:pathLst>
                <a:path extrusionOk="0" h="903" w="6414">
                  <a:moveTo>
                    <a:pt x="0" y="1"/>
                  </a:moveTo>
                  <a:lnTo>
                    <a:pt x="0" y="553"/>
                  </a:lnTo>
                  <a:cubicBezTo>
                    <a:pt x="0" y="746"/>
                    <a:pt x="157" y="903"/>
                    <a:pt x="350" y="903"/>
                  </a:cubicBezTo>
                  <a:lnTo>
                    <a:pt x="6064" y="903"/>
                  </a:lnTo>
                  <a:cubicBezTo>
                    <a:pt x="6256" y="903"/>
                    <a:pt x="6413" y="746"/>
                    <a:pt x="6413" y="553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0534080" y="2219710"/>
              <a:ext cx="322913" cy="45713"/>
            </a:xfrm>
            <a:custGeom>
              <a:rect b="b" l="l" r="r" t="t"/>
              <a:pathLst>
                <a:path extrusionOk="0" h="908" w="6414">
                  <a:moveTo>
                    <a:pt x="0" y="1"/>
                  </a:moveTo>
                  <a:lnTo>
                    <a:pt x="0" y="558"/>
                  </a:lnTo>
                  <a:cubicBezTo>
                    <a:pt x="0" y="750"/>
                    <a:pt x="157" y="907"/>
                    <a:pt x="350" y="907"/>
                  </a:cubicBezTo>
                  <a:lnTo>
                    <a:pt x="6064" y="907"/>
                  </a:lnTo>
                  <a:cubicBezTo>
                    <a:pt x="6256" y="907"/>
                    <a:pt x="6413" y="750"/>
                    <a:pt x="6413" y="558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0534080" y="1884356"/>
              <a:ext cx="322913" cy="59961"/>
            </a:xfrm>
            <a:custGeom>
              <a:rect b="b" l="l" r="r" t="t"/>
              <a:pathLst>
                <a:path extrusionOk="0" h="1191" w="6414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1191"/>
                  </a:lnTo>
                  <a:lnTo>
                    <a:pt x="6413" y="1191"/>
                  </a:lnTo>
                  <a:lnTo>
                    <a:pt x="6413" y="350"/>
                  </a:lnTo>
                  <a:cubicBezTo>
                    <a:pt x="6413" y="157"/>
                    <a:pt x="6256" y="0"/>
                    <a:pt x="6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0534080" y="1944268"/>
              <a:ext cx="322913" cy="293360"/>
            </a:xfrm>
            <a:custGeom>
              <a:rect b="b" l="l" r="r" t="t"/>
              <a:pathLst>
                <a:path extrusionOk="0" h="5827" w="6414">
                  <a:moveTo>
                    <a:pt x="0" y="1"/>
                  </a:moveTo>
                  <a:lnTo>
                    <a:pt x="0" y="5477"/>
                  </a:lnTo>
                  <a:cubicBezTo>
                    <a:pt x="0" y="5669"/>
                    <a:pt x="157" y="5826"/>
                    <a:pt x="350" y="5826"/>
                  </a:cubicBezTo>
                  <a:lnTo>
                    <a:pt x="6064" y="5826"/>
                  </a:lnTo>
                  <a:cubicBezTo>
                    <a:pt x="6256" y="5826"/>
                    <a:pt x="6413" y="5669"/>
                    <a:pt x="6413" y="5477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10783494" y="1861650"/>
              <a:ext cx="27841" cy="45462"/>
            </a:xfrm>
            <a:custGeom>
              <a:rect b="b" l="l" r="r" t="t"/>
              <a:pathLst>
                <a:path extrusionOk="0" h="903" w="553">
                  <a:moveTo>
                    <a:pt x="178" y="1"/>
                  </a:moveTo>
                  <a:cubicBezTo>
                    <a:pt x="81" y="1"/>
                    <a:pt x="0" y="77"/>
                    <a:pt x="0" y="173"/>
                  </a:cubicBezTo>
                  <a:lnTo>
                    <a:pt x="0" y="730"/>
                  </a:lnTo>
                  <a:cubicBezTo>
                    <a:pt x="0" y="826"/>
                    <a:pt x="76" y="902"/>
                    <a:pt x="172" y="902"/>
                  </a:cubicBezTo>
                  <a:lnTo>
                    <a:pt x="380" y="902"/>
                  </a:lnTo>
                  <a:cubicBezTo>
                    <a:pt x="476" y="902"/>
                    <a:pt x="552" y="826"/>
                    <a:pt x="552" y="730"/>
                  </a:cubicBezTo>
                  <a:lnTo>
                    <a:pt x="552" y="173"/>
                  </a:lnTo>
                  <a:cubicBezTo>
                    <a:pt x="552" y="77"/>
                    <a:pt x="476" y="1"/>
                    <a:pt x="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10715124" y="1861650"/>
              <a:ext cx="28093" cy="45462"/>
            </a:xfrm>
            <a:custGeom>
              <a:rect b="b" l="l" r="r" t="t"/>
              <a:pathLst>
                <a:path extrusionOk="0" h="903" w="558">
                  <a:moveTo>
                    <a:pt x="178" y="1"/>
                  </a:moveTo>
                  <a:cubicBezTo>
                    <a:pt x="82" y="1"/>
                    <a:pt x="1" y="77"/>
                    <a:pt x="1" y="173"/>
                  </a:cubicBezTo>
                  <a:lnTo>
                    <a:pt x="1" y="730"/>
                  </a:lnTo>
                  <a:cubicBezTo>
                    <a:pt x="1" y="826"/>
                    <a:pt x="82" y="902"/>
                    <a:pt x="178" y="902"/>
                  </a:cubicBezTo>
                  <a:lnTo>
                    <a:pt x="381" y="902"/>
                  </a:lnTo>
                  <a:cubicBezTo>
                    <a:pt x="477" y="902"/>
                    <a:pt x="558" y="826"/>
                    <a:pt x="558" y="730"/>
                  </a:cubicBezTo>
                  <a:lnTo>
                    <a:pt x="558" y="173"/>
                  </a:lnTo>
                  <a:cubicBezTo>
                    <a:pt x="558" y="77"/>
                    <a:pt x="477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10647812" y="1861650"/>
              <a:ext cx="27841" cy="45462"/>
            </a:xfrm>
            <a:custGeom>
              <a:rect b="b" l="l" r="r" t="t"/>
              <a:pathLst>
                <a:path extrusionOk="0" h="903" w="553">
                  <a:moveTo>
                    <a:pt x="173" y="1"/>
                  </a:moveTo>
                  <a:cubicBezTo>
                    <a:pt x="81" y="1"/>
                    <a:pt x="0" y="77"/>
                    <a:pt x="0" y="173"/>
                  </a:cubicBezTo>
                  <a:lnTo>
                    <a:pt x="0" y="730"/>
                  </a:lnTo>
                  <a:cubicBezTo>
                    <a:pt x="0" y="826"/>
                    <a:pt x="76" y="902"/>
                    <a:pt x="173" y="902"/>
                  </a:cubicBezTo>
                  <a:lnTo>
                    <a:pt x="380" y="902"/>
                  </a:lnTo>
                  <a:cubicBezTo>
                    <a:pt x="477" y="902"/>
                    <a:pt x="552" y="826"/>
                    <a:pt x="552" y="730"/>
                  </a:cubicBezTo>
                  <a:lnTo>
                    <a:pt x="552" y="173"/>
                  </a:lnTo>
                  <a:cubicBezTo>
                    <a:pt x="552" y="77"/>
                    <a:pt x="477" y="1"/>
                    <a:pt x="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10579442" y="1861650"/>
              <a:ext cx="27841" cy="45462"/>
            </a:xfrm>
            <a:custGeom>
              <a:rect b="b" l="l" r="r" t="t"/>
              <a:pathLst>
                <a:path extrusionOk="0" h="903" w="553">
                  <a:moveTo>
                    <a:pt x="178" y="1"/>
                  </a:moveTo>
                  <a:cubicBezTo>
                    <a:pt x="82" y="1"/>
                    <a:pt x="1" y="77"/>
                    <a:pt x="1" y="173"/>
                  </a:cubicBezTo>
                  <a:lnTo>
                    <a:pt x="1" y="730"/>
                  </a:lnTo>
                  <a:cubicBezTo>
                    <a:pt x="1" y="826"/>
                    <a:pt x="82" y="902"/>
                    <a:pt x="178" y="902"/>
                  </a:cubicBezTo>
                  <a:lnTo>
                    <a:pt x="381" y="902"/>
                  </a:lnTo>
                  <a:cubicBezTo>
                    <a:pt x="477" y="902"/>
                    <a:pt x="553" y="826"/>
                    <a:pt x="553" y="730"/>
                  </a:cubicBezTo>
                  <a:lnTo>
                    <a:pt x="553" y="173"/>
                  </a:lnTo>
                  <a:cubicBezTo>
                    <a:pt x="553" y="77"/>
                    <a:pt x="477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10900800" y="1881033"/>
              <a:ext cx="56386" cy="42139"/>
            </a:xfrm>
            <a:custGeom>
              <a:rect b="b" l="l" r="r" t="t"/>
              <a:pathLst>
                <a:path extrusionOk="0" h="837" w="1120">
                  <a:moveTo>
                    <a:pt x="345" y="1"/>
                  </a:moveTo>
                  <a:cubicBezTo>
                    <a:pt x="152" y="1"/>
                    <a:pt x="0" y="158"/>
                    <a:pt x="0" y="350"/>
                  </a:cubicBezTo>
                  <a:lnTo>
                    <a:pt x="0" y="836"/>
                  </a:lnTo>
                  <a:lnTo>
                    <a:pt x="1120" y="836"/>
                  </a:lnTo>
                  <a:lnTo>
                    <a:pt x="1120" y="350"/>
                  </a:lnTo>
                  <a:cubicBezTo>
                    <a:pt x="1120" y="158"/>
                    <a:pt x="963" y="1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10900800" y="1950913"/>
              <a:ext cx="56386" cy="308313"/>
            </a:xfrm>
            <a:custGeom>
              <a:rect b="b" l="l" r="r" t="t"/>
              <a:pathLst>
                <a:path extrusionOk="0" h="6124" w="1120">
                  <a:moveTo>
                    <a:pt x="0" y="1"/>
                  </a:moveTo>
                  <a:lnTo>
                    <a:pt x="0" y="5198"/>
                  </a:lnTo>
                  <a:cubicBezTo>
                    <a:pt x="0" y="5330"/>
                    <a:pt x="36" y="5461"/>
                    <a:pt x="107" y="5573"/>
                  </a:cubicBezTo>
                  <a:lnTo>
                    <a:pt x="411" y="6044"/>
                  </a:lnTo>
                  <a:cubicBezTo>
                    <a:pt x="446" y="6097"/>
                    <a:pt x="503" y="6124"/>
                    <a:pt x="560" y="6124"/>
                  </a:cubicBezTo>
                  <a:cubicBezTo>
                    <a:pt x="616" y="6124"/>
                    <a:pt x="672" y="6097"/>
                    <a:pt x="705" y="6044"/>
                  </a:cubicBezTo>
                  <a:lnTo>
                    <a:pt x="1008" y="5573"/>
                  </a:lnTo>
                  <a:cubicBezTo>
                    <a:pt x="1079" y="5461"/>
                    <a:pt x="1120" y="5330"/>
                    <a:pt x="1120" y="519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10892392" y="1923122"/>
              <a:ext cx="73252" cy="27841"/>
            </a:xfrm>
            <a:custGeom>
              <a:rect b="b" l="l" r="r" t="t"/>
              <a:pathLst>
                <a:path extrusionOk="0" h="553" w="1455">
                  <a:moveTo>
                    <a:pt x="137" y="0"/>
                  </a:moveTo>
                  <a:cubicBezTo>
                    <a:pt x="61" y="0"/>
                    <a:pt x="0" y="61"/>
                    <a:pt x="0" y="142"/>
                  </a:cubicBezTo>
                  <a:lnTo>
                    <a:pt x="0" y="416"/>
                  </a:lnTo>
                  <a:cubicBezTo>
                    <a:pt x="0" y="492"/>
                    <a:pt x="61" y="553"/>
                    <a:pt x="137" y="553"/>
                  </a:cubicBezTo>
                  <a:lnTo>
                    <a:pt x="1317" y="553"/>
                  </a:lnTo>
                  <a:cubicBezTo>
                    <a:pt x="1393" y="553"/>
                    <a:pt x="1454" y="492"/>
                    <a:pt x="1454" y="416"/>
                  </a:cubicBezTo>
                  <a:lnTo>
                    <a:pt x="1454" y="142"/>
                  </a:lnTo>
                  <a:cubicBezTo>
                    <a:pt x="1454" y="61"/>
                    <a:pt x="1393" y="0"/>
                    <a:pt x="1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10616698" y="1988169"/>
              <a:ext cx="201531" cy="12536"/>
            </a:xfrm>
            <a:custGeom>
              <a:rect b="b" l="l" r="r" t="t"/>
              <a:pathLst>
                <a:path extrusionOk="0" h="249" w="4003">
                  <a:moveTo>
                    <a:pt x="137" y="0"/>
                  </a:moveTo>
                  <a:cubicBezTo>
                    <a:pt x="61" y="0"/>
                    <a:pt x="0" y="61"/>
                    <a:pt x="5" y="137"/>
                  </a:cubicBezTo>
                  <a:cubicBezTo>
                    <a:pt x="16" y="203"/>
                    <a:pt x="71" y="248"/>
                    <a:pt x="137" y="248"/>
                  </a:cubicBezTo>
                  <a:lnTo>
                    <a:pt x="3865" y="248"/>
                  </a:lnTo>
                  <a:cubicBezTo>
                    <a:pt x="3941" y="248"/>
                    <a:pt x="4002" y="183"/>
                    <a:pt x="3992" y="107"/>
                  </a:cubicBezTo>
                  <a:cubicBezTo>
                    <a:pt x="3987" y="46"/>
                    <a:pt x="3926" y="0"/>
                    <a:pt x="3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10572847" y="2058049"/>
              <a:ext cx="245382" cy="12788"/>
            </a:xfrm>
            <a:custGeom>
              <a:rect b="b" l="l" r="r" t="t"/>
              <a:pathLst>
                <a:path extrusionOk="0" h="254" w="4874">
                  <a:moveTo>
                    <a:pt x="137" y="0"/>
                  </a:moveTo>
                  <a:cubicBezTo>
                    <a:pt x="61" y="0"/>
                    <a:pt x="0" y="66"/>
                    <a:pt x="5" y="142"/>
                  </a:cubicBezTo>
                  <a:cubicBezTo>
                    <a:pt x="15" y="203"/>
                    <a:pt x="71" y="253"/>
                    <a:pt x="137" y="253"/>
                  </a:cubicBezTo>
                  <a:lnTo>
                    <a:pt x="4736" y="253"/>
                  </a:lnTo>
                  <a:cubicBezTo>
                    <a:pt x="4812" y="253"/>
                    <a:pt x="4873" y="188"/>
                    <a:pt x="4863" y="112"/>
                  </a:cubicBezTo>
                  <a:cubicBezTo>
                    <a:pt x="4858" y="46"/>
                    <a:pt x="4797" y="0"/>
                    <a:pt x="4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10572847" y="2022555"/>
              <a:ext cx="245382" cy="12838"/>
            </a:xfrm>
            <a:custGeom>
              <a:rect b="b" l="l" r="r" t="t"/>
              <a:pathLst>
                <a:path extrusionOk="0" h="255" w="4874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9"/>
                    <a:pt x="71" y="254"/>
                    <a:pt x="137" y="254"/>
                  </a:cubicBezTo>
                  <a:lnTo>
                    <a:pt x="4736" y="254"/>
                  </a:lnTo>
                  <a:cubicBezTo>
                    <a:pt x="4812" y="254"/>
                    <a:pt x="4873" y="188"/>
                    <a:pt x="4863" y="112"/>
                  </a:cubicBezTo>
                  <a:cubicBezTo>
                    <a:pt x="4858" y="47"/>
                    <a:pt x="4797" y="1"/>
                    <a:pt x="4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10572847" y="2093493"/>
              <a:ext cx="245382" cy="12536"/>
            </a:xfrm>
            <a:custGeom>
              <a:rect b="b" l="l" r="r" t="t"/>
              <a:pathLst>
                <a:path extrusionOk="0" h="249" w="4874">
                  <a:moveTo>
                    <a:pt x="137" y="0"/>
                  </a:moveTo>
                  <a:cubicBezTo>
                    <a:pt x="61" y="0"/>
                    <a:pt x="0" y="61"/>
                    <a:pt x="5" y="142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4736" y="248"/>
                  </a:lnTo>
                  <a:cubicBezTo>
                    <a:pt x="4812" y="248"/>
                    <a:pt x="4873" y="188"/>
                    <a:pt x="4863" y="112"/>
                  </a:cubicBezTo>
                  <a:cubicBezTo>
                    <a:pt x="4858" y="46"/>
                    <a:pt x="4797" y="0"/>
                    <a:pt x="4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2"/>
          <p:cNvSpPr txBox="1"/>
          <p:nvPr>
            <p:ph type="title"/>
          </p:nvPr>
        </p:nvSpPr>
        <p:spPr>
          <a:xfrm>
            <a:off x="457200" y="2285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2"/>
                </a:solidFill>
              </a:rPr>
              <a:t>Thank you </a:t>
            </a:r>
            <a:endParaRPr sz="3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15"/>
          <p:cNvGrpSpPr/>
          <p:nvPr/>
        </p:nvGrpSpPr>
        <p:grpSpPr>
          <a:xfrm>
            <a:off x="446224" y="1475769"/>
            <a:ext cx="3098369" cy="3295801"/>
            <a:chOff x="435248" y="1475769"/>
            <a:chExt cx="3098369" cy="3295801"/>
          </a:xfrm>
        </p:grpSpPr>
        <p:sp>
          <p:nvSpPr>
            <p:cNvPr id="357" name="Google Shape;357;p15"/>
            <p:cNvSpPr/>
            <p:nvPr/>
          </p:nvSpPr>
          <p:spPr>
            <a:xfrm>
              <a:off x="486837" y="4642517"/>
              <a:ext cx="3046780" cy="129053"/>
            </a:xfrm>
            <a:custGeom>
              <a:rect b="b" l="l" r="r" t="t"/>
              <a:pathLst>
                <a:path extrusionOk="0" h="1237" w="29204">
                  <a:moveTo>
                    <a:pt x="14599" y="1"/>
                  </a:moveTo>
                  <a:cubicBezTo>
                    <a:pt x="6535" y="1"/>
                    <a:pt x="0" y="280"/>
                    <a:pt x="0" y="619"/>
                  </a:cubicBezTo>
                  <a:cubicBezTo>
                    <a:pt x="0" y="963"/>
                    <a:pt x="6535" y="1237"/>
                    <a:pt x="14599" y="1237"/>
                  </a:cubicBezTo>
                  <a:cubicBezTo>
                    <a:pt x="22664" y="1237"/>
                    <a:pt x="29204" y="963"/>
                    <a:pt x="29204" y="619"/>
                  </a:cubicBezTo>
                  <a:cubicBezTo>
                    <a:pt x="29204" y="280"/>
                    <a:pt x="22664" y="1"/>
                    <a:pt x="14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15"/>
            <p:cNvGrpSpPr/>
            <p:nvPr/>
          </p:nvGrpSpPr>
          <p:grpSpPr>
            <a:xfrm>
              <a:off x="435248" y="1475769"/>
              <a:ext cx="2788976" cy="3251253"/>
              <a:chOff x="457208" y="1129894"/>
              <a:chExt cx="2921618" cy="3405880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457208" y="1680852"/>
                <a:ext cx="2416329" cy="2854922"/>
              </a:xfrm>
              <a:custGeom>
                <a:rect b="b" l="l" r="r" t="t"/>
                <a:pathLst>
                  <a:path extrusionOk="0" h="27365" w="23161">
                    <a:moveTo>
                      <a:pt x="10254" y="0"/>
                    </a:moveTo>
                    <a:cubicBezTo>
                      <a:pt x="10104" y="0"/>
                      <a:pt x="9952" y="39"/>
                      <a:pt x="9813" y="119"/>
                    </a:cubicBezTo>
                    <a:lnTo>
                      <a:pt x="756" y="5347"/>
                    </a:lnTo>
                    <a:lnTo>
                      <a:pt x="538" y="4962"/>
                    </a:lnTo>
                    <a:lnTo>
                      <a:pt x="122" y="5864"/>
                    </a:lnTo>
                    <a:cubicBezTo>
                      <a:pt x="1" y="6117"/>
                      <a:pt x="31" y="6431"/>
                      <a:pt x="183" y="6694"/>
                    </a:cubicBezTo>
                    <a:lnTo>
                      <a:pt x="11859" y="26926"/>
                    </a:lnTo>
                    <a:cubicBezTo>
                      <a:pt x="12022" y="27207"/>
                      <a:pt x="12316" y="27364"/>
                      <a:pt x="12621" y="27364"/>
                    </a:cubicBezTo>
                    <a:cubicBezTo>
                      <a:pt x="12771" y="27364"/>
                      <a:pt x="12924" y="27326"/>
                      <a:pt x="13065" y="27245"/>
                    </a:cubicBezTo>
                    <a:lnTo>
                      <a:pt x="22370" y="21871"/>
                    </a:lnTo>
                    <a:cubicBezTo>
                      <a:pt x="22548" y="21769"/>
                      <a:pt x="22674" y="21622"/>
                      <a:pt x="22745" y="21450"/>
                    </a:cubicBezTo>
                    <a:lnTo>
                      <a:pt x="23161" y="20473"/>
                    </a:lnTo>
                    <a:lnTo>
                      <a:pt x="22745" y="20771"/>
                    </a:lnTo>
                    <a:cubicBezTo>
                      <a:pt x="22730" y="20736"/>
                      <a:pt x="22715" y="20701"/>
                      <a:pt x="22695" y="20670"/>
                    </a:cubicBezTo>
                    <a:lnTo>
                      <a:pt x="11013" y="438"/>
                    </a:lnTo>
                    <a:cubicBezTo>
                      <a:pt x="10851" y="157"/>
                      <a:pt x="10556" y="0"/>
                      <a:pt x="10254" y="0"/>
                    </a:cubicBezTo>
                    <a:close/>
                  </a:path>
                </a:pathLst>
              </a:custGeom>
              <a:solidFill>
                <a:srgbClr val="29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494245" y="1578819"/>
                <a:ext cx="2399428" cy="2854922"/>
              </a:xfrm>
              <a:custGeom>
                <a:rect b="b" l="l" r="r" t="t"/>
                <a:pathLst>
                  <a:path extrusionOk="0" h="27365" w="22999">
                    <a:moveTo>
                      <a:pt x="10314" y="1"/>
                    </a:moveTo>
                    <a:cubicBezTo>
                      <a:pt x="10164" y="1"/>
                      <a:pt x="10012" y="39"/>
                      <a:pt x="9873" y="120"/>
                    </a:cubicBezTo>
                    <a:lnTo>
                      <a:pt x="563" y="5494"/>
                    </a:lnTo>
                    <a:cubicBezTo>
                      <a:pt x="142" y="5737"/>
                      <a:pt x="0" y="6274"/>
                      <a:pt x="244" y="6695"/>
                    </a:cubicBezTo>
                    <a:lnTo>
                      <a:pt x="11920" y="26926"/>
                    </a:lnTo>
                    <a:cubicBezTo>
                      <a:pt x="12082" y="27208"/>
                      <a:pt x="12377" y="27364"/>
                      <a:pt x="12681" y="27364"/>
                    </a:cubicBezTo>
                    <a:cubicBezTo>
                      <a:pt x="12831" y="27364"/>
                      <a:pt x="12984" y="27326"/>
                      <a:pt x="13125" y="27246"/>
                    </a:cubicBezTo>
                    <a:lnTo>
                      <a:pt x="22431" y="21871"/>
                    </a:lnTo>
                    <a:cubicBezTo>
                      <a:pt x="22851" y="21628"/>
                      <a:pt x="22998" y="21091"/>
                      <a:pt x="22755" y="20670"/>
                    </a:cubicBezTo>
                    <a:lnTo>
                      <a:pt x="11074" y="439"/>
                    </a:lnTo>
                    <a:cubicBezTo>
                      <a:pt x="10911" y="157"/>
                      <a:pt x="10617" y="1"/>
                      <a:pt x="10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924915" y="1821382"/>
                <a:ext cx="256437" cy="150962"/>
              </a:xfrm>
              <a:custGeom>
                <a:rect b="b" l="l" r="r" t="t"/>
                <a:pathLst>
                  <a:path extrusionOk="0" h="1447" w="2458">
                    <a:moveTo>
                      <a:pt x="2408" y="1"/>
                    </a:moveTo>
                    <a:cubicBezTo>
                      <a:pt x="2401" y="1"/>
                      <a:pt x="2393" y="3"/>
                      <a:pt x="2387" y="8"/>
                    </a:cubicBezTo>
                    <a:lnTo>
                      <a:pt x="31" y="1366"/>
                    </a:lnTo>
                    <a:cubicBezTo>
                      <a:pt x="11" y="1381"/>
                      <a:pt x="1" y="1406"/>
                      <a:pt x="16" y="1427"/>
                    </a:cubicBezTo>
                    <a:cubicBezTo>
                      <a:pt x="21" y="1442"/>
                      <a:pt x="36" y="1447"/>
                      <a:pt x="51" y="1447"/>
                    </a:cubicBezTo>
                    <a:cubicBezTo>
                      <a:pt x="57" y="1447"/>
                      <a:pt x="67" y="1447"/>
                      <a:pt x="72" y="1442"/>
                    </a:cubicBezTo>
                    <a:lnTo>
                      <a:pt x="2432" y="79"/>
                    </a:lnTo>
                    <a:cubicBezTo>
                      <a:pt x="2453" y="69"/>
                      <a:pt x="2458" y="44"/>
                      <a:pt x="2447" y="23"/>
                    </a:cubicBezTo>
                    <a:cubicBezTo>
                      <a:pt x="2437" y="10"/>
                      <a:pt x="2423" y="1"/>
                      <a:pt x="2408" y="1"/>
                    </a:cubicBezTo>
                    <a:close/>
                  </a:path>
                </a:pathLst>
              </a:custGeom>
              <a:solidFill>
                <a:srgbClr val="F752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39106" y="1632965"/>
                <a:ext cx="2279973" cy="2696449"/>
              </a:xfrm>
              <a:custGeom>
                <a:rect b="b" l="l" r="r" t="t"/>
                <a:pathLst>
                  <a:path extrusionOk="0" h="25846" w="21854">
                    <a:moveTo>
                      <a:pt x="10043" y="1"/>
                    </a:moveTo>
                    <a:cubicBezTo>
                      <a:pt x="9934" y="1"/>
                      <a:pt x="9823" y="28"/>
                      <a:pt x="9722" y="87"/>
                    </a:cubicBezTo>
                    <a:lnTo>
                      <a:pt x="411" y="5461"/>
                    </a:lnTo>
                    <a:cubicBezTo>
                      <a:pt x="107" y="5634"/>
                      <a:pt x="1" y="6029"/>
                      <a:pt x="178" y="6333"/>
                    </a:cubicBezTo>
                    <a:lnTo>
                      <a:pt x="11257" y="25526"/>
                    </a:lnTo>
                    <a:cubicBezTo>
                      <a:pt x="11376" y="25730"/>
                      <a:pt x="11593" y="25845"/>
                      <a:pt x="11815" y="25845"/>
                    </a:cubicBezTo>
                    <a:cubicBezTo>
                      <a:pt x="11923" y="25845"/>
                      <a:pt x="12033" y="25817"/>
                      <a:pt x="12133" y="25759"/>
                    </a:cubicBezTo>
                    <a:lnTo>
                      <a:pt x="21444" y="20385"/>
                    </a:lnTo>
                    <a:cubicBezTo>
                      <a:pt x="21748" y="20207"/>
                      <a:pt x="21854" y="19812"/>
                      <a:pt x="21677" y="19508"/>
                    </a:cubicBezTo>
                    <a:lnTo>
                      <a:pt x="10598" y="320"/>
                    </a:lnTo>
                    <a:cubicBezTo>
                      <a:pt x="10479" y="116"/>
                      <a:pt x="10264" y="1"/>
                      <a:pt x="10043" y="1"/>
                    </a:cubicBezTo>
                    <a:close/>
                  </a:path>
                </a:pathLst>
              </a:custGeom>
              <a:solidFill>
                <a:srgbClr val="B1E4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1725117" y="3759070"/>
                <a:ext cx="970350" cy="570045"/>
              </a:xfrm>
              <a:custGeom>
                <a:rect b="b" l="l" r="r" t="t"/>
                <a:pathLst>
                  <a:path extrusionOk="0" h="5464" w="9301">
                    <a:moveTo>
                      <a:pt x="7365" y="0"/>
                    </a:moveTo>
                    <a:lnTo>
                      <a:pt x="243" y="836"/>
                    </a:lnTo>
                    <a:cubicBezTo>
                      <a:pt x="0" y="2999"/>
                      <a:pt x="203" y="4661"/>
                      <a:pt x="345" y="5456"/>
                    </a:cubicBezTo>
                    <a:cubicBezTo>
                      <a:pt x="379" y="5461"/>
                      <a:pt x="413" y="5463"/>
                      <a:pt x="447" y="5463"/>
                    </a:cubicBezTo>
                    <a:cubicBezTo>
                      <a:pt x="556" y="5463"/>
                      <a:pt x="665" y="5438"/>
                      <a:pt x="765" y="5380"/>
                    </a:cubicBezTo>
                    <a:lnTo>
                      <a:pt x="9301" y="451"/>
                    </a:ln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694556" y="2667797"/>
                <a:ext cx="1659538" cy="1621458"/>
              </a:xfrm>
              <a:custGeom>
                <a:rect b="b" l="l" r="r" t="t"/>
                <a:pathLst>
                  <a:path extrusionOk="0" h="15542" w="15907">
                    <a:moveTo>
                      <a:pt x="102" y="0"/>
                    </a:moveTo>
                    <a:cubicBezTo>
                      <a:pt x="88" y="0"/>
                      <a:pt x="74" y="4"/>
                      <a:pt x="61" y="10"/>
                    </a:cubicBezTo>
                    <a:cubicBezTo>
                      <a:pt x="15" y="36"/>
                      <a:pt x="0" y="91"/>
                      <a:pt x="26" y="132"/>
                    </a:cubicBezTo>
                    <a:lnTo>
                      <a:pt x="796" y="1464"/>
                    </a:lnTo>
                    <a:cubicBezTo>
                      <a:pt x="812" y="1491"/>
                      <a:pt x="841" y="1507"/>
                      <a:pt x="871" y="1507"/>
                    </a:cubicBezTo>
                    <a:cubicBezTo>
                      <a:pt x="886" y="1507"/>
                      <a:pt x="902" y="1503"/>
                      <a:pt x="917" y="1494"/>
                    </a:cubicBezTo>
                    <a:cubicBezTo>
                      <a:pt x="958" y="1469"/>
                      <a:pt x="973" y="1418"/>
                      <a:pt x="947" y="1378"/>
                    </a:cubicBezTo>
                    <a:lnTo>
                      <a:pt x="178" y="46"/>
                    </a:lnTo>
                    <a:cubicBezTo>
                      <a:pt x="160" y="15"/>
                      <a:pt x="132" y="0"/>
                      <a:pt x="102" y="0"/>
                    </a:cubicBezTo>
                    <a:close/>
                    <a:moveTo>
                      <a:pt x="1167" y="1844"/>
                    </a:moveTo>
                    <a:cubicBezTo>
                      <a:pt x="1153" y="1844"/>
                      <a:pt x="1138" y="1847"/>
                      <a:pt x="1125" y="1854"/>
                    </a:cubicBezTo>
                    <a:cubicBezTo>
                      <a:pt x="1079" y="1879"/>
                      <a:pt x="1069" y="1935"/>
                      <a:pt x="1089" y="1976"/>
                    </a:cubicBezTo>
                    <a:lnTo>
                      <a:pt x="1859" y="3308"/>
                    </a:lnTo>
                    <a:cubicBezTo>
                      <a:pt x="1876" y="3335"/>
                      <a:pt x="1904" y="3351"/>
                      <a:pt x="1935" y="3351"/>
                    </a:cubicBezTo>
                    <a:cubicBezTo>
                      <a:pt x="1950" y="3351"/>
                      <a:pt x="1966" y="3347"/>
                      <a:pt x="1981" y="3338"/>
                    </a:cubicBezTo>
                    <a:cubicBezTo>
                      <a:pt x="2021" y="3313"/>
                      <a:pt x="2037" y="3262"/>
                      <a:pt x="2011" y="3222"/>
                    </a:cubicBezTo>
                    <a:lnTo>
                      <a:pt x="1241" y="1890"/>
                    </a:lnTo>
                    <a:cubicBezTo>
                      <a:pt x="1228" y="1859"/>
                      <a:pt x="1198" y="1844"/>
                      <a:pt x="1167" y="1844"/>
                    </a:cubicBezTo>
                    <a:close/>
                    <a:moveTo>
                      <a:pt x="15818" y="14460"/>
                    </a:moveTo>
                    <a:cubicBezTo>
                      <a:pt x="15805" y="14460"/>
                      <a:pt x="15792" y="14464"/>
                      <a:pt x="15780" y="14472"/>
                    </a:cubicBezTo>
                    <a:lnTo>
                      <a:pt x="14903" y="14979"/>
                    </a:lnTo>
                    <a:cubicBezTo>
                      <a:pt x="14868" y="14999"/>
                      <a:pt x="14853" y="15045"/>
                      <a:pt x="14873" y="15080"/>
                    </a:cubicBezTo>
                    <a:cubicBezTo>
                      <a:pt x="14886" y="15107"/>
                      <a:pt x="14913" y="15121"/>
                      <a:pt x="14940" y="15121"/>
                    </a:cubicBezTo>
                    <a:cubicBezTo>
                      <a:pt x="14954" y="15121"/>
                      <a:pt x="14967" y="15117"/>
                      <a:pt x="14979" y="15111"/>
                    </a:cubicBezTo>
                    <a:lnTo>
                      <a:pt x="15856" y="14604"/>
                    </a:lnTo>
                    <a:cubicBezTo>
                      <a:pt x="15891" y="14584"/>
                      <a:pt x="15906" y="14538"/>
                      <a:pt x="15886" y="14498"/>
                    </a:cubicBezTo>
                    <a:cubicBezTo>
                      <a:pt x="15869" y="14474"/>
                      <a:pt x="15844" y="14460"/>
                      <a:pt x="15818" y="14460"/>
                    </a:cubicBezTo>
                    <a:close/>
                    <a:moveTo>
                      <a:pt x="14355" y="15325"/>
                    </a:moveTo>
                    <a:cubicBezTo>
                      <a:pt x="14321" y="15325"/>
                      <a:pt x="14275" y="15338"/>
                      <a:pt x="14229" y="15364"/>
                    </a:cubicBezTo>
                    <a:cubicBezTo>
                      <a:pt x="14148" y="15409"/>
                      <a:pt x="14103" y="15480"/>
                      <a:pt x="14123" y="15516"/>
                    </a:cubicBezTo>
                    <a:cubicBezTo>
                      <a:pt x="14132" y="15533"/>
                      <a:pt x="14152" y="15541"/>
                      <a:pt x="14178" y="15541"/>
                    </a:cubicBezTo>
                    <a:cubicBezTo>
                      <a:pt x="14213" y="15541"/>
                      <a:pt x="14259" y="15527"/>
                      <a:pt x="14305" y="15501"/>
                    </a:cubicBezTo>
                    <a:cubicBezTo>
                      <a:pt x="14386" y="15455"/>
                      <a:pt x="14437" y="15384"/>
                      <a:pt x="14412" y="15349"/>
                    </a:cubicBezTo>
                    <a:cubicBezTo>
                      <a:pt x="14403" y="15333"/>
                      <a:pt x="14382" y="15325"/>
                      <a:pt x="14355" y="153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750469" y="2157215"/>
                <a:ext cx="43400" cy="42983"/>
              </a:xfrm>
              <a:custGeom>
                <a:rect b="b" l="l" r="r" t="t"/>
                <a:pathLst>
                  <a:path extrusionOk="0" h="412" w="416">
                    <a:moveTo>
                      <a:pt x="416" y="1"/>
                    </a:moveTo>
                    <a:lnTo>
                      <a:pt x="416" y="1"/>
                    </a:lnTo>
                    <a:cubicBezTo>
                      <a:pt x="416" y="1"/>
                      <a:pt x="259" y="56"/>
                      <a:pt x="0" y="107"/>
                    </a:cubicBezTo>
                    <a:cubicBezTo>
                      <a:pt x="15" y="295"/>
                      <a:pt x="5" y="411"/>
                      <a:pt x="5" y="411"/>
                    </a:cubicBezTo>
                    <a:lnTo>
                      <a:pt x="416" y="1"/>
                    </a:lnTo>
                    <a:close/>
                  </a:path>
                </a:pathLst>
              </a:custGeom>
              <a:solidFill>
                <a:srgbClr val="2F25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368104" y="1902028"/>
                <a:ext cx="371823" cy="412511"/>
              </a:xfrm>
              <a:custGeom>
                <a:rect b="b" l="l" r="r" t="t"/>
                <a:pathLst>
                  <a:path extrusionOk="0" h="3954" w="3564">
                    <a:moveTo>
                      <a:pt x="1635" y="0"/>
                    </a:moveTo>
                    <a:cubicBezTo>
                      <a:pt x="681" y="0"/>
                      <a:pt x="0" y="1226"/>
                      <a:pt x="1046" y="1991"/>
                    </a:cubicBezTo>
                    <a:cubicBezTo>
                      <a:pt x="1604" y="2396"/>
                      <a:pt x="2186" y="2558"/>
                      <a:pt x="2693" y="2599"/>
                    </a:cubicBezTo>
                    <a:cubicBezTo>
                      <a:pt x="1983" y="2822"/>
                      <a:pt x="955" y="3237"/>
                      <a:pt x="1097" y="3759"/>
                    </a:cubicBezTo>
                    <a:cubicBezTo>
                      <a:pt x="1134" y="3896"/>
                      <a:pt x="1225" y="3953"/>
                      <a:pt x="1351" y="3953"/>
                    </a:cubicBezTo>
                    <a:cubicBezTo>
                      <a:pt x="1802" y="3953"/>
                      <a:pt x="2694" y="3230"/>
                      <a:pt x="3113" y="2862"/>
                    </a:cubicBezTo>
                    <a:cubicBezTo>
                      <a:pt x="3159" y="2518"/>
                      <a:pt x="3331" y="2244"/>
                      <a:pt x="3564" y="2006"/>
                    </a:cubicBezTo>
                    <a:cubicBezTo>
                      <a:pt x="3437" y="1530"/>
                      <a:pt x="3149" y="922"/>
                      <a:pt x="2520" y="370"/>
                    </a:cubicBezTo>
                    <a:cubicBezTo>
                      <a:pt x="2227" y="109"/>
                      <a:pt x="1919" y="0"/>
                      <a:pt x="1635" y="0"/>
                    </a:cubicBezTo>
                    <a:close/>
                  </a:path>
                </a:pathLst>
              </a:custGeom>
              <a:solidFill>
                <a:srgbClr val="29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1245726" y="1985073"/>
                <a:ext cx="1142699" cy="1360326"/>
              </a:xfrm>
              <a:custGeom>
                <a:rect b="b" l="l" r="r" t="t"/>
                <a:pathLst>
                  <a:path extrusionOk="0" h="13039" w="10953">
                    <a:moveTo>
                      <a:pt x="7113" y="1"/>
                    </a:moveTo>
                    <a:cubicBezTo>
                      <a:pt x="6120" y="1"/>
                      <a:pt x="5129" y="488"/>
                      <a:pt x="4550" y="1296"/>
                    </a:cubicBezTo>
                    <a:cubicBezTo>
                      <a:pt x="4154" y="1843"/>
                      <a:pt x="3947" y="2507"/>
                      <a:pt x="3617" y="3094"/>
                    </a:cubicBezTo>
                    <a:cubicBezTo>
                      <a:pt x="3293" y="3662"/>
                      <a:pt x="2853" y="4158"/>
                      <a:pt x="2326" y="4543"/>
                    </a:cubicBezTo>
                    <a:cubicBezTo>
                      <a:pt x="2062" y="4741"/>
                      <a:pt x="1758" y="4857"/>
                      <a:pt x="1495" y="5035"/>
                    </a:cubicBezTo>
                    <a:cubicBezTo>
                      <a:pt x="1237" y="5212"/>
                      <a:pt x="993" y="5480"/>
                      <a:pt x="801" y="5729"/>
                    </a:cubicBezTo>
                    <a:cubicBezTo>
                      <a:pt x="360" y="6291"/>
                      <a:pt x="97" y="7030"/>
                      <a:pt x="229" y="7734"/>
                    </a:cubicBezTo>
                    <a:cubicBezTo>
                      <a:pt x="345" y="8388"/>
                      <a:pt x="786" y="8970"/>
                      <a:pt x="796" y="9634"/>
                    </a:cubicBezTo>
                    <a:cubicBezTo>
                      <a:pt x="806" y="10176"/>
                      <a:pt x="527" y="10672"/>
                      <a:pt x="330" y="11174"/>
                    </a:cubicBezTo>
                    <a:cubicBezTo>
                      <a:pt x="132" y="11681"/>
                      <a:pt x="1" y="12258"/>
                      <a:pt x="299" y="12709"/>
                    </a:cubicBezTo>
                    <a:lnTo>
                      <a:pt x="4550" y="13038"/>
                    </a:lnTo>
                    <a:lnTo>
                      <a:pt x="10952" y="8292"/>
                    </a:lnTo>
                    <a:cubicBezTo>
                      <a:pt x="10329" y="7162"/>
                      <a:pt x="10162" y="5835"/>
                      <a:pt x="10188" y="4543"/>
                    </a:cubicBezTo>
                    <a:cubicBezTo>
                      <a:pt x="10203" y="3788"/>
                      <a:pt x="10274" y="3013"/>
                      <a:pt x="10071" y="2284"/>
                    </a:cubicBezTo>
                    <a:cubicBezTo>
                      <a:pt x="9762" y="1159"/>
                      <a:pt x="8769" y="253"/>
                      <a:pt x="7624" y="45"/>
                    </a:cubicBezTo>
                    <a:cubicBezTo>
                      <a:pt x="7455" y="15"/>
                      <a:pt x="7284" y="1"/>
                      <a:pt x="7113" y="1"/>
                    </a:cubicBezTo>
                    <a:close/>
                  </a:path>
                </a:pathLst>
              </a:custGeom>
              <a:solidFill>
                <a:srgbClr val="29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1583439" y="2724865"/>
                <a:ext cx="910153" cy="1121521"/>
              </a:xfrm>
              <a:custGeom>
                <a:rect b="b" l="l" r="r" t="t"/>
                <a:pathLst>
                  <a:path extrusionOk="0" h="10750" w="8724">
                    <a:moveTo>
                      <a:pt x="5821" y="0"/>
                    </a:moveTo>
                    <a:lnTo>
                      <a:pt x="2098" y="15"/>
                    </a:lnTo>
                    <a:lnTo>
                      <a:pt x="1" y="567"/>
                    </a:lnTo>
                    <a:cubicBezTo>
                      <a:pt x="1" y="1874"/>
                      <a:pt x="1601" y="10749"/>
                      <a:pt x="1601" y="10749"/>
                    </a:cubicBezTo>
                    <a:lnTo>
                      <a:pt x="8723" y="9913"/>
                    </a:lnTo>
                    <a:cubicBezTo>
                      <a:pt x="8723" y="9913"/>
                      <a:pt x="7791" y="2791"/>
                      <a:pt x="7280" y="167"/>
                    </a:cubicBezTo>
                    <a:lnTo>
                      <a:pt x="5821" y="0"/>
                    </a:lnTo>
                    <a:close/>
                  </a:path>
                </a:pathLst>
              </a:custGeom>
              <a:solidFill>
                <a:srgbClr val="235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1802216" y="2701599"/>
                <a:ext cx="388516" cy="176731"/>
              </a:xfrm>
              <a:custGeom>
                <a:rect b="b" l="l" r="r" t="t"/>
                <a:pathLst>
                  <a:path extrusionOk="0" h="1694" w="3724">
                    <a:moveTo>
                      <a:pt x="973" y="0"/>
                    </a:moveTo>
                    <a:lnTo>
                      <a:pt x="1" y="238"/>
                    </a:lnTo>
                    <a:cubicBezTo>
                      <a:pt x="1" y="238"/>
                      <a:pt x="1611" y="1694"/>
                      <a:pt x="2576" y="1694"/>
                    </a:cubicBezTo>
                    <a:cubicBezTo>
                      <a:pt x="2656" y="1694"/>
                      <a:pt x="2732" y="1684"/>
                      <a:pt x="2802" y="1662"/>
                    </a:cubicBezTo>
                    <a:cubicBezTo>
                      <a:pt x="3714" y="1378"/>
                      <a:pt x="3724" y="223"/>
                      <a:pt x="3724" y="223"/>
                    </a:cubicBezTo>
                    <a:lnTo>
                      <a:pt x="3005" y="157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235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1662207" y="2018771"/>
                <a:ext cx="622105" cy="844948"/>
              </a:xfrm>
              <a:custGeom>
                <a:rect b="b" l="l" r="r" t="t"/>
                <a:pathLst>
                  <a:path extrusionOk="0" h="8099" w="5963">
                    <a:moveTo>
                      <a:pt x="3166" y="0"/>
                    </a:moveTo>
                    <a:cubicBezTo>
                      <a:pt x="2997" y="0"/>
                      <a:pt x="2816" y="21"/>
                      <a:pt x="2624" y="66"/>
                    </a:cubicBezTo>
                    <a:cubicBezTo>
                      <a:pt x="137" y="649"/>
                      <a:pt x="1328" y="3450"/>
                      <a:pt x="1328" y="3450"/>
                    </a:cubicBezTo>
                    <a:cubicBezTo>
                      <a:pt x="1176" y="3347"/>
                      <a:pt x="986" y="3294"/>
                      <a:pt x="802" y="3294"/>
                    </a:cubicBezTo>
                    <a:cubicBezTo>
                      <a:pt x="387" y="3294"/>
                      <a:pt x="0" y="3561"/>
                      <a:pt x="137" y="4129"/>
                    </a:cubicBezTo>
                    <a:cubicBezTo>
                      <a:pt x="236" y="4548"/>
                      <a:pt x="517" y="4663"/>
                      <a:pt x="793" y="4663"/>
                    </a:cubicBezTo>
                    <a:cubicBezTo>
                      <a:pt x="1124" y="4663"/>
                      <a:pt x="1449" y="4499"/>
                      <a:pt x="1449" y="4499"/>
                    </a:cubicBezTo>
                    <a:lnTo>
                      <a:pt x="2133" y="6591"/>
                    </a:lnTo>
                    <a:cubicBezTo>
                      <a:pt x="2133" y="6591"/>
                      <a:pt x="2482" y="8099"/>
                      <a:pt x="3577" y="8099"/>
                    </a:cubicBezTo>
                    <a:cubicBezTo>
                      <a:pt x="3670" y="8099"/>
                      <a:pt x="3767" y="8088"/>
                      <a:pt x="3870" y="8065"/>
                    </a:cubicBezTo>
                    <a:cubicBezTo>
                      <a:pt x="4605" y="7903"/>
                      <a:pt x="4438" y="7153"/>
                      <a:pt x="4438" y="7153"/>
                    </a:cubicBezTo>
                    <a:lnTo>
                      <a:pt x="4255" y="6262"/>
                    </a:lnTo>
                    <a:cubicBezTo>
                      <a:pt x="5005" y="6079"/>
                      <a:pt x="5963" y="5228"/>
                      <a:pt x="5740" y="3759"/>
                    </a:cubicBezTo>
                    <a:cubicBezTo>
                      <a:pt x="5623" y="2993"/>
                      <a:pt x="5187" y="0"/>
                      <a:pt x="3166" y="0"/>
                    </a:cubicBezTo>
                    <a:close/>
                  </a:path>
                </a:pathLst>
              </a:custGeom>
              <a:solidFill>
                <a:srgbClr val="F796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1706547" y="2398943"/>
                <a:ext cx="88365" cy="50599"/>
              </a:xfrm>
              <a:custGeom>
                <a:rect b="b" l="l" r="r" t="t"/>
                <a:pathLst>
                  <a:path extrusionOk="0" h="485" w="847">
                    <a:moveTo>
                      <a:pt x="328" y="0"/>
                    </a:moveTo>
                    <a:cubicBezTo>
                      <a:pt x="228" y="0"/>
                      <a:pt x="126" y="28"/>
                      <a:pt x="41" y="80"/>
                    </a:cubicBezTo>
                    <a:cubicBezTo>
                      <a:pt x="11" y="100"/>
                      <a:pt x="1" y="141"/>
                      <a:pt x="21" y="166"/>
                    </a:cubicBezTo>
                    <a:cubicBezTo>
                      <a:pt x="34" y="185"/>
                      <a:pt x="54" y="197"/>
                      <a:pt x="74" y="197"/>
                    </a:cubicBezTo>
                    <a:cubicBezTo>
                      <a:pt x="85" y="197"/>
                      <a:pt x="96" y="193"/>
                      <a:pt x="107" y="186"/>
                    </a:cubicBezTo>
                    <a:cubicBezTo>
                      <a:pt x="174" y="147"/>
                      <a:pt x="249" y="126"/>
                      <a:pt x="325" y="126"/>
                    </a:cubicBezTo>
                    <a:cubicBezTo>
                      <a:pt x="376" y="126"/>
                      <a:pt x="428" y="135"/>
                      <a:pt x="477" y="156"/>
                    </a:cubicBezTo>
                    <a:cubicBezTo>
                      <a:pt x="593" y="206"/>
                      <a:pt x="685" y="313"/>
                      <a:pt x="715" y="439"/>
                    </a:cubicBezTo>
                    <a:cubicBezTo>
                      <a:pt x="720" y="470"/>
                      <a:pt x="745" y="485"/>
                      <a:pt x="776" y="485"/>
                    </a:cubicBezTo>
                    <a:lnTo>
                      <a:pt x="791" y="485"/>
                    </a:lnTo>
                    <a:cubicBezTo>
                      <a:pt x="821" y="480"/>
                      <a:pt x="847" y="444"/>
                      <a:pt x="837" y="409"/>
                    </a:cubicBezTo>
                    <a:cubicBezTo>
                      <a:pt x="801" y="247"/>
                      <a:pt x="680" y="105"/>
                      <a:pt x="523" y="39"/>
                    </a:cubicBezTo>
                    <a:cubicBezTo>
                      <a:pt x="462" y="13"/>
                      <a:pt x="395" y="0"/>
                      <a:pt x="328" y="0"/>
                    </a:cubicBezTo>
                    <a:close/>
                  </a:path>
                </a:pathLst>
              </a:custGeom>
              <a:solidFill>
                <a:srgbClr val="2F25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1609312" y="2003956"/>
                <a:ext cx="622731" cy="702437"/>
              </a:xfrm>
              <a:custGeom>
                <a:rect b="b" l="l" r="r" t="t"/>
                <a:pathLst>
                  <a:path extrusionOk="0" h="6733" w="5969">
                    <a:moveTo>
                      <a:pt x="3648" y="1"/>
                    </a:moveTo>
                    <a:cubicBezTo>
                      <a:pt x="3498" y="1"/>
                      <a:pt x="3341" y="17"/>
                      <a:pt x="3177" y="51"/>
                    </a:cubicBezTo>
                    <a:cubicBezTo>
                      <a:pt x="1384" y="431"/>
                      <a:pt x="1237" y="2067"/>
                      <a:pt x="1237" y="2067"/>
                    </a:cubicBezTo>
                    <a:cubicBezTo>
                      <a:pt x="1237" y="2067"/>
                      <a:pt x="1" y="3592"/>
                      <a:pt x="487" y="4575"/>
                    </a:cubicBezTo>
                    <a:cubicBezTo>
                      <a:pt x="978" y="5558"/>
                      <a:pt x="2640" y="6733"/>
                      <a:pt x="2640" y="6733"/>
                    </a:cubicBezTo>
                    <a:cubicBezTo>
                      <a:pt x="2772" y="4848"/>
                      <a:pt x="2447" y="3136"/>
                      <a:pt x="2447" y="3136"/>
                    </a:cubicBezTo>
                    <a:cubicBezTo>
                      <a:pt x="2447" y="3136"/>
                      <a:pt x="3217" y="2726"/>
                      <a:pt x="3182" y="1698"/>
                    </a:cubicBezTo>
                    <a:lnTo>
                      <a:pt x="3182" y="1698"/>
                    </a:lnTo>
                    <a:cubicBezTo>
                      <a:pt x="3182" y="1698"/>
                      <a:pt x="3725" y="1820"/>
                      <a:pt x="4420" y="1820"/>
                    </a:cubicBezTo>
                    <a:cubicBezTo>
                      <a:pt x="4907" y="1820"/>
                      <a:pt x="5467" y="1760"/>
                      <a:pt x="5968" y="1556"/>
                    </a:cubicBezTo>
                    <a:cubicBezTo>
                      <a:pt x="5968" y="1556"/>
                      <a:pt x="5140" y="1"/>
                      <a:pt x="3648" y="1"/>
                    </a:cubicBezTo>
                    <a:close/>
                  </a:path>
                </a:pathLst>
              </a:custGeom>
              <a:solidFill>
                <a:srgbClr val="29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804415" y="1396662"/>
                <a:ext cx="381734" cy="388098"/>
              </a:xfrm>
              <a:custGeom>
                <a:rect b="b" l="l" r="r" t="t"/>
                <a:pathLst>
                  <a:path extrusionOk="0" h="3720" w="3659">
                    <a:moveTo>
                      <a:pt x="1214" y="1"/>
                    </a:moveTo>
                    <a:cubicBezTo>
                      <a:pt x="1211" y="1"/>
                      <a:pt x="1209" y="1"/>
                      <a:pt x="1206" y="1"/>
                    </a:cubicBezTo>
                    <a:cubicBezTo>
                      <a:pt x="999" y="32"/>
                      <a:pt x="1612" y="1359"/>
                      <a:pt x="1612" y="1359"/>
                    </a:cubicBezTo>
                    <a:cubicBezTo>
                      <a:pt x="1612" y="1359"/>
                      <a:pt x="749" y="117"/>
                      <a:pt x="551" y="117"/>
                    </a:cubicBezTo>
                    <a:cubicBezTo>
                      <a:pt x="548" y="117"/>
                      <a:pt x="545" y="117"/>
                      <a:pt x="543" y="118"/>
                    </a:cubicBezTo>
                    <a:cubicBezTo>
                      <a:pt x="355" y="153"/>
                      <a:pt x="1095" y="1445"/>
                      <a:pt x="1095" y="1445"/>
                    </a:cubicBezTo>
                    <a:cubicBezTo>
                      <a:pt x="1095" y="1445"/>
                      <a:pt x="418" y="476"/>
                      <a:pt x="204" y="476"/>
                    </a:cubicBezTo>
                    <a:cubicBezTo>
                      <a:pt x="195" y="476"/>
                      <a:pt x="186" y="478"/>
                      <a:pt x="178" y="483"/>
                    </a:cubicBezTo>
                    <a:cubicBezTo>
                      <a:pt x="1" y="574"/>
                      <a:pt x="1713" y="3720"/>
                      <a:pt x="1713" y="3720"/>
                    </a:cubicBezTo>
                    <a:lnTo>
                      <a:pt x="3131" y="3259"/>
                    </a:lnTo>
                    <a:cubicBezTo>
                      <a:pt x="3131" y="3259"/>
                      <a:pt x="3192" y="2863"/>
                      <a:pt x="3258" y="2473"/>
                    </a:cubicBezTo>
                    <a:cubicBezTo>
                      <a:pt x="3329" y="2083"/>
                      <a:pt x="3658" y="1166"/>
                      <a:pt x="3476" y="1040"/>
                    </a:cubicBezTo>
                    <a:cubicBezTo>
                      <a:pt x="3466" y="1033"/>
                      <a:pt x="3455" y="1030"/>
                      <a:pt x="3443" y="1030"/>
                    </a:cubicBezTo>
                    <a:cubicBezTo>
                      <a:pt x="3245" y="1030"/>
                      <a:pt x="2838" y="2002"/>
                      <a:pt x="2838" y="2002"/>
                    </a:cubicBezTo>
                    <a:cubicBezTo>
                      <a:pt x="2838" y="2002"/>
                      <a:pt x="2235" y="27"/>
                      <a:pt x="1992" y="6"/>
                    </a:cubicBezTo>
                    <a:cubicBezTo>
                      <a:pt x="1988" y="6"/>
                      <a:pt x="1985" y="6"/>
                      <a:pt x="1982" y="6"/>
                    </a:cubicBezTo>
                    <a:cubicBezTo>
                      <a:pt x="1707" y="6"/>
                      <a:pt x="2108" y="1303"/>
                      <a:pt x="2108" y="1303"/>
                    </a:cubicBezTo>
                    <a:cubicBezTo>
                      <a:pt x="2108" y="1303"/>
                      <a:pt x="1425" y="1"/>
                      <a:pt x="1214" y="1"/>
                    </a:cubicBezTo>
                    <a:close/>
                  </a:path>
                </a:pathLst>
              </a:custGeom>
              <a:solidFill>
                <a:srgbClr val="F796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836131" y="1736563"/>
                <a:ext cx="1048596" cy="1370446"/>
              </a:xfrm>
              <a:custGeom>
                <a:rect b="b" l="l" r="r" t="t"/>
                <a:pathLst>
                  <a:path extrusionOk="0" h="13136" w="10051">
                    <a:moveTo>
                      <a:pt x="669" y="1"/>
                    </a:moveTo>
                    <a:cubicBezTo>
                      <a:pt x="669" y="1"/>
                      <a:pt x="1" y="9828"/>
                      <a:pt x="583" y="10466"/>
                    </a:cubicBezTo>
                    <a:cubicBezTo>
                      <a:pt x="1166" y="11104"/>
                      <a:pt x="7837" y="13136"/>
                      <a:pt x="7837" y="13136"/>
                    </a:cubicBezTo>
                    <a:lnTo>
                      <a:pt x="10051" y="9296"/>
                    </a:lnTo>
                    <a:lnTo>
                      <a:pt x="3597" y="8587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rgbClr val="235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2581762" y="2506088"/>
                <a:ext cx="300776" cy="312357"/>
              </a:xfrm>
              <a:custGeom>
                <a:rect b="b" l="l" r="r" t="t"/>
                <a:pathLst>
                  <a:path extrusionOk="0" h="2994" w="2883">
                    <a:moveTo>
                      <a:pt x="217" y="1"/>
                    </a:moveTo>
                    <a:cubicBezTo>
                      <a:pt x="153" y="1"/>
                      <a:pt x="104" y="24"/>
                      <a:pt x="81" y="71"/>
                    </a:cubicBezTo>
                    <a:cubicBezTo>
                      <a:pt x="0" y="233"/>
                      <a:pt x="370" y="755"/>
                      <a:pt x="527" y="1104"/>
                    </a:cubicBezTo>
                    <a:cubicBezTo>
                      <a:pt x="679" y="1454"/>
                      <a:pt x="1145" y="2994"/>
                      <a:pt x="1145" y="2994"/>
                    </a:cubicBezTo>
                    <a:lnTo>
                      <a:pt x="2883" y="2594"/>
                    </a:lnTo>
                    <a:lnTo>
                      <a:pt x="2761" y="1525"/>
                    </a:lnTo>
                    <a:lnTo>
                      <a:pt x="806" y="436"/>
                    </a:lnTo>
                    <a:cubicBezTo>
                      <a:pt x="638" y="152"/>
                      <a:pt x="379" y="1"/>
                      <a:pt x="217" y="1"/>
                    </a:cubicBezTo>
                    <a:close/>
                  </a:path>
                </a:pathLst>
              </a:custGeom>
              <a:solidFill>
                <a:srgbClr val="F796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342849" y="2742287"/>
                <a:ext cx="868944" cy="925489"/>
              </a:xfrm>
              <a:custGeom>
                <a:rect b="b" l="l" r="r" t="t"/>
                <a:pathLst>
                  <a:path extrusionOk="0" h="8871" w="8329">
                    <a:moveTo>
                      <a:pt x="1" y="0"/>
                    </a:moveTo>
                    <a:lnTo>
                      <a:pt x="1" y="4397"/>
                    </a:lnTo>
                    <a:cubicBezTo>
                      <a:pt x="1" y="4397"/>
                      <a:pt x="3143" y="8871"/>
                      <a:pt x="5353" y="8871"/>
                    </a:cubicBezTo>
                    <a:cubicBezTo>
                      <a:pt x="5653" y="8871"/>
                      <a:pt x="5936" y="8789"/>
                      <a:pt x="6191" y="8602"/>
                    </a:cubicBezTo>
                    <a:cubicBezTo>
                      <a:pt x="8329" y="7036"/>
                      <a:pt x="5644" y="107"/>
                      <a:pt x="5644" y="107"/>
                    </a:cubicBezTo>
                    <a:lnTo>
                      <a:pt x="3091" y="633"/>
                    </a:lnTo>
                    <a:lnTo>
                      <a:pt x="4256" y="4605"/>
                    </a:lnTo>
                    <a:cubicBezTo>
                      <a:pt x="4256" y="4605"/>
                      <a:pt x="1211" y="188"/>
                      <a:pt x="1" y="0"/>
                    </a:cubicBezTo>
                    <a:close/>
                  </a:path>
                </a:pathLst>
              </a:custGeom>
              <a:solidFill>
                <a:srgbClr val="235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3036219" y="2009381"/>
                <a:ext cx="254350" cy="224200"/>
              </a:xfrm>
              <a:custGeom>
                <a:rect b="b" l="l" r="r" t="t"/>
                <a:pathLst>
                  <a:path extrusionOk="0" h="2149" w="2438">
                    <a:moveTo>
                      <a:pt x="1218" y="0"/>
                    </a:moveTo>
                    <a:cubicBezTo>
                      <a:pt x="1082" y="0"/>
                      <a:pt x="945" y="26"/>
                      <a:pt x="811" y="80"/>
                    </a:cubicBezTo>
                    <a:cubicBezTo>
                      <a:pt x="259" y="308"/>
                      <a:pt x="1" y="936"/>
                      <a:pt x="229" y="1484"/>
                    </a:cubicBezTo>
                    <a:cubicBezTo>
                      <a:pt x="397" y="1897"/>
                      <a:pt x="797" y="2148"/>
                      <a:pt x="1218" y="2148"/>
                    </a:cubicBezTo>
                    <a:cubicBezTo>
                      <a:pt x="1354" y="2148"/>
                      <a:pt x="1493" y="2122"/>
                      <a:pt x="1627" y="2066"/>
                    </a:cubicBezTo>
                    <a:cubicBezTo>
                      <a:pt x="2174" y="1838"/>
                      <a:pt x="2437" y="1215"/>
                      <a:pt x="2209" y="663"/>
                    </a:cubicBezTo>
                    <a:cubicBezTo>
                      <a:pt x="2037" y="249"/>
                      <a:pt x="1638" y="0"/>
                      <a:pt x="1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2471278" y="2274062"/>
                <a:ext cx="189876" cy="193006"/>
              </a:xfrm>
              <a:custGeom>
                <a:rect b="b" l="l" r="r" t="t"/>
                <a:pathLst>
                  <a:path extrusionOk="0" h="1850" w="1820">
                    <a:moveTo>
                      <a:pt x="1171" y="0"/>
                    </a:moveTo>
                    <a:lnTo>
                      <a:pt x="1" y="765"/>
                    </a:lnTo>
                    <a:lnTo>
                      <a:pt x="452" y="1849"/>
                    </a:lnTo>
                    <a:lnTo>
                      <a:pt x="1819" y="1571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623494" y="2413549"/>
                <a:ext cx="181947" cy="284814"/>
              </a:xfrm>
              <a:custGeom>
                <a:rect b="b" l="l" r="r" t="t"/>
                <a:pathLst>
                  <a:path extrusionOk="0" h="2730" w="1744">
                    <a:moveTo>
                      <a:pt x="1338" y="1"/>
                    </a:moveTo>
                    <a:lnTo>
                      <a:pt x="1" y="487"/>
                    </a:lnTo>
                    <a:cubicBezTo>
                      <a:pt x="1" y="487"/>
                      <a:pt x="406" y="1475"/>
                      <a:pt x="614" y="1971"/>
                    </a:cubicBezTo>
                    <a:cubicBezTo>
                      <a:pt x="785" y="2392"/>
                      <a:pt x="1012" y="2729"/>
                      <a:pt x="1299" y="2729"/>
                    </a:cubicBezTo>
                    <a:cubicBezTo>
                      <a:pt x="1351" y="2729"/>
                      <a:pt x="1404" y="2718"/>
                      <a:pt x="1460" y="2695"/>
                    </a:cubicBezTo>
                    <a:cubicBezTo>
                      <a:pt x="1743" y="2579"/>
                      <a:pt x="1622" y="2260"/>
                      <a:pt x="1475" y="1657"/>
                    </a:cubicBezTo>
                    <a:cubicBezTo>
                      <a:pt x="1333" y="1069"/>
                      <a:pt x="1338" y="1"/>
                      <a:pt x="13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2497151" y="2173072"/>
                <a:ext cx="306619" cy="312461"/>
              </a:xfrm>
              <a:custGeom>
                <a:rect b="b" l="l" r="r" t="t"/>
                <a:pathLst>
                  <a:path extrusionOk="0" h="2995" w="2939">
                    <a:moveTo>
                      <a:pt x="1895" y="1"/>
                    </a:moveTo>
                    <a:lnTo>
                      <a:pt x="1" y="1237"/>
                    </a:lnTo>
                    <a:lnTo>
                      <a:pt x="725" y="2994"/>
                    </a:lnTo>
                    <a:lnTo>
                      <a:pt x="2939" y="2539"/>
                    </a:lnTo>
                    <a:lnTo>
                      <a:pt x="18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2694855" y="1692224"/>
                <a:ext cx="683971" cy="851938"/>
              </a:xfrm>
              <a:custGeom>
                <a:rect b="b" l="l" r="r" t="t"/>
                <a:pathLst>
                  <a:path extrusionOk="0" h="8166" w="6556">
                    <a:moveTo>
                      <a:pt x="3182" y="0"/>
                    </a:moveTo>
                    <a:lnTo>
                      <a:pt x="0" y="4610"/>
                    </a:lnTo>
                    <a:lnTo>
                      <a:pt x="1044" y="7148"/>
                    </a:lnTo>
                    <a:lnTo>
                      <a:pt x="6555" y="8166"/>
                    </a:lnTo>
                    <a:lnTo>
                      <a:pt x="6555" y="8166"/>
                    </a:lnTo>
                    <a:lnTo>
                      <a:pt x="3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978629" y="1729156"/>
                <a:ext cx="355757" cy="807078"/>
              </a:xfrm>
              <a:custGeom>
                <a:rect b="b" l="l" r="r" t="t"/>
                <a:pathLst>
                  <a:path extrusionOk="0" h="7736" w="3410">
                    <a:moveTo>
                      <a:pt x="219" y="1"/>
                    </a:moveTo>
                    <a:lnTo>
                      <a:pt x="1" y="310"/>
                    </a:lnTo>
                    <a:lnTo>
                      <a:pt x="3040" y="7665"/>
                    </a:lnTo>
                    <a:lnTo>
                      <a:pt x="3410" y="7736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2701740" y="2475311"/>
                <a:ext cx="231294" cy="260401"/>
              </a:xfrm>
              <a:custGeom>
                <a:rect b="b" l="l" r="r" t="t"/>
                <a:pathLst>
                  <a:path extrusionOk="0" h="2496" w="2217">
                    <a:moveTo>
                      <a:pt x="1137" y="1"/>
                    </a:moveTo>
                    <a:cubicBezTo>
                      <a:pt x="1135" y="1"/>
                      <a:pt x="1132" y="1"/>
                      <a:pt x="1130" y="1"/>
                    </a:cubicBezTo>
                    <a:cubicBezTo>
                      <a:pt x="659" y="32"/>
                      <a:pt x="0" y="1030"/>
                      <a:pt x="46" y="1232"/>
                    </a:cubicBezTo>
                    <a:cubicBezTo>
                      <a:pt x="58" y="1290"/>
                      <a:pt x="101" y="1311"/>
                      <a:pt x="158" y="1311"/>
                    </a:cubicBezTo>
                    <a:cubicBezTo>
                      <a:pt x="300" y="1311"/>
                      <a:pt x="522" y="1182"/>
                      <a:pt x="522" y="1181"/>
                    </a:cubicBezTo>
                    <a:lnTo>
                      <a:pt x="522" y="1181"/>
                    </a:lnTo>
                    <a:cubicBezTo>
                      <a:pt x="522" y="1182"/>
                      <a:pt x="330" y="1632"/>
                      <a:pt x="476" y="1729"/>
                    </a:cubicBezTo>
                    <a:cubicBezTo>
                      <a:pt x="503" y="1748"/>
                      <a:pt x="531" y="1755"/>
                      <a:pt x="559" y="1755"/>
                    </a:cubicBezTo>
                    <a:cubicBezTo>
                      <a:pt x="677" y="1755"/>
                      <a:pt x="790" y="1612"/>
                      <a:pt x="791" y="1612"/>
                    </a:cubicBezTo>
                    <a:lnTo>
                      <a:pt x="791" y="1612"/>
                    </a:lnTo>
                    <a:cubicBezTo>
                      <a:pt x="790" y="1612"/>
                      <a:pt x="547" y="2093"/>
                      <a:pt x="669" y="2215"/>
                    </a:cubicBezTo>
                    <a:cubicBezTo>
                      <a:pt x="689" y="2235"/>
                      <a:pt x="714" y="2243"/>
                      <a:pt x="743" y="2243"/>
                    </a:cubicBezTo>
                    <a:cubicBezTo>
                      <a:pt x="892" y="2243"/>
                      <a:pt x="1130" y="2022"/>
                      <a:pt x="1130" y="2022"/>
                    </a:cubicBezTo>
                    <a:lnTo>
                      <a:pt x="1130" y="2022"/>
                    </a:lnTo>
                    <a:cubicBezTo>
                      <a:pt x="1130" y="2022"/>
                      <a:pt x="1019" y="2443"/>
                      <a:pt x="1170" y="2493"/>
                    </a:cubicBezTo>
                    <a:cubicBezTo>
                      <a:pt x="1175" y="2495"/>
                      <a:pt x="1179" y="2496"/>
                      <a:pt x="1184" y="2496"/>
                    </a:cubicBezTo>
                    <a:cubicBezTo>
                      <a:pt x="1369" y="2496"/>
                      <a:pt x="2216" y="1528"/>
                      <a:pt x="2108" y="1409"/>
                    </a:cubicBezTo>
                    <a:cubicBezTo>
                      <a:pt x="2037" y="1328"/>
                      <a:pt x="1905" y="1315"/>
                      <a:pt x="1825" y="1315"/>
                    </a:cubicBezTo>
                    <a:cubicBezTo>
                      <a:pt x="1785" y="1315"/>
                      <a:pt x="1758" y="1318"/>
                      <a:pt x="1758" y="1318"/>
                    </a:cubicBezTo>
                    <a:cubicBezTo>
                      <a:pt x="1758" y="1318"/>
                      <a:pt x="2057" y="786"/>
                      <a:pt x="1895" y="660"/>
                    </a:cubicBezTo>
                    <a:cubicBezTo>
                      <a:pt x="1857" y="632"/>
                      <a:pt x="1819" y="622"/>
                      <a:pt x="1783" y="622"/>
                    </a:cubicBezTo>
                    <a:cubicBezTo>
                      <a:pt x="1659" y="622"/>
                      <a:pt x="1555" y="746"/>
                      <a:pt x="1555" y="746"/>
                    </a:cubicBezTo>
                    <a:cubicBezTo>
                      <a:pt x="1555" y="746"/>
                      <a:pt x="1718" y="366"/>
                      <a:pt x="1581" y="244"/>
                    </a:cubicBezTo>
                    <a:cubicBezTo>
                      <a:pt x="1550" y="216"/>
                      <a:pt x="1516" y="205"/>
                      <a:pt x="1482" y="205"/>
                    </a:cubicBezTo>
                    <a:cubicBezTo>
                      <a:pt x="1365" y="205"/>
                      <a:pt x="1246" y="336"/>
                      <a:pt x="1246" y="336"/>
                    </a:cubicBezTo>
                    <a:cubicBezTo>
                      <a:pt x="1246" y="336"/>
                      <a:pt x="1291" y="1"/>
                      <a:pt x="1137" y="1"/>
                    </a:cubicBezTo>
                    <a:close/>
                  </a:path>
                </a:pathLst>
              </a:custGeom>
              <a:solidFill>
                <a:srgbClr val="F796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2090790" y="1129894"/>
                <a:ext cx="732588" cy="844009"/>
              </a:xfrm>
              <a:custGeom>
                <a:rect b="b" l="l" r="r" t="t"/>
                <a:pathLst>
                  <a:path extrusionOk="0" h="8090" w="7022">
                    <a:moveTo>
                      <a:pt x="3511" y="0"/>
                    </a:moveTo>
                    <a:cubicBezTo>
                      <a:pt x="1571" y="0"/>
                      <a:pt x="1" y="1576"/>
                      <a:pt x="1" y="3516"/>
                    </a:cubicBezTo>
                    <a:cubicBezTo>
                      <a:pt x="1" y="4939"/>
                      <a:pt x="846" y="6165"/>
                      <a:pt x="2062" y="6712"/>
                    </a:cubicBezTo>
                    <a:lnTo>
                      <a:pt x="1890" y="8090"/>
                    </a:lnTo>
                    <a:lnTo>
                      <a:pt x="2847" y="6965"/>
                    </a:lnTo>
                    <a:cubicBezTo>
                      <a:pt x="3065" y="7006"/>
                      <a:pt x="3283" y="7026"/>
                      <a:pt x="3511" y="7026"/>
                    </a:cubicBezTo>
                    <a:cubicBezTo>
                      <a:pt x="5451" y="7026"/>
                      <a:pt x="7021" y="5456"/>
                      <a:pt x="7021" y="3516"/>
                    </a:cubicBezTo>
                    <a:cubicBezTo>
                      <a:pt x="7021" y="1576"/>
                      <a:pt x="5451" y="0"/>
                      <a:pt x="35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314889" y="1302140"/>
                <a:ext cx="283353" cy="407086"/>
              </a:xfrm>
              <a:custGeom>
                <a:rect b="b" l="l" r="r" t="t"/>
                <a:pathLst>
                  <a:path extrusionOk="0" h="3902" w="2716">
                    <a:moveTo>
                      <a:pt x="852" y="1"/>
                    </a:moveTo>
                    <a:cubicBezTo>
                      <a:pt x="827" y="1"/>
                      <a:pt x="799" y="3"/>
                      <a:pt x="770" y="6"/>
                    </a:cubicBezTo>
                    <a:cubicBezTo>
                      <a:pt x="679" y="16"/>
                      <a:pt x="578" y="41"/>
                      <a:pt x="471" y="77"/>
                    </a:cubicBezTo>
                    <a:cubicBezTo>
                      <a:pt x="365" y="117"/>
                      <a:pt x="269" y="153"/>
                      <a:pt x="188" y="198"/>
                    </a:cubicBezTo>
                    <a:cubicBezTo>
                      <a:pt x="97" y="234"/>
                      <a:pt x="41" y="279"/>
                      <a:pt x="21" y="325"/>
                    </a:cubicBezTo>
                    <a:cubicBezTo>
                      <a:pt x="0" y="370"/>
                      <a:pt x="10" y="431"/>
                      <a:pt x="56" y="517"/>
                    </a:cubicBezTo>
                    <a:cubicBezTo>
                      <a:pt x="142" y="690"/>
                      <a:pt x="243" y="887"/>
                      <a:pt x="365" y="1100"/>
                    </a:cubicBezTo>
                    <a:cubicBezTo>
                      <a:pt x="482" y="1318"/>
                      <a:pt x="603" y="1536"/>
                      <a:pt x="725" y="1748"/>
                    </a:cubicBezTo>
                    <a:cubicBezTo>
                      <a:pt x="851" y="1966"/>
                      <a:pt x="973" y="2179"/>
                      <a:pt x="1094" y="2376"/>
                    </a:cubicBezTo>
                    <a:cubicBezTo>
                      <a:pt x="1221" y="2579"/>
                      <a:pt x="1328" y="2751"/>
                      <a:pt x="1424" y="2893"/>
                    </a:cubicBezTo>
                    <a:cubicBezTo>
                      <a:pt x="1469" y="2969"/>
                      <a:pt x="1515" y="3015"/>
                      <a:pt x="1561" y="3030"/>
                    </a:cubicBezTo>
                    <a:cubicBezTo>
                      <a:pt x="1583" y="3037"/>
                      <a:pt x="1610" y="3041"/>
                      <a:pt x="1640" y="3041"/>
                    </a:cubicBezTo>
                    <a:cubicBezTo>
                      <a:pt x="1671" y="3041"/>
                      <a:pt x="1705" y="3037"/>
                      <a:pt x="1743" y="3030"/>
                    </a:cubicBezTo>
                    <a:cubicBezTo>
                      <a:pt x="1809" y="3010"/>
                      <a:pt x="1880" y="2984"/>
                      <a:pt x="1946" y="2954"/>
                    </a:cubicBezTo>
                    <a:cubicBezTo>
                      <a:pt x="2011" y="2923"/>
                      <a:pt x="2082" y="2888"/>
                      <a:pt x="2153" y="2842"/>
                    </a:cubicBezTo>
                    <a:cubicBezTo>
                      <a:pt x="2214" y="2812"/>
                      <a:pt x="2255" y="2782"/>
                      <a:pt x="2265" y="2746"/>
                    </a:cubicBezTo>
                    <a:cubicBezTo>
                      <a:pt x="2280" y="2716"/>
                      <a:pt x="2270" y="2670"/>
                      <a:pt x="2239" y="2614"/>
                    </a:cubicBezTo>
                    <a:cubicBezTo>
                      <a:pt x="2153" y="2452"/>
                      <a:pt x="2067" y="2280"/>
                      <a:pt x="1971" y="2088"/>
                    </a:cubicBezTo>
                    <a:cubicBezTo>
                      <a:pt x="1875" y="1895"/>
                      <a:pt x="1783" y="1698"/>
                      <a:pt x="1687" y="1485"/>
                    </a:cubicBezTo>
                    <a:cubicBezTo>
                      <a:pt x="1591" y="1272"/>
                      <a:pt x="1495" y="1059"/>
                      <a:pt x="1398" y="842"/>
                    </a:cubicBezTo>
                    <a:cubicBezTo>
                      <a:pt x="1302" y="619"/>
                      <a:pt x="1211" y="401"/>
                      <a:pt x="1120" y="188"/>
                    </a:cubicBezTo>
                    <a:cubicBezTo>
                      <a:pt x="1084" y="112"/>
                      <a:pt x="1044" y="56"/>
                      <a:pt x="993" y="31"/>
                    </a:cubicBezTo>
                    <a:cubicBezTo>
                      <a:pt x="958" y="10"/>
                      <a:pt x="910" y="1"/>
                      <a:pt x="852" y="1"/>
                    </a:cubicBezTo>
                    <a:close/>
                    <a:moveTo>
                      <a:pt x="2368" y="3008"/>
                    </a:moveTo>
                    <a:cubicBezTo>
                      <a:pt x="2354" y="3008"/>
                      <a:pt x="2340" y="3008"/>
                      <a:pt x="2325" y="3010"/>
                    </a:cubicBezTo>
                    <a:cubicBezTo>
                      <a:pt x="2260" y="3010"/>
                      <a:pt x="2189" y="3030"/>
                      <a:pt x="2118" y="3070"/>
                    </a:cubicBezTo>
                    <a:cubicBezTo>
                      <a:pt x="2032" y="3111"/>
                      <a:pt x="1961" y="3162"/>
                      <a:pt x="1910" y="3222"/>
                    </a:cubicBezTo>
                    <a:cubicBezTo>
                      <a:pt x="1864" y="3278"/>
                      <a:pt x="1829" y="3339"/>
                      <a:pt x="1814" y="3405"/>
                    </a:cubicBezTo>
                    <a:cubicBezTo>
                      <a:pt x="1804" y="3465"/>
                      <a:pt x="1804" y="3526"/>
                      <a:pt x="1819" y="3587"/>
                    </a:cubicBezTo>
                    <a:cubicBezTo>
                      <a:pt x="1834" y="3648"/>
                      <a:pt x="1859" y="3699"/>
                      <a:pt x="1900" y="3749"/>
                    </a:cubicBezTo>
                    <a:cubicBezTo>
                      <a:pt x="1987" y="3851"/>
                      <a:pt x="2088" y="3901"/>
                      <a:pt x="2203" y="3901"/>
                    </a:cubicBezTo>
                    <a:cubicBezTo>
                      <a:pt x="2208" y="3901"/>
                      <a:pt x="2214" y="3901"/>
                      <a:pt x="2219" y="3901"/>
                    </a:cubicBezTo>
                    <a:cubicBezTo>
                      <a:pt x="2346" y="3891"/>
                      <a:pt x="2457" y="3840"/>
                      <a:pt x="2558" y="3744"/>
                    </a:cubicBezTo>
                    <a:cubicBezTo>
                      <a:pt x="2604" y="3704"/>
                      <a:pt x="2639" y="3653"/>
                      <a:pt x="2665" y="3602"/>
                    </a:cubicBezTo>
                    <a:cubicBezTo>
                      <a:pt x="2690" y="3552"/>
                      <a:pt x="2705" y="3506"/>
                      <a:pt x="2710" y="3455"/>
                    </a:cubicBezTo>
                    <a:cubicBezTo>
                      <a:pt x="2715" y="3410"/>
                      <a:pt x="2715" y="3364"/>
                      <a:pt x="2710" y="3319"/>
                    </a:cubicBezTo>
                    <a:cubicBezTo>
                      <a:pt x="2705" y="3273"/>
                      <a:pt x="2695" y="3238"/>
                      <a:pt x="2685" y="3212"/>
                    </a:cubicBezTo>
                    <a:cubicBezTo>
                      <a:pt x="2670" y="3182"/>
                      <a:pt x="2650" y="3146"/>
                      <a:pt x="2614" y="3111"/>
                    </a:cubicBezTo>
                    <a:cubicBezTo>
                      <a:pt x="2584" y="3075"/>
                      <a:pt x="2543" y="3050"/>
                      <a:pt x="2493" y="3030"/>
                    </a:cubicBezTo>
                    <a:cubicBezTo>
                      <a:pt x="2454" y="3014"/>
                      <a:pt x="2412" y="3008"/>
                      <a:pt x="2368" y="30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6" name="Google Shape;386;p15"/>
          <p:cNvSpPr txBox="1"/>
          <p:nvPr/>
        </p:nvSpPr>
        <p:spPr>
          <a:xfrm>
            <a:off x="3503276" y="1070225"/>
            <a:ext cx="5194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 people create fake news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87" name="Google Shape;387;p15"/>
          <p:cNvGrpSpPr/>
          <p:nvPr/>
        </p:nvGrpSpPr>
        <p:grpSpPr>
          <a:xfrm>
            <a:off x="3503251" y="1500675"/>
            <a:ext cx="5194500" cy="726300"/>
            <a:chOff x="3492275" y="1500675"/>
            <a:chExt cx="5194500" cy="726300"/>
          </a:xfrm>
        </p:grpSpPr>
        <p:sp>
          <p:nvSpPr>
            <p:cNvPr id="388" name="Google Shape;388;p15"/>
            <p:cNvSpPr/>
            <p:nvPr/>
          </p:nvSpPr>
          <p:spPr>
            <a:xfrm>
              <a:off x="3492275" y="1500675"/>
              <a:ext cx="5194500" cy="726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3577325" y="1582150"/>
              <a:ext cx="551400" cy="55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200"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8050325" y="1582150"/>
              <a:ext cx="551400" cy="55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205600" y="1582150"/>
              <a:ext cx="3768000" cy="563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 txBox="1"/>
            <p:nvPr/>
          </p:nvSpPr>
          <p:spPr>
            <a:xfrm>
              <a:off x="5718425" y="1683550"/>
              <a:ext cx="217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15"/>
            <p:cNvSpPr txBox="1"/>
            <p:nvPr/>
          </p:nvSpPr>
          <p:spPr>
            <a:xfrm>
              <a:off x="5383017" y="1683550"/>
              <a:ext cx="1432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Earn money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3503251" y="2308825"/>
            <a:ext cx="5194500" cy="726300"/>
            <a:chOff x="3492275" y="2308825"/>
            <a:chExt cx="5194500" cy="726300"/>
          </a:xfrm>
        </p:grpSpPr>
        <p:sp>
          <p:nvSpPr>
            <p:cNvPr id="395" name="Google Shape;395;p15"/>
            <p:cNvSpPr/>
            <p:nvPr/>
          </p:nvSpPr>
          <p:spPr>
            <a:xfrm>
              <a:off x="3492275" y="2308825"/>
              <a:ext cx="5194500" cy="726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3577325" y="2390300"/>
              <a:ext cx="551400" cy="55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8050325" y="2390300"/>
              <a:ext cx="551400" cy="55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172425" y="2390275"/>
              <a:ext cx="3768000" cy="563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5718425" y="2491700"/>
              <a:ext cx="217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15"/>
            <p:cNvSpPr txBox="1"/>
            <p:nvPr/>
          </p:nvSpPr>
          <p:spPr>
            <a:xfrm>
              <a:off x="5433638" y="2497675"/>
              <a:ext cx="1432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Get influence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1" name="Google Shape;401;p15"/>
          <p:cNvGrpSpPr/>
          <p:nvPr/>
        </p:nvGrpSpPr>
        <p:grpSpPr>
          <a:xfrm>
            <a:off x="3503251" y="3116975"/>
            <a:ext cx="5194500" cy="726300"/>
            <a:chOff x="3492275" y="3116975"/>
            <a:chExt cx="5194500" cy="726300"/>
          </a:xfrm>
        </p:grpSpPr>
        <p:sp>
          <p:nvSpPr>
            <p:cNvPr id="402" name="Google Shape;402;p15"/>
            <p:cNvSpPr/>
            <p:nvPr/>
          </p:nvSpPr>
          <p:spPr>
            <a:xfrm>
              <a:off x="3492275" y="3116975"/>
              <a:ext cx="5194500" cy="726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3577325" y="3198450"/>
              <a:ext cx="551400" cy="55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8050325" y="3198450"/>
              <a:ext cx="551400" cy="55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205600" y="3198450"/>
              <a:ext cx="3768000" cy="563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 txBox="1"/>
            <p:nvPr/>
          </p:nvSpPr>
          <p:spPr>
            <a:xfrm>
              <a:off x="5718425" y="3299850"/>
              <a:ext cx="217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15"/>
            <p:cNvSpPr txBox="1"/>
            <p:nvPr/>
          </p:nvSpPr>
          <p:spPr>
            <a:xfrm>
              <a:off x="5373125" y="3305825"/>
              <a:ext cx="1432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Spread fear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8" name="Google Shape;408;p15"/>
          <p:cNvGrpSpPr/>
          <p:nvPr/>
        </p:nvGrpSpPr>
        <p:grpSpPr>
          <a:xfrm>
            <a:off x="3503251" y="3925125"/>
            <a:ext cx="5194500" cy="726300"/>
            <a:chOff x="3492275" y="3925125"/>
            <a:chExt cx="5194500" cy="726300"/>
          </a:xfrm>
        </p:grpSpPr>
        <p:sp>
          <p:nvSpPr>
            <p:cNvPr id="409" name="Google Shape;409;p15"/>
            <p:cNvSpPr/>
            <p:nvPr/>
          </p:nvSpPr>
          <p:spPr>
            <a:xfrm>
              <a:off x="3492275" y="3925125"/>
              <a:ext cx="5194500" cy="726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3577325" y="4006600"/>
              <a:ext cx="551400" cy="55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8050325" y="4006600"/>
              <a:ext cx="551400" cy="55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205600" y="4006600"/>
              <a:ext cx="3768000" cy="563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 txBox="1"/>
            <p:nvPr/>
          </p:nvSpPr>
          <p:spPr>
            <a:xfrm>
              <a:off x="5718425" y="4108000"/>
              <a:ext cx="2175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15"/>
            <p:cNvSpPr txBox="1"/>
            <p:nvPr/>
          </p:nvSpPr>
          <p:spPr>
            <a:xfrm>
              <a:off x="5433638" y="4071425"/>
              <a:ext cx="1432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Incite hatred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5" name="Google Shape;415;p15"/>
          <p:cNvGrpSpPr/>
          <p:nvPr/>
        </p:nvGrpSpPr>
        <p:grpSpPr>
          <a:xfrm>
            <a:off x="8182325" y="4156575"/>
            <a:ext cx="309359" cy="263455"/>
            <a:chOff x="11313774" y="2840300"/>
            <a:chExt cx="309359" cy="263455"/>
          </a:xfrm>
        </p:grpSpPr>
        <p:sp>
          <p:nvSpPr>
            <p:cNvPr id="416" name="Google Shape;416;p15"/>
            <p:cNvSpPr/>
            <p:nvPr/>
          </p:nvSpPr>
          <p:spPr>
            <a:xfrm>
              <a:off x="11583253" y="2914139"/>
              <a:ext cx="39879" cy="70087"/>
            </a:xfrm>
            <a:custGeom>
              <a:rect b="b" l="l" r="r" t="t"/>
              <a:pathLst>
                <a:path extrusionOk="0" h="1942" w="1105">
                  <a:moveTo>
                    <a:pt x="0" y="1"/>
                  </a:moveTo>
                  <a:lnTo>
                    <a:pt x="0" y="1941"/>
                  </a:lnTo>
                  <a:lnTo>
                    <a:pt x="912" y="1718"/>
                  </a:lnTo>
                  <a:cubicBezTo>
                    <a:pt x="1029" y="1688"/>
                    <a:pt x="1105" y="1586"/>
                    <a:pt x="1105" y="1470"/>
                  </a:cubicBezTo>
                  <a:lnTo>
                    <a:pt x="1105" y="467"/>
                  </a:lnTo>
                  <a:cubicBezTo>
                    <a:pt x="1105" y="350"/>
                    <a:pt x="1029" y="249"/>
                    <a:pt x="912" y="2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1313774" y="2903745"/>
              <a:ext cx="41720" cy="90694"/>
            </a:xfrm>
            <a:custGeom>
              <a:rect b="b" l="l" r="r" t="t"/>
              <a:pathLst>
                <a:path extrusionOk="0" h="2513" w="1156">
                  <a:moveTo>
                    <a:pt x="254" y="0"/>
                  </a:moveTo>
                  <a:cubicBezTo>
                    <a:pt x="112" y="0"/>
                    <a:pt x="1" y="117"/>
                    <a:pt x="1" y="253"/>
                  </a:cubicBezTo>
                  <a:lnTo>
                    <a:pt x="1" y="2265"/>
                  </a:lnTo>
                  <a:cubicBezTo>
                    <a:pt x="1" y="2401"/>
                    <a:pt x="112" y="2513"/>
                    <a:pt x="254" y="2513"/>
                  </a:cubicBezTo>
                  <a:lnTo>
                    <a:pt x="1156" y="2513"/>
                  </a:lnTo>
                  <a:cubicBezTo>
                    <a:pt x="1090" y="2351"/>
                    <a:pt x="1105" y="2457"/>
                    <a:pt x="1105" y="253"/>
                  </a:cubicBezTo>
                  <a:cubicBezTo>
                    <a:pt x="1105" y="162"/>
                    <a:pt x="1125" y="81"/>
                    <a:pt x="1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1368810" y="3007755"/>
              <a:ext cx="54315" cy="95999"/>
            </a:xfrm>
            <a:custGeom>
              <a:rect b="b" l="l" r="r" t="t"/>
              <a:pathLst>
                <a:path extrusionOk="0" h="2660" w="1505">
                  <a:moveTo>
                    <a:pt x="0" y="1"/>
                  </a:moveTo>
                  <a:lnTo>
                    <a:pt x="0" y="1910"/>
                  </a:lnTo>
                  <a:cubicBezTo>
                    <a:pt x="0" y="2326"/>
                    <a:pt x="340" y="2660"/>
                    <a:pt x="755" y="2660"/>
                  </a:cubicBezTo>
                  <a:cubicBezTo>
                    <a:pt x="1171" y="2660"/>
                    <a:pt x="1505" y="2326"/>
                    <a:pt x="1505" y="1910"/>
                  </a:cubicBezTo>
                  <a:lnTo>
                    <a:pt x="1505" y="51"/>
                  </a:lnTo>
                  <a:cubicBezTo>
                    <a:pt x="1075" y="51"/>
                    <a:pt x="782" y="53"/>
                    <a:pt x="577" y="53"/>
                  </a:cubicBezTo>
                  <a:cubicBezTo>
                    <a:pt x="135" y="53"/>
                    <a:pt x="108" y="4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1350693" y="2885628"/>
              <a:ext cx="104444" cy="126929"/>
            </a:xfrm>
            <a:custGeom>
              <a:rect b="b" l="l" r="r" t="t"/>
              <a:pathLst>
                <a:path extrusionOk="0" h="3517" w="2894">
                  <a:moveTo>
                    <a:pt x="751" y="1"/>
                  </a:moveTo>
                  <a:cubicBezTo>
                    <a:pt x="335" y="1"/>
                    <a:pt x="1" y="340"/>
                    <a:pt x="1" y="755"/>
                  </a:cubicBezTo>
                  <a:lnTo>
                    <a:pt x="1" y="2767"/>
                  </a:lnTo>
                  <a:cubicBezTo>
                    <a:pt x="1" y="3182"/>
                    <a:pt x="335" y="3516"/>
                    <a:pt x="751" y="3516"/>
                  </a:cubicBezTo>
                  <a:lnTo>
                    <a:pt x="2893" y="3516"/>
                  </a:lnTo>
                  <a:lnTo>
                    <a:pt x="28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1447954" y="2840300"/>
              <a:ext cx="87085" cy="217587"/>
            </a:xfrm>
            <a:custGeom>
              <a:rect b="b" l="l" r="r" t="t"/>
              <a:pathLst>
                <a:path extrusionOk="0" h="6029" w="2413">
                  <a:moveTo>
                    <a:pt x="2326" y="0"/>
                  </a:moveTo>
                  <a:lnTo>
                    <a:pt x="1" y="1262"/>
                  </a:lnTo>
                  <a:lnTo>
                    <a:pt x="1" y="4767"/>
                  </a:lnTo>
                  <a:lnTo>
                    <a:pt x="2326" y="6028"/>
                  </a:lnTo>
                  <a:lnTo>
                    <a:pt x="2412" y="6028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11531862" y="2840300"/>
              <a:ext cx="54532" cy="217587"/>
            </a:xfrm>
            <a:custGeom>
              <a:rect b="b" l="l" r="r" t="t"/>
              <a:pathLst>
                <a:path extrusionOk="0" h="6029" w="1511">
                  <a:moveTo>
                    <a:pt x="1" y="0"/>
                  </a:moveTo>
                  <a:lnTo>
                    <a:pt x="1" y="6028"/>
                  </a:lnTo>
                  <a:lnTo>
                    <a:pt x="1257" y="6028"/>
                  </a:lnTo>
                  <a:cubicBezTo>
                    <a:pt x="1394" y="6028"/>
                    <a:pt x="1510" y="5917"/>
                    <a:pt x="1510" y="5775"/>
                  </a:cubicBezTo>
                  <a:lnTo>
                    <a:pt x="1510" y="254"/>
                  </a:lnTo>
                  <a:cubicBezTo>
                    <a:pt x="1510" y="117"/>
                    <a:pt x="1394" y="0"/>
                    <a:pt x="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15"/>
          <p:cNvGrpSpPr/>
          <p:nvPr/>
        </p:nvGrpSpPr>
        <p:grpSpPr>
          <a:xfrm>
            <a:off x="8182313" y="2517295"/>
            <a:ext cx="309363" cy="309363"/>
            <a:chOff x="10784975" y="3094695"/>
            <a:chExt cx="309363" cy="309363"/>
          </a:xfrm>
        </p:grpSpPr>
        <p:sp>
          <p:nvSpPr>
            <p:cNvPr id="423" name="Google Shape;423;p15"/>
            <p:cNvSpPr/>
            <p:nvPr/>
          </p:nvSpPr>
          <p:spPr>
            <a:xfrm>
              <a:off x="10794286" y="3104006"/>
              <a:ext cx="290705" cy="290705"/>
            </a:xfrm>
            <a:custGeom>
              <a:rect b="b" l="l" r="r" t="t"/>
              <a:pathLst>
                <a:path extrusionOk="0" h="8055" w="8055">
                  <a:moveTo>
                    <a:pt x="4028" y="1"/>
                  </a:moveTo>
                  <a:cubicBezTo>
                    <a:pt x="1809" y="1"/>
                    <a:pt x="1" y="1804"/>
                    <a:pt x="1" y="4028"/>
                  </a:cubicBezTo>
                  <a:cubicBezTo>
                    <a:pt x="1" y="6236"/>
                    <a:pt x="1794" y="8055"/>
                    <a:pt x="4028" y="8055"/>
                  </a:cubicBezTo>
                  <a:cubicBezTo>
                    <a:pt x="6262" y="8055"/>
                    <a:pt x="8055" y="6241"/>
                    <a:pt x="8055" y="4028"/>
                  </a:cubicBezTo>
                  <a:cubicBezTo>
                    <a:pt x="8055" y="1804"/>
                    <a:pt x="6246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784975" y="3094695"/>
              <a:ext cx="309363" cy="309363"/>
            </a:xfrm>
            <a:custGeom>
              <a:rect b="b" l="l" r="r" t="t"/>
              <a:pathLst>
                <a:path extrusionOk="0" h="8572" w="8572">
                  <a:moveTo>
                    <a:pt x="3004" y="725"/>
                  </a:moveTo>
                  <a:lnTo>
                    <a:pt x="3004" y="725"/>
                  </a:lnTo>
                  <a:cubicBezTo>
                    <a:pt x="2766" y="1029"/>
                    <a:pt x="2579" y="1388"/>
                    <a:pt x="2442" y="1753"/>
                  </a:cubicBezTo>
                  <a:cubicBezTo>
                    <a:pt x="2199" y="1677"/>
                    <a:pt x="1966" y="1591"/>
                    <a:pt x="1738" y="1490"/>
                  </a:cubicBezTo>
                  <a:cubicBezTo>
                    <a:pt x="2102" y="1155"/>
                    <a:pt x="2533" y="897"/>
                    <a:pt x="3004" y="725"/>
                  </a:cubicBezTo>
                  <a:close/>
                  <a:moveTo>
                    <a:pt x="5567" y="725"/>
                  </a:moveTo>
                  <a:lnTo>
                    <a:pt x="5567" y="725"/>
                  </a:lnTo>
                  <a:cubicBezTo>
                    <a:pt x="6038" y="897"/>
                    <a:pt x="6469" y="1155"/>
                    <a:pt x="6834" y="1490"/>
                  </a:cubicBezTo>
                  <a:cubicBezTo>
                    <a:pt x="6606" y="1591"/>
                    <a:pt x="6373" y="1677"/>
                    <a:pt x="6130" y="1753"/>
                  </a:cubicBezTo>
                  <a:cubicBezTo>
                    <a:pt x="5993" y="1388"/>
                    <a:pt x="5805" y="1029"/>
                    <a:pt x="5567" y="725"/>
                  </a:cubicBezTo>
                  <a:close/>
                  <a:moveTo>
                    <a:pt x="4032" y="542"/>
                  </a:moveTo>
                  <a:lnTo>
                    <a:pt x="4032" y="2011"/>
                  </a:lnTo>
                  <a:cubicBezTo>
                    <a:pt x="3658" y="2001"/>
                    <a:pt x="3288" y="1950"/>
                    <a:pt x="2933" y="1874"/>
                  </a:cubicBezTo>
                  <a:cubicBezTo>
                    <a:pt x="3136" y="1358"/>
                    <a:pt x="3511" y="720"/>
                    <a:pt x="4032" y="542"/>
                  </a:cubicBezTo>
                  <a:close/>
                  <a:moveTo>
                    <a:pt x="4539" y="542"/>
                  </a:moveTo>
                  <a:cubicBezTo>
                    <a:pt x="5061" y="720"/>
                    <a:pt x="5436" y="1358"/>
                    <a:pt x="5638" y="1874"/>
                  </a:cubicBezTo>
                  <a:cubicBezTo>
                    <a:pt x="5284" y="1950"/>
                    <a:pt x="4914" y="2001"/>
                    <a:pt x="4539" y="2011"/>
                  </a:cubicBezTo>
                  <a:lnTo>
                    <a:pt x="4539" y="542"/>
                  </a:lnTo>
                  <a:close/>
                  <a:moveTo>
                    <a:pt x="1373" y="1869"/>
                  </a:moveTo>
                  <a:cubicBezTo>
                    <a:pt x="1667" y="2011"/>
                    <a:pt x="1971" y="2133"/>
                    <a:pt x="2285" y="2229"/>
                  </a:cubicBezTo>
                  <a:cubicBezTo>
                    <a:pt x="2128" y="2776"/>
                    <a:pt x="2037" y="3394"/>
                    <a:pt x="2016" y="4032"/>
                  </a:cubicBezTo>
                  <a:lnTo>
                    <a:pt x="512" y="4032"/>
                  </a:lnTo>
                  <a:cubicBezTo>
                    <a:pt x="563" y="3212"/>
                    <a:pt x="882" y="2467"/>
                    <a:pt x="1373" y="1869"/>
                  </a:cubicBezTo>
                  <a:close/>
                  <a:moveTo>
                    <a:pt x="2771" y="2356"/>
                  </a:moveTo>
                  <a:cubicBezTo>
                    <a:pt x="3181" y="2447"/>
                    <a:pt x="3602" y="2503"/>
                    <a:pt x="4032" y="2513"/>
                  </a:cubicBezTo>
                  <a:lnTo>
                    <a:pt x="4032" y="4032"/>
                  </a:lnTo>
                  <a:lnTo>
                    <a:pt x="2518" y="4032"/>
                  </a:lnTo>
                  <a:cubicBezTo>
                    <a:pt x="2538" y="3435"/>
                    <a:pt x="2624" y="2862"/>
                    <a:pt x="2771" y="2356"/>
                  </a:cubicBezTo>
                  <a:close/>
                  <a:moveTo>
                    <a:pt x="5800" y="2356"/>
                  </a:moveTo>
                  <a:cubicBezTo>
                    <a:pt x="5947" y="2862"/>
                    <a:pt x="6033" y="3435"/>
                    <a:pt x="6054" y="4032"/>
                  </a:cubicBezTo>
                  <a:lnTo>
                    <a:pt x="4539" y="4032"/>
                  </a:lnTo>
                  <a:lnTo>
                    <a:pt x="4539" y="2513"/>
                  </a:lnTo>
                  <a:cubicBezTo>
                    <a:pt x="4970" y="2503"/>
                    <a:pt x="5390" y="2447"/>
                    <a:pt x="5800" y="2356"/>
                  </a:cubicBezTo>
                  <a:close/>
                  <a:moveTo>
                    <a:pt x="7198" y="1869"/>
                  </a:moveTo>
                  <a:cubicBezTo>
                    <a:pt x="7690" y="2467"/>
                    <a:pt x="8009" y="3212"/>
                    <a:pt x="8060" y="4032"/>
                  </a:cubicBezTo>
                  <a:lnTo>
                    <a:pt x="6555" y="4032"/>
                  </a:lnTo>
                  <a:cubicBezTo>
                    <a:pt x="6535" y="3394"/>
                    <a:pt x="6444" y="2776"/>
                    <a:pt x="6287" y="2229"/>
                  </a:cubicBezTo>
                  <a:cubicBezTo>
                    <a:pt x="6601" y="2133"/>
                    <a:pt x="6910" y="2011"/>
                    <a:pt x="7198" y="1869"/>
                  </a:cubicBezTo>
                  <a:close/>
                  <a:moveTo>
                    <a:pt x="4032" y="4534"/>
                  </a:moveTo>
                  <a:lnTo>
                    <a:pt x="4032" y="6049"/>
                  </a:lnTo>
                  <a:cubicBezTo>
                    <a:pt x="3602" y="6064"/>
                    <a:pt x="3176" y="6114"/>
                    <a:pt x="2766" y="6206"/>
                  </a:cubicBezTo>
                  <a:cubicBezTo>
                    <a:pt x="2624" y="5699"/>
                    <a:pt x="2538" y="5132"/>
                    <a:pt x="2518" y="4534"/>
                  </a:cubicBezTo>
                  <a:close/>
                  <a:moveTo>
                    <a:pt x="6054" y="4534"/>
                  </a:moveTo>
                  <a:cubicBezTo>
                    <a:pt x="6033" y="5132"/>
                    <a:pt x="5947" y="5699"/>
                    <a:pt x="5805" y="6206"/>
                  </a:cubicBezTo>
                  <a:cubicBezTo>
                    <a:pt x="5395" y="6114"/>
                    <a:pt x="4970" y="6064"/>
                    <a:pt x="4539" y="6049"/>
                  </a:cubicBezTo>
                  <a:lnTo>
                    <a:pt x="4539" y="4534"/>
                  </a:lnTo>
                  <a:close/>
                  <a:moveTo>
                    <a:pt x="2016" y="4534"/>
                  </a:moveTo>
                  <a:cubicBezTo>
                    <a:pt x="2037" y="5172"/>
                    <a:pt x="2128" y="5785"/>
                    <a:pt x="2285" y="6332"/>
                  </a:cubicBezTo>
                  <a:cubicBezTo>
                    <a:pt x="1966" y="6433"/>
                    <a:pt x="1662" y="6550"/>
                    <a:pt x="1368" y="6692"/>
                  </a:cubicBezTo>
                  <a:cubicBezTo>
                    <a:pt x="866" y="6084"/>
                    <a:pt x="563" y="5329"/>
                    <a:pt x="512" y="4534"/>
                  </a:cubicBezTo>
                  <a:close/>
                  <a:moveTo>
                    <a:pt x="8060" y="4534"/>
                  </a:moveTo>
                  <a:cubicBezTo>
                    <a:pt x="8009" y="5329"/>
                    <a:pt x="7705" y="6084"/>
                    <a:pt x="7204" y="6692"/>
                  </a:cubicBezTo>
                  <a:cubicBezTo>
                    <a:pt x="6910" y="6550"/>
                    <a:pt x="6606" y="6433"/>
                    <a:pt x="6287" y="6337"/>
                  </a:cubicBezTo>
                  <a:cubicBezTo>
                    <a:pt x="6444" y="5785"/>
                    <a:pt x="6535" y="5172"/>
                    <a:pt x="6555" y="4534"/>
                  </a:cubicBezTo>
                  <a:close/>
                  <a:moveTo>
                    <a:pt x="2442" y="6813"/>
                  </a:moveTo>
                  <a:cubicBezTo>
                    <a:pt x="2579" y="7173"/>
                    <a:pt x="2761" y="7538"/>
                    <a:pt x="3004" y="7842"/>
                  </a:cubicBezTo>
                  <a:cubicBezTo>
                    <a:pt x="2548" y="7680"/>
                    <a:pt x="2113" y="7426"/>
                    <a:pt x="1733" y="7077"/>
                  </a:cubicBezTo>
                  <a:cubicBezTo>
                    <a:pt x="1961" y="6976"/>
                    <a:pt x="2199" y="6884"/>
                    <a:pt x="2442" y="6813"/>
                  </a:cubicBezTo>
                  <a:close/>
                  <a:moveTo>
                    <a:pt x="6130" y="6813"/>
                  </a:moveTo>
                  <a:cubicBezTo>
                    <a:pt x="6373" y="6884"/>
                    <a:pt x="6611" y="6976"/>
                    <a:pt x="6839" y="7077"/>
                  </a:cubicBezTo>
                  <a:cubicBezTo>
                    <a:pt x="6464" y="7416"/>
                    <a:pt x="6038" y="7675"/>
                    <a:pt x="5567" y="7842"/>
                  </a:cubicBezTo>
                  <a:cubicBezTo>
                    <a:pt x="5810" y="7538"/>
                    <a:pt x="5993" y="7173"/>
                    <a:pt x="6130" y="6813"/>
                  </a:cubicBezTo>
                  <a:close/>
                  <a:moveTo>
                    <a:pt x="4032" y="6550"/>
                  </a:moveTo>
                  <a:lnTo>
                    <a:pt x="4032" y="8024"/>
                  </a:lnTo>
                  <a:cubicBezTo>
                    <a:pt x="3506" y="7852"/>
                    <a:pt x="3136" y="7203"/>
                    <a:pt x="2928" y="6687"/>
                  </a:cubicBezTo>
                  <a:cubicBezTo>
                    <a:pt x="3288" y="6611"/>
                    <a:pt x="3658" y="6565"/>
                    <a:pt x="4032" y="6550"/>
                  </a:cubicBezTo>
                  <a:close/>
                  <a:moveTo>
                    <a:pt x="4539" y="6550"/>
                  </a:moveTo>
                  <a:cubicBezTo>
                    <a:pt x="4914" y="6565"/>
                    <a:pt x="5284" y="6611"/>
                    <a:pt x="5643" y="6687"/>
                  </a:cubicBezTo>
                  <a:cubicBezTo>
                    <a:pt x="5436" y="7203"/>
                    <a:pt x="5066" y="7852"/>
                    <a:pt x="4539" y="8024"/>
                  </a:cubicBezTo>
                  <a:lnTo>
                    <a:pt x="4539" y="6550"/>
                  </a:lnTo>
                  <a:close/>
                  <a:moveTo>
                    <a:pt x="4286" y="0"/>
                  </a:moveTo>
                  <a:cubicBezTo>
                    <a:pt x="1920" y="0"/>
                    <a:pt x="0" y="1915"/>
                    <a:pt x="0" y="4286"/>
                  </a:cubicBezTo>
                  <a:cubicBezTo>
                    <a:pt x="0" y="6636"/>
                    <a:pt x="1905" y="8571"/>
                    <a:pt x="4286" y="8571"/>
                  </a:cubicBezTo>
                  <a:cubicBezTo>
                    <a:pt x="6662" y="8571"/>
                    <a:pt x="8571" y="6641"/>
                    <a:pt x="8571" y="4286"/>
                  </a:cubicBezTo>
                  <a:cubicBezTo>
                    <a:pt x="8571" y="1915"/>
                    <a:pt x="6656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15"/>
          <p:cNvGrpSpPr/>
          <p:nvPr/>
        </p:nvGrpSpPr>
        <p:grpSpPr>
          <a:xfrm>
            <a:off x="8182316" y="3353164"/>
            <a:ext cx="309363" cy="253929"/>
            <a:chOff x="11346778" y="3231077"/>
            <a:chExt cx="309363" cy="253929"/>
          </a:xfrm>
        </p:grpSpPr>
        <p:sp>
          <p:nvSpPr>
            <p:cNvPr id="426" name="Google Shape;426;p15"/>
            <p:cNvSpPr/>
            <p:nvPr/>
          </p:nvSpPr>
          <p:spPr>
            <a:xfrm>
              <a:off x="11346778" y="3231077"/>
              <a:ext cx="309363" cy="253929"/>
            </a:xfrm>
            <a:custGeom>
              <a:rect b="b" l="l" r="r" t="t"/>
              <a:pathLst>
                <a:path extrusionOk="0" h="7036" w="8572">
                  <a:moveTo>
                    <a:pt x="750" y="1"/>
                  </a:moveTo>
                  <a:cubicBezTo>
                    <a:pt x="335" y="1"/>
                    <a:pt x="1" y="340"/>
                    <a:pt x="1" y="756"/>
                  </a:cubicBezTo>
                  <a:lnTo>
                    <a:pt x="1" y="4773"/>
                  </a:lnTo>
                  <a:cubicBezTo>
                    <a:pt x="1" y="5188"/>
                    <a:pt x="335" y="5527"/>
                    <a:pt x="750" y="5527"/>
                  </a:cubicBezTo>
                  <a:lnTo>
                    <a:pt x="1520" y="5527"/>
                  </a:lnTo>
                  <a:lnTo>
                    <a:pt x="1520" y="6784"/>
                  </a:lnTo>
                  <a:cubicBezTo>
                    <a:pt x="1520" y="6933"/>
                    <a:pt x="1644" y="7036"/>
                    <a:pt x="1775" y="7036"/>
                  </a:cubicBezTo>
                  <a:cubicBezTo>
                    <a:pt x="1827" y="7036"/>
                    <a:pt x="1879" y="7020"/>
                    <a:pt x="1925" y="6986"/>
                  </a:cubicBezTo>
                  <a:lnTo>
                    <a:pt x="3866" y="5527"/>
                  </a:lnTo>
                  <a:lnTo>
                    <a:pt x="7817" y="5527"/>
                  </a:lnTo>
                  <a:cubicBezTo>
                    <a:pt x="8232" y="5527"/>
                    <a:pt x="8572" y="5188"/>
                    <a:pt x="8572" y="4773"/>
                  </a:cubicBezTo>
                  <a:lnTo>
                    <a:pt x="8572" y="756"/>
                  </a:lnTo>
                  <a:cubicBezTo>
                    <a:pt x="8572" y="340"/>
                    <a:pt x="8232" y="1"/>
                    <a:pt x="7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1401994" y="3285572"/>
              <a:ext cx="199289" cy="18117"/>
            </a:xfrm>
            <a:custGeom>
              <a:rect b="b" l="l" r="r" t="t"/>
              <a:pathLst>
                <a:path extrusionOk="0" h="502" w="5522">
                  <a:moveTo>
                    <a:pt x="249" y="0"/>
                  </a:moveTo>
                  <a:cubicBezTo>
                    <a:pt x="112" y="0"/>
                    <a:pt x="0" y="112"/>
                    <a:pt x="0" y="249"/>
                  </a:cubicBezTo>
                  <a:cubicBezTo>
                    <a:pt x="0" y="390"/>
                    <a:pt x="112" y="502"/>
                    <a:pt x="249" y="502"/>
                  </a:cubicBezTo>
                  <a:lnTo>
                    <a:pt x="5274" y="502"/>
                  </a:lnTo>
                  <a:cubicBezTo>
                    <a:pt x="5410" y="502"/>
                    <a:pt x="5522" y="390"/>
                    <a:pt x="5522" y="249"/>
                  </a:cubicBezTo>
                  <a:cubicBezTo>
                    <a:pt x="5522" y="112"/>
                    <a:pt x="5410" y="0"/>
                    <a:pt x="5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11401994" y="3321770"/>
              <a:ext cx="126892" cy="18117"/>
            </a:xfrm>
            <a:custGeom>
              <a:rect b="b" l="l" r="r" t="t"/>
              <a:pathLst>
                <a:path extrusionOk="0" h="502" w="3516">
                  <a:moveTo>
                    <a:pt x="249" y="0"/>
                  </a:moveTo>
                  <a:cubicBezTo>
                    <a:pt x="112" y="0"/>
                    <a:pt x="0" y="112"/>
                    <a:pt x="0" y="254"/>
                  </a:cubicBezTo>
                  <a:cubicBezTo>
                    <a:pt x="0" y="390"/>
                    <a:pt x="112" y="502"/>
                    <a:pt x="249" y="502"/>
                  </a:cubicBezTo>
                  <a:lnTo>
                    <a:pt x="3263" y="502"/>
                  </a:lnTo>
                  <a:cubicBezTo>
                    <a:pt x="3399" y="502"/>
                    <a:pt x="3516" y="390"/>
                    <a:pt x="3516" y="254"/>
                  </a:cubicBezTo>
                  <a:cubicBezTo>
                    <a:pt x="3516" y="112"/>
                    <a:pt x="3399" y="0"/>
                    <a:pt x="3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1546965" y="3321770"/>
              <a:ext cx="54315" cy="18117"/>
            </a:xfrm>
            <a:custGeom>
              <a:rect b="b" l="l" r="r" t="t"/>
              <a:pathLst>
                <a:path extrusionOk="0" h="502" w="1505">
                  <a:moveTo>
                    <a:pt x="249" y="0"/>
                  </a:moveTo>
                  <a:cubicBezTo>
                    <a:pt x="112" y="0"/>
                    <a:pt x="0" y="112"/>
                    <a:pt x="0" y="254"/>
                  </a:cubicBezTo>
                  <a:cubicBezTo>
                    <a:pt x="0" y="390"/>
                    <a:pt x="112" y="502"/>
                    <a:pt x="249" y="502"/>
                  </a:cubicBezTo>
                  <a:lnTo>
                    <a:pt x="1257" y="502"/>
                  </a:lnTo>
                  <a:cubicBezTo>
                    <a:pt x="1393" y="502"/>
                    <a:pt x="1505" y="390"/>
                    <a:pt x="1505" y="254"/>
                  </a:cubicBezTo>
                  <a:cubicBezTo>
                    <a:pt x="1505" y="112"/>
                    <a:pt x="1393" y="0"/>
                    <a:pt x="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1401994" y="3357968"/>
              <a:ext cx="72433" cy="18298"/>
            </a:xfrm>
            <a:custGeom>
              <a:rect b="b" l="l" r="r" t="t"/>
              <a:pathLst>
                <a:path extrusionOk="0" h="507" w="2007">
                  <a:moveTo>
                    <a:pt x="249" y="0"/>
                  </a:moveTo>
                  <a:cubicBezTo>
                    <a:pt x="112" y="0"/>
                    <a:pt x="0" y="117"/>
                    <a:pt x="0" y="254"/>
                  </a:cubicBezTo>
                  <a:cubicBezTo>
                    <a:pt x="0" y="390"/>
                    <a:pt x="112" y="507"/>
                    <a:pt x="249" y="507"/>
                  </a:cubicBezTo>
                  <a:lnTo>
                    <a:pt x="1758" y="507"/>
                  </a:lnTo>
                  <a:cubicBezTo>
                    <a:pt x="1895" y="507"/>
                    <a:pt x="2006" y="390"/>
                    <a:pt x="2006" y="254"/>
                  </a:cubicBezTo>
                  <a:cubicBezTo>
                    <a:pt x="2006" y="117"/>
                    <a:pt x="1895" y="0"/>
                    <a:pt x="1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1492470" y="3357968"/>
              <a:ext cx="108811" cy="18298"/>
            </a:xfrm>
            <a:custGeom>
              <a:rect b="b" l="l" r="r" t="t"/>
              <a:pathLst>
                <a:path extrusionOk="0" h="507" w="3015">
                  <a:moveTo>
                    <a:pt x="254" y="0"/>
                  </a:moveTo>
                  <a:cubicBezTo>
                    <a:pt x="117" y="0"/>
                    <a:pt x="1" y="117"/>
                    <a:pt x="1" y="254"/>
                  </a:cubicBezTo>
                  <a:cubicBezTo>
                    <a:pt x="1" y="390"/>
                    <a:pt x="117" y="507"/>
                    <a:pt x="254" y="507"/>
                  </a:cubicBezTo>
                  <a:lnTo>
                    <a:pt x="2767" y="507"/>
                  </a:lnTo>
                  <a:cubicBezTo>
                    <a:pt x="2903" y="507"/>
                    <a:pt x="3015" y="390"/>
                    <a:pt x="3015" y="254"/>
                  </a:cubicBezTo>
                  <a:cubicBezTo>
                    <a:pt x="3015" y="117"/>
                    <a:pt x="2903" y="0"/>
                    <a:pt x="2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15"/>
          <p:cNvGrpSpPr/>
          <p:nvPr/>
        </p:nvGrpSpPr>
        <p:grpSpPr>
          <a:xfrm>
            <a:off x="8192010" y="1703446"/>
            <a:ext cx="289983" cy="308820"/>
            <a:chOff x="11763610" y="3257783"/>
            <a:chExt cx="289983" cy="308820"/>
          </a:xfrm>
        </p:grpSpPr>
        <p:sp>
          <p:nvSpPr>
            <p:cNvPr id="433" name="Google Shape;433;p15"/>
            <p:cNvSpPr/>
            <p:nvPr/>
          </p:nvSpPr>
          <p:spPr>
            <a:xfrm>
              <a:off x="11789738" y="3272941"/>
              <a:ext cx="221593" cy="94087"/>
            </a:xfrm>
            <a:custGeom>
              <a:rect b="b" l="l" r="r" t="t"/>
              <a:pathLst>
                <a:path extrusionOk="0" h="2607" w="6140">
                  <a:moveTo>
                    <a:pt x="5801" y="1"/>
                  </a:moveTo>
                  <a:lnTo>
                    <a:pt x="4033" y="1764"/>
                  </a:lnTo>
                  <a:lnTo>
                    <a:pt x="2452" y="411"/>
                  </a:lnTo>
                  <a:cubicBezTo>
                    <a:pt x="2404" y="371"/>
                    <a:pt x="2346" y="350"/>
                    <a:pt x="2288" y="350"/>
                  </a:cubicBezTo>
                  <a:cubicBezTo>
                    <a:pt x="2229" y="350"/>
                    <a:pt x="2171" y="371"/>
                    <a:pt x="2123" y="411"/>
                  </a:cubicBezTo>
                  <a:lnTo>
                    <a:pt x="117" y="2169"/>
                  </a:lnTo>
                  <a:cubicBezTo>
                    <a:pt x="11" y="2260"/>
                    <a:pt x="0" y="2417"/>
                    <a:pt x="92" y="2523"/>
                  </a:cubicBezTo>
                  <a:cubicBezTo>
                    <a:pt x="141" y="2578"/>
                    <a:pt x="209" y="2606"/>
                    <a:pt x="278" y="2606"/>
                  </a:cubicBezTo>
                  <a:cubicBezTo>
                    <a:pt x="338" y="2606"/>
                    <a:pt x="397" y="2586"/>
                    <a:pt x="446" y="2544"/>
                  </a:cubicBezTo>
                  <a:lnTo>
                    <a:pt x="2290" y="933"/>
                  </a:lnTo>
                  <a:lnTo>
                    <a:pt x="3886" y="2296"/>
                  </a:lnTo>
                  <a:cubicBezTo>
                    <a:pt x="3932" y="2337"/>
                    <a:pt x="3991" y="2357"/>
                    <a:pt x="4050" y="2357"/>
                  </a:cubicBezTo>
                  <a:cubicBezTo>
                    <a:pt x="4114" y="2357"/>
                    <a:pt x="4178" y="2333"/>
                    <a:pt x="4225" y="2285"/>
                  </a:cubicBezTo>
                  <a:lnTo>
                    <a:pt x="6140" y="371"/>
                  </a:lnTo>
                  <a:lnTo>
                    <a:pt x="6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1971448" y="3257783"/>
              <a:ext cx="55073" cy="54388"/>
            </a:xfrm>
            <a:custGeom>
              <a:rect b="b" l="l" r="r" t="t"/>
              <a:pathLst>
                <a:path extrusionOk="0" h="1507" w="1526">
                  <a:moveTo>
                    <a:pt x="269" y="0"/>
                  </a:moveTo>
                  <a:cubicBezTo>
                    <a:pt x="122" y="0"/>
                    <a:pt x="1" y="127"/>
                    <a:pt x="21" y="279"/>
                  </a:cubicBezTo>
                  <a:cubicBezTo>
                    <a:pt x="31" y="406"/>
                    <a:pt x="148" y="502"/>
                    <a:pt x="274" y="502"/>
                  </a:cubicBezTo>
                  <a:lnTo>
                    <a:pt x="1024" y="502"/>
                  </a:lnTo>
                  <a:lnTo>
                    <a:pt x="1024" y="1247"/>
                  </a:lnTo>
                  <a:cubicBezTo>
                    <a:pt x="1024" y="1378"/>
                    <a:pt x="1115" y="1490"/>
                    <a:pt x="1242" y="1505"/>
                  </a:cubicBezTo>
                  <a:cubicBezTo>
                    <a:pt x="1251" y="1506"/>
                    <a:pt x="1260" y="1506"/>
                    <a:pt x="1268" y="1506"/>
                  </a:cubicBezTo>
                  <a:cubicBezTo>
                    <a:pt x="1409" y="1506"/>
                    <a:pt x="1525" y="1395"/>
                    <a:pt x="1525" y="1257"/>
                  </a:cubicBezTo>
                  <a:lnTo>
                    <a:pt x="1525" y="249"/>
                  </a:lnTo>
                  <a:cubicBezTo>
                    <a:pt x="1525" y="112"/>
                    <a:pt x="1409" y="0"/>
                    <a:pt x="1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1772740" y="3394887"/>
              <a:ext cx="271866" cy="161286"/>
            </a:xfrm>
            <a:custGeom>
              <a:rect b="b" l="l" r="r" t="t"/>
              <a:pathLst>
                <a:path extrusionOk="0" h="4469" w="7533">
                  <a:moveTo>
                    <a:pt x="0" y="1"/>
                  </a:moveTo>
                  <a:lnTo>
                    <a:pt x="0" y="4468"/>
                  </a:lnTo>
                  <a:lnTo>
                    <a:pt x="7533" y="4468"/>
                  </a:lnTo>
                  <a:lnTo>
                    <a:pt x="75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1853905" y="3420475"/>
              <a:ext cx="108811" cy="108631"/>
            </a:xfrm>
            <a:custGeom>
              <a:rect b="b" l="l" r="r" t="t"/>
              <a:pathLst>
                <a:path extrusionOk="0" h="3010" w="3015">
                  <a:moveTo>
                    <a:pt x="1510" y="1"/>
                  </a:moveTo>
                  <a:cubicBezTo>
                    <a:pt x="679" y="1"/>
                    <a:pt x="1" y="674"/>
                    <a:pt x="1" y="1505"/>
                  </a:cubicBezTo>
                  <a:cubicBezTo>
                    <a:pt x="1" y="2336"/>
                    <a:pt x="679" y="3010"/>
                    <a:pt x="1510" y="3010"/>
                  </a:cubicBezTo>
                  <a:cubicBezTo>
                    <a:pt x="2341" y="3010"/>
                    <a:pt x="3015" y="2336"/>
                    <a:pt x="3015" y="1505"/>
                  </a:cubicBezTo>
                  <a:cubicBezTo>
                    <a:pt x="3015" y="674"/>
                    <a:pt x="2341" y="1"/>
                    <a:pt x="1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1763610" y="3384096"/>
              <a:ext cx="289983" cy="182507"/>
            </a:xfrm>
            <a:custGeom>
              <a:rect b="b" l="l" r="r" t="t"/>
              <a:pathLst>
                <a:path extrusionOk="0" h="5057" w="8035">
                  <a:moveTo>
                    <a:pt x="6302" y="502"/>
                  </a:moveTo>
                  <a:cubicBezTo>
                    <a:pt x="6403" y="1130"/>
                    <a:pt x="6905" y="1627"/>
                    <a:pt x="7533" y="1733"/>
                  </a:cubicBezTo>
                  <a:lnTo>
                    <a:pt x="7533" y="3278"/>
                  </a:lnTo>
                  <a:cubicBezTo>
                    <a:pt x="6889" y="3384"/>
                    <a:pt x="6383" y="3901"/>
                    <a:pt x="6292" y="4550"/>
                  </a:cubicBezTo>
                  <a:lnTo>
                    <a:pt x="1743" y="4550"/>
                  </a:lnTo>
                  <a:cubicBezTo>
                    <a:pt x="1651" y="3901"/>
                    <a:pt x="1145" y="3384"/>
                    <a:pt x="502" y="3278"/>
                  </a:cubicBezTo>
                  <a:lnTo>
                    <a:pt x="502" y="1733"/>
                  </a:lnTo>
                  <a:cubicBezTo>
                    <a:pt x="1135" y="1627"/>
                    <a:pt x="1631" y="1130"/>
                    <a:pt x="1738" y="502"/>
                  </a:cubicBezTo>
                  <a:close/>
                  <a:moveTo>
                    <a:pt x="253" y="1"/>
                  </a:moveTo>
                  <a:cubicBezTo>
                    <a:pt x="112" y="1"/>
                    <a:pt x="0" y="112"/>
                    <a:pt x="0" y="249"/>
                  </a:cubicBezTo>
                  <a:lnTo>
                    <a:pt x="0" y="4803"/>
                  </a:lnTo>
                  <a:cubicBezTo>
                    <a:pt x="0" y="4940"/>
                    <a:pt x="112" y="5056"/>
                    <a:pt x="253" y="5056"/>
                  </a:cubicBezTo>
                  <a:lnTo>
                    <a:pt x="7786" y="5056"/>
                  </a:lnTo>
                  <a:cubicBezTo>
                    <a:pt x="7923" y="5056"/>
                    <a:pt x="8034" y="4940"/>
                    <a:pt x="8034" y="4803"/>
                  </a:cubicBezTo>
                  <a:lnTo>
                    <a:pt x="8034" y="249"/>
                  </a:lnTo>
                  <a:cubicBezTo>
                    <a:pt x="8034" y="112"/>
                    <a:pt x="7923" y="1"/>
                    <a:pt x="7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 sz="2400"/>
          </a:p>
        </p:txBody>
      </p:sp>
      <p:grpSp>
        <p:nvGrpSpPr>
          <p:cNvPr id="443" name="Google Shape;443;p16"/>
          <p:cNvGrpSpPr/>
          <p:nvPr/>
        </p:nvGrpSpPr>
        <p:grpSpPr>
          <a:xfrm>
            <a:off x="6000200" y="1277759"/>
            <a:ext cx="2536248" cy="3452618"/>
            <a:chOff x="6000200" y="1277759"/>
            <a:chExt cx="2536248" cy="3452618"/>
          </a:xfrm>
        </p:grpSpPr>
        <p:sp>
          <p:nvSpPr>
            <p:cNvPr id="444" name="Google Shape;444;p16"/>
            <p:cNvSpPr/>
            <p:nvPr/>
          </p:nvSpPr>
          <p:spPr>
            <a:xfrm>
              <a:off x="6054623" y="1277759"/>
              <a:ext cx="2481825" cy="3452618"/>
            </a:xfrm>
            <a:custGeom>
              <a:rect b="b" l="l" r="r" t="t"/>
              <a:pathLst>
                <a:path extrusionOk="0" h="29944" w="21524">
                  <a:moveTo>
                    <a:pt x="152" y="1"/>
                  </a:moveTo>
                  <a:lnTo>
                    <a:pt x="0" y="29837"/>
                  </a:lnTo>
                  <a:lnTo>
                    <a:pt x="21377" y="29943"/>
                  </a:lnTo>
                  <a:lnTo>
                    <a:pt x="21524" y="10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6843072" y="1552296"/>
              <a:ext cx="760552" cy="96508"/>
            </a:xfrm>
            <a:custGeom>
              <a:rect b="b" l="l" r="r" t="t"/>
              <a:pathLst>
                <a:path extrusionOk="0" h="837" w="6596">
                  <a:moveTo>
                    <a:pt x="406" y="1"/>
                  </a:moveTo>
                  <a:cubicBezTo>
                    <a:pt x="183" y="1"/>
                    <a:pt x="6" y="178"/>
                    <a:pt x="6" y="401"/>
                  </a:cubicBezTo>
                  <a:cubicBezTo>
                    <a:pt x="1" y="624"/>
                    <a:pt x="183" y="806"/>
                    <a:pt x="401" y="806"/>
                  </a:cubicBezTo>
                  <a:lnTo>
                    <a:pt x="6191" y="837"/>
                  </a:lnTo>
                  <a:cubicBezTo>
                    <a:pt x="6414" y="837"/>
                    <a:pt x="6596" y="659"/>
                    <a:pt x="6596" y="436"/>
                  </a:cubicBezTo>
                  <a:cubicBezTo>
                    <a:pt x="6596" y="213"/>
                    <a:pt x="6419" y="31"/>
                    <a:pt x="6196" y="31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6841919" y="1717641"/>
              <a:ext cx="1071875" cy="175375"/>
            </a:xfrm>
            <a:custGeom>
              <a:rect b="b" l="l" r="r" t="t"/>
              <a:pathLst>
                <a:path extrusionOk="0" h="1521" w="9296">
                  <a:moveTo>
                    <a:pt x="741" y="0"/>
                  </a:moveTo>
                  <a:cubicBezTo>
                    <a:pt x="335" y="0"/>
                    <a:pt x="6" y="328"/>
                    <a:pt x="6" y="735"/>
                  </a:cubicBezTo>
                  <a:cubicBezTo>
                    <a:pt x="0" y="1145"/>
                    <a:pt x="335" y="1479"/>
                    <a:pt x="740" y="1479"/>
                  </a:cubicBezTo>
                  <a:lnTo>
                    <a:pt x="8551" y="1520"/>
                  </a:lnTo>
                  <a:cubicBezTo>
                    <a:pt x="8554" y="1520"/>
                    <a:pt x="8557" y="1520"/>
                    <a:pt x="8560" y="1520"/>
                  </a:cubicBezTo>
                  <a:cubicBezTo>
                    <a:pt x="8966" y="1520"/>
                    <a:pt x="9296" y="1188"/>
                    <a:pt x="9296" y="785"/>
                  </a:cubicBezTo>
                  <a:cubicBezTo>
                    <a:pt x="9296" y="375"/>
                    <a:pt x="8967" y="41"/>
                    <a:pt x="8556" y="41"/>
                  </a:cubicBezTo>
                  <a:lnTo>
                    <a:pt x="750" y="0"/>
                  </a:lnTo>
                  <a:cubicBezTo>
                    <a:pt x="747" y="0"/>
                    <a:pt x="744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6195294" y="2010858"/>
              <a:ext cx="2191026" cy="2266847"/>
            </a:xfrm>
            <a:custGeom>
              <a:rect b="b" l="l" r="r" t="t"/>
              <a:pathLst>
                <a:path extrusionOk="0" h="19660" w="19002">
                  <a:moveTo>
                    <a:pt x="102" y="0"/>
                  </a:moveTo>
                  <a:lnTo>
                    <a:pt x="1" y="19563"/>
                  </a:lnTo>
                  <a:lnTo>
                    <a:pt x="18901" y="19660"/>
                  </a:lnTo>
                  <a:lnTo>
                    <a:pt x="19002" y="9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6200598" y="4451716"/>
              <a:ext cx="138481" cy="127986"/>
            </a:xfrm>
            <a:custGeom>
              <a:rect b="b" l="l" r="r" t="t"/>
              <a:pathLst>
                <a:path extrusionOk="0" h="1110" w="1201">
                  <a:moveTo>
                    <a:pt x="330" y="0"/>
                  </a:moveTo>
                  <a:cubicBezTo>
                    <a:pt x="163" y="0"/>
                    <a:pt x="26" y="137"/>
                    <a:pt x="6" y="329"/>
                  </a:cubicBezTo>
                  <a:cubicBezTo>
                    <a:pt x="6" y="340"/>
                    <a:pt x="0" y="385"/>
                    <a:pt x="16" y="456"/>
                  </a:cubicBezTo>
                  <a:cubicBezTo>
                    <a:pt x="41" y="562"/>
                    <a:pt x="97" y="659"/>
                    <a:pt x="178" y="735"/>
                  </a:cubicBezTo>
                  <a:lnTo>
                    <a:pt x="593" y="1110"/>
                  </a:lnTo>
                  <a:lnTo>
                    <a:pt x="1019" y="735"/>
                  </a:lnTo>
                  <a:cubicBezTo>
                    <a:pt x="1105" y="664"/>
                    <a:pt x="1160" y="568"/>
                    <a:pt x="1186" y="461"/>
                  </a:cubicBezTo>
                  <a:cubicBezTo>
                    <a:pt x="1201" y="390"/>
                    <a:pt x="1196" y="345"/>
                    <a:pt x="1196" y="335"/>
                  </a:cubicBezTo>
                  <a:cubicBezTo>
                    <a:pt x="1181" y="142"/>
                    <a:pt x="1044" y="5"/>
                    <a:pt x="877" y="5"/>
                  </a:cubicBezTo>
                  <a:cubicBezTo>
                    <a:pt x="760" y="5"/>
                    <a:pt x="659" y="66"/>
                    <a:pt x="598" y="162"/>
                  </a:cubicBezTo>
                  <a:cubicBezTo>
                    <a:pt x="542" y="61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6392810" y="4456328"/>
              <a:ext cx="62611" cy="97661"/>
            </a:xfrm>
            <a:custGeom>
              <a:rect b="b" l="l" r="r" t="t"/>
              <a:pathLst>
                <a:path extrusionOk="0" h="847" w="543">
                  <a:moveTo>
                    <a:pt x="81" y="1"/>
                  </a:moveTo>
                  <a:cubicBezTo>
                    <a:pt x="61" y="1"/>
                    <a:pt x="41" y="6"/>
                    <a:pt x="25" y="21"/>
                  </a:cubicBezTo>
                  <a:cubicBezTo>
                    <a:pt x="10" y="36"/>
                    <a:pt x="5" y="51"/>
                    <a:pt x="5" y="72"/>
                  </a:cubicBezTo>
                  <a:lnTo>
                    <a:pt x="0" y="771"/>
                  </a:lnTo>
                  <a:cubicBezTo>
                    <a:pt x="0" y="791"/>
                    <a:pt x="5" y="811"/>
                    <a:pt x="20" y="826"/>
                  </a:cubicBezTo>
                  <a:cubicBezTo>
                    <a:pt x="35" y="837"/>
                    <a:pt x="56" y="847"/>
                    <a:pt x="76" y="847"/>
                  </a:cubicBezTo>
                  <a:lnTo>
                    <a:pt x="466" y="847"/>
                  </a:lnTo>
                  <a:cubicBezTo>
                    <a:pt x="486" y="847"/>
                    <a:pt x="507" y="842"/>
                    <a:pt x="517" y="826"/>
                  </a:cubicBezTo>
                  <a:cubicBezTo>
                    <a:pt x="532" y="816"/>
                    <a:pt x="542" y="796"/>
                    <a:pt x="542" y="776"/>
                  </a:cubicBezTo>
                  <a:cubicBezTo>
                    <a:pt x="542" y="755"/>
                    <a:pt x="532" y="740"/>
                    <a:pt x="517" y="725"/>
                  </a:cubicBezTo>
                  <a:cubicBezTo>
                    <a:pt x="507" y="715"/>
                    <a:pt x="486" y="705"/>
                    <a:pt x="466" y="705"/>
                  </a:cubicBezTo>
                  <a:lnTo>
                    <a:pt x="152" y="705"/>
                  </a:lnTo>
                  <a:lnTo>
                    <a:pt x="157" y="72"/>
                  </a:lnTo>
                  <a:cubicBezTo>
                    <a:pt x="157" y="51"/>
                    <a:pt x="147" y="36"/>
                    <a:pt x="132" y="21"/>
                  </a:cubicBezTo>
                  <a:cubicBezTo>
                    <a:pt x="122" y="6"/>
                    <a:pt x="101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6468680" y="4454022"/>
              <a:ext cx="17642" cy="99967"/>
            </a:xfrm>
            <a:custGeom>
              <a:rect b="b" l="l" r="r" t="t"/>
              <a:pathLst>
                <a:path extrusionOk="0" h="867" w="153">
                  <a:moveTo>
                    <a:pt x="77" y="0"/>
                  </a:moveTo>
                  <a:cubicBezTo>
                    <a:pt x="51" y="0"/>
                    <a:pt x="31" y="6"/>
                    <a:pt x="21" y="16"/>
                  </a:cubicBezTo>
                  <a:cubicBezTo>
                    <a:pt x="11" y="21"/>
                    <a:pt x="1" y="36"/>
                    <a:pt x="1" y="61"/>
                  </a:cubicBezTo>
                  <a:lnTo>
                    <a:pt x="1" y="82"/>
                  </a:lnTo>
                  <a:cubicBezTo>
                    <a:pt x="1" y="107"/>
                    <a:pt x="6" y="122"/>
                    <a:pt x="21" y="132"/>
                  </a:cubicBezTo>
                  <a:cubicBezTo>
                    <a:pt x="31" y="137"/>
                    <a:pt x="51" y="142"/>
                    <a:pt x="77" y="142"/>
                  </a:cubicBezTo>
                  <a:cubicBezTo>
                    <a:pt x="107" y="142"/>
                    <a:pt x="122" y="142"/>
                    <a:pt x="137" y="132"/>
                  </a:cubicBezTo>
                  <a:cubicBezTo>
                    <a:pt x="147" y="122"/>
                    <a:pt x="153" y="107"/>
                    <a:pt x="153" y="82"/>
                  </a:cubicBezTo>
                  <a:lnTo>
                    <a:pt x="153" y="61"/>
                  </a:lnTo>
                  <a:cubicBezTo>
                    <a:pt x="153" y="41"/>
                    <a:pt x="147" y="21"/>
                    <a:pt x="137" y="16"/>
                  </a:cubicBezTo>
                  <a:cubicBezTo>
                    <a:pt x="127" y="6"/>
                    <a:pt x="107" y="0"/>
                    <a:pt x="77" y="0"/>
                  </a:cubicBezTo>
                  <a:close/>
                  <a:moveTo>
                    <a:pt x="77" y="223"/>
                  </a:moveTo>
                  <a:cubicBezTo>
                    <a:pt x="56" y="223"/>
                    <a:pt x="41" y="228"/>
                    <a:pt x="26" y="244"/>
                  </a:cubicBezTo>
                  <a:cubicBezTo>
                    <a:pt x="11" y="259"/>
                    <a:pt x="6" y="274"/>
                    <a:pt x="6" y="294"/>
                  </a:cubicBezTo>
                  <a:lnTo>
                    <a:pt x="1" y="796"/>
                  </a:lnTo>
                  <a:cubicBezTo>
                    <a:pt x="1" y="816"/>
                    <a:pt x="11" y="831"/>
                    <a:pt x="21" y="846"/>
                  </a:cubicBezTo>
                  <a:cubicBezTo>
                    <a:pt x="36" y="862"/>
                    <a:pt x="51" y="867"/>
                    <a:pt x="77" y="867"/>
                  </a:cubicBezTo>
                  <a:cubicBezTo>
                    <a:pt x="97" y="867"/>
                    <a:pt x="112" y="862"/>
                    <a:pt x="127" y="846"/>
                  </a:cubicBezTo>
                  <a:cubicBezTo>
                    <a:pt x="137" y="831"/>
                    <a:pt x="147" y="816"/>
                    <a:pt x="147" y="796"/>
                  </a:cubicBezTo>
                  <a:lnTo>
                    <a:pt x="147" y="294"/>
                  </a:lnTo>
                  <a:cubicBezTo>
                    <a:pt x="147" y="274"/>
                    <a:pt x="142" y="259"/>
                    <a:pt x="127" y="244"/>
                  </a:cubicBezTo>
                  <a:cubicBezTo>
                    <a:pt x="117" y="228"/>
                    <a:pt x="97" y="223"/>
                    <a:pt x="77" y="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6510190" y="4451139"/>
              <a:ext cx="63764" cy="103426"/>
            </a:xfrm>
            <a:custGeom>
              <a:rect b="b" l="l" r="r" t="t"/>
              <a:pathLst>
                <a:path extrusionOk="0" h="897" w="553">
                  <a:moveTo>
                    <a:pt x="76" y="0"/>
                  </a:moveTo>
                  <a:cubicBezTo>
                    <a:pt x="56" y="0"/>
                    <a:pt x="41" y="10"/>
                    <a:pt x="26" y="25"/>
                  </a:cubicBezTo>
                  <a:cubicBezTo>
                    <a:pt x="10" y="36"/>
                    <a:pt x="5" y="56"/>
                    <a:pt x="5" y="76"/>
                  </a:cubicBezTo>
                  <a:lnTo>
                    <a:pt x="0" y="821"/>
                  </a:lnTo>
                  <a:cubicBezTo>
                    <a:pt x="0" y="841"/>
                    <a:pt x="10" y="861"/>
                    <a:pt x="20" y="876"/>
                  </a:cubicBezTo>
                  <a:cubicBezTo>
                    <a:pt x="36" y="887"/>
                    <a:pt x="51" y="897"/>
                    <a:pt x="76" y="897"/>
                  </a:cubicBezTo>
                  <a:cubicBezTo>
                    <a:pt x="96" y="897"/>
                    <a:pt x="112" y="887"/>
                    <a:pt x="127" y="876"/>
                  </a:cubicBezTo>
                  <a:cubicBezTo>
                    <a:pt x="142" y="861"/>
                    <a:pt x="147" y="841"/>
                    <a:pt x="147" y="821"/>
                  </a:cubicBezTo>
                  <a:lnTo>
                    <a:pt x="147" y="694"/>
                  </a:lnTo>
                  <a:lnTo>
                    <a:pt x="208" y="643"/>
                  </a:lnTo>
                  <a:lnTo>
                    <a:pt x="421" y="871"/>
                  </a:lnTo>
                  <a:cubicBezTo>
                    <a:pt x="436" y="887"/>
                    <a:pt x="456" y="897"/>
                    <a:pt x="476" y="897"/>
                  </a:cubicBezTo>
                  <a:cubicBezTo>
                    <a:pt x="492" y="897"/>
                    <a:pt x="512" y="892"/>
                    <a:pt x="527" y="876"/>
                  </a:cubicBezTo>
                  <a:cubicBezTo>
                    <a:pt x="542" y="861"/>
                    <a:pt x="547" y="846"/>
                    <a:pt x="547" y="826"/>
                  </a:cubicBezTo>
                  <a:cubicBezTo>
                    <a:pt x="552" y="806"/>
                    <a:pt x="542" y="785"/>
                    <a:pt x="527" y="770"/>
                  </a:cubicBezTo>
                  <a:lnTo>
                    <a:pt x="319" y="542"/>
                  </a:lnTo>
                  <a:lnTo>
                    <a:pt x="502" y="375"/>
                  </a:lnTo>
                  <a:cubicBezTo>
                    <a:pt x="522" y="355"/>
                    <a:pt x="527" y="340"/>
                    <a:pt x="527" y="319"/>
                  </a:cubicBezTo>
                  <a:cubicBezTo>
                    <a:pt x="527" y="304"/>
                    <a:pt x="522" y="289"/>
                    <a:pt x="507" y="274"/>
                  </a:cubicBezTo>
                  <a:cubicBezTo>
                    <a:pt x="497" y="258"/>
                    <a:pt x="476" y="253"/>
                    <a:pt x="461" y="253"/>
                  </a:cubicBezTo>
                  <a:cubicBezTo>
                    <a:pt x="441" y="253"/>
                    <a:pt x="421" y="258"/>
                    <a:pt x="405" y="274"/>
                  </a:cubicBezTo>
                  <a:lnTo>
                    <a:pt x="147" y="522"/>
                  </a:lnTo>
                  <a:lnTo>
                    <a:pt x="152" y="76"/>
                  </a:lnTo>
                  <a:cubicBezTo>
                    <a:pt x="152" y="56"/>
                    <a:pt x="142" y="36"/>
                    <a:pt x="132" y="25"/>
                  </a:cubicBezTo>
                  <a:cubicBezTo>
                    <a:pt x="117" y="10"/>
                    <a:pt x="102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6579026" y="4479158"/>
              <a:ext cx="71374" cy="77137"/>
            </a:xfrm>
            <a:custGeom>
              <a:rect b="b" l="l" r="r" t="t"/>
              <a:pathLst>
                <a:path extrusionOk="0" h="669" w="619">
                  <a:moveTo>
                    <a:pt x="315" y="132"/>
                  </a:moveTo>
                  <a:cubicBezTo>
                    <a:pt x="350" y="132"/>
                    <a:pt x="386" y="142"/>
                    <a:pt x="416" y="167"/>
                  </a:cubicBezTo>
                  <a:cubicBezTo>
                    <a:pt x="447" y="193"/>
                    <a:pt x="462" y="223"/>
                    <a:pt x="467" y="254"/>
                  </a:cubicBezTo>
                  <a:lnTo>
                    <a:pt x="467" y="264"/>
                  </a:lnTo>
                  <a:lnTo>
                    <a:pt x="148" y="264"/>
                  </a:lnTo>
                  <a:cubicBezTo>
                    <a:pt x="168" y="173"/>
                    <a:pt x="224" y="132"/>
                    <a:pt x="315" y="132"/>
                  </a:cubicBezTo>
                  <a:close/>
                  <a:moveTo>
                    <a:pt x="315" y="0"/>
                  </a:moveTo>
                  <a:cubicBezTo>
                    <a:pt x="259" y="0"/>
                    <a:pt x="209" y="10"/>
                    <a:pt x="163" y="41"/>
                  </a:cubicBezTo>
                  <a:cubicBezTo>
                    <a:pt x="117" y="66"/>
                    <a:pt x="77" y="107"/>
                    <a:pt x="47" y="157"/>
                  </a:cubicBezTo>
                  <a:cubicBezTo>
                    <a:pt x="16" y="213"/>
                    <a:pt x="6" y="274"/>
                    <a:pt x="1" y="340"/>
                  </a:cubicBezTo>
                  <a:cubicBezTo>
                    <a:pt x="1" y="400"/>
                    <a:pt x="16" y="461"/>
                    <a:pt x="41" y="507"/>
                  </a:cubicBezTo>
                  <a:cubicBezTo>
                    <a:pt x="72" y="557"/>
                    <a:pt x="107" y="598"/>
                    <a:pt x="158" y="623"/>
                  </a:cubicBezTo>
                  <a:cubicBezTo>
                    <a:pt x="209" y="654"/>
                    <a:pt x="269" y="669"/>
                    <a:pt x="335" y="669"/>
                  </a:cubicBezTo>
                  <a:cubicBezTo>
                    <a:pt x="376" y="669"/>
                    <a:pt x="411" y="664"/>
                    <a:pt x="452" y="649"/>
                  </a:cubicBezTo>
                  <a:cubicBezTo>
                    <a:pt x="487" y="639"/>
                    <a:pt x="518" y="623"/>
                    <a:pt x="543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8" y="527"/>
                    <a:pt x="568" y="512"/>
                    <a:pt x="558" y="502"/>
                  </a:cubicBezTo>
                  <a:cubicBezTo>
                    <a:pt x="548" y="492"/>
                    <a:pt x="533" y="482"/>
                    <a:pt x="513" y="482"/>
                  </a:cubicBezTo>
                  <a:cubicBezTo>
                    <a:pt x="502" y="482"/>
                    <a:pt x="487" y="487"/>
                    <a:pt x="472" y="492"/>
                  </a:cubicBezTo>
                  <a:cubicBezTo>
                    <a:pt x="467" y="497"/>
                    <a:pt x="462" y="502"/>
                    <a:pt x="452" y="507"/>
                  </a:cubicBezTo>
                  <a:cubicBezTo>
                    <a:pt x="442" y="517"/>
                    <a:pt x="426" y="522"/>
                    <a:pt x="406" y="527"/>
                  </a:cubicBezTo>
                  <a:cubicBezTo>
                    <a:pt x="386" y="532"/>
                    <a:pt x="361" y="537"/>
                    <a:pt x="330" y="537"/>
                  </a:cubicBezTo>
                  <a:cubicBezTo>
                    <a:pt x="285" y="537"/>
                    <a:pt x="249" y="522"/>
                    <a:pt x="214" y="497"/>
                  </a:cubicBezTo>
                  <a:cubicBezTo>
                    <a:pt x="178" y="466"/>
                    <a:pt x="158" y="431"/>
                    <a:pt x="148" y="380"/>
                  </a:cubicBezTo>
                  <a:lnTo>
                    <a:pt x="148" y="380"/>
                  </a:lnTo>
                  <a:lnTo>
                    <a:pt x="543" y="385"/>
                  </a:lnTo>
                  <a:cubicBezTo>
                    <a:pt x="563" y="385"/>
                    <a:pt x="583" y="380"/>
                    <a:pt x="594" y="365"/>
                  </a:cubicBezTo>
                  <a:cubicBezTo>
                    <a:pt x="609" y="355"/>
                    <a:pt x="619" y="340"/>
                    <a:pt x="619" y="319"/>
                  </a:cubicBezTo>
                  <a:cubicBezTo>
                    <a:pt x="619" y="264"/>
                    <a:pt x="604" y="208"/>
                    <a:pt x="578" y="162"/>
                  </a:cubicBezTo>
                  <a:cubicBezTo>
                    <a:pt x="548" y="112"/>
                    <a:pt x="513" y="71"/>
                    <a:pt x="467" y="41"/>
                  </a:cubicBezTo>
                  <a:cubicBezTo>
                    <a:pt x="416" y="15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7004267" y="4458634"/>
              <a:ext cx="77831" cy="100083"/>
            </a:xfrm>
            <a:custGeom>
              <a:rect b="b" l="l" r="r" t="t"/>
              <a:pathLst>
                <a:path extrusionOk="0" h="868" w="675">
                  <a:moveTo>
                    <a:pt x="441" y="1"/>
                  </a:moveTo>
                  <a:cubicBezTo>
                    <a:pt x="355" y="1"/>
                    <a:pt x="279" y="21"/>
                    <a:pt x="213" y="57"/>
                  </a:cubicBezTo>
                  <a:cubicBezTo>
                    <a:pt x="148" y="92"/>
                    <a:pt x="97" y="143"/>
                    <a:pt x="61" y="209"/>
                  </a:cubicBezTo>
                  <a:cubicBezTo>
                    <a:pt x="21" y="275"/>
                    <a:pt x="1" y="345"/>
                    <a:pt x="1" y="426"/>
                  </a:cubicBezTo>
                  <a:cubicBezTo>
                    <a:pt x="1" y="523"/>
                    <a:pt x="21" y="599"/>
                    <a:pt x="61" y="665"/>
                  </a:cubicBezTo>
                  <a:cubicBezTo>
                    <a:pt x="102" y="730"/>
                    <a:pt x="153" y="781"/>
                    <a:pt x="219" y="817"/>
                  </a:cubicBezTo>
                  <a:cubicBezTo>
                    <a:pt x="284" y="847"/>
                    <a:pt x="355" y="867"/>
                    <a:pt x="436" y="867"/>
                  </a:cubicBezTo>
                  <a:cubicBezTo>
                    <a:pt x="507" y="867"/>
                    <a:pt x="573" y="852"/>
                    <a:pt x="634" y="822"/>
                  </a:cubicBezTo>
                  <a:cubicBezTo>
                    <a:pt x="649" y="811"/>
                    <a:pt x="659" y="806"/>
                    <a:pt x="664" y="796"/>
                  </a:cubicBezTo>
                  <a:cubicBezTo>
                    <a:pt x="669" y="786"/>
                    <a:pt x="674" y="771"/>
                    <a:pt x="674" y="761"/>
                  </a:cubicBezTo>
                  <a:cubicBezTo>
                    <a:pt x="674" y="741"/>
                    <a:pt x="669" y="725"/>
                    <a:pt x="654" y="710"/>
                  </a:cubicBezTo>
                  <a:cubicBezTo>
                    <a:pt x="639" y="695"/>
                    <a:pt x="624" y="685"/>
                    <a:pt x="604" y="685"/>
                  </a:cubicBezTo>
                  <a:cubicBezTo>
                    <a:pt x="593" y="685"/>
                    <a:pt x="578" y="685"/>
                    <a:pt x="563" y="695"/>
                  </a:cubicBezTo>
                  <a:cubicBezTo>
                    <a:pt x="528" y="710"/>
                    <a:pt x="487" y="720"/>
                    <a:pt x="436" y="720"/>
                  </a:cubicBezTo>
                  <a:cubicBezTo>
                    <a:pt x="350" y="720"/>
                    <a:pt x="284" y="695"/>
                    <a:pt x="234" y="644"/>
                  </a:cubicBezTo>
                  <a:cubicBezTo>
                    <a:pt x="183" y="599"/>
                    <a:pt x="158" y="523"/>
                    <a:pt x="158" y="432"/>
                  </a:cubicBezTo>
                  <a:cubicBezTo>
                    <a:pt x="158" y="376"/>
                    <a:pt x="173" y="325"/>
                    <a:pt x="193" y="285"/>
                  </a:cubicBezTo>
                  <a:cubicBezTo>
                    <a:pt x="219" y="239"/>
                    <a:pt x="249" y="204"/>
                    <a:pt x="289" y="183"/>
                  </a:cubicBezTo>
                  <a:cubicBezTo>
                    <a:pt x="335" y="158"/>
                    <a:pt x="381" y="148"/>
                    <a:pt x="436" y="148"/>
                  </a:cubicBezTo>
                  <a:cubicBezTo>
                    <a:pt x="482" y="148"/>
                    <a:pt x="528" y="158"/>
                    <a:pt x="568" y="173"/>
                  </a:cubicBezTo>
                  <a:cubicBezTo>
                    <a:pt x="578" y="183"/>
                    <a:pt x="593" y="188"/>
                    <a:pt x="609" y="188"/>
                  </a:cubicBezTo>
                  <a:cubicBezTo>
                    <a:pt x="629" y="188"/>
                    <a:pt x="644" y="178"/>
                    <a:pt x="659" y="163"/>
                  </a:cubicBezTo>
                  <a:cubicBezTo>
                    <a:pt x="669" y="148"/>
                    <a:pt x="674" y="128"/>
                    <a:pt x="674" y="112"/>
                  </a:cubicBezTo>
                  <a:cubicBezTo>
                    <a:pt x="674" y="82"/>
                    <a:pt x="664" y="62"/>
                    <a:pt x="639" y="52"/>
                  </a:cubicBezTo>
                  <a:cubicBezTo>
                    <a:pt x="578" y="21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7109424" y="4481464"/>
              <a:ext cx="76101" cy="77368"/>
            </a:xfrm>
            <a:custGeom>
              <a:rect b="b" l="l" r="r" t="t"/>
              <a:pathLst>
                <a:path extrusionOk="0" h="671" w="660">
                  <a:moveTo>
                    <a:pt x="330" y="132"/>
                  </a:moveTo>
                  <a:cubicBezTo>
                    <a:pt x="365" y="132"/>
                    <a:pt x="396" y="142"/>
                    <a:pt x="426" y="163"/>
                  </a:cubicBezTo>
                  <a:cubicBezTo>
                    <a:pt x="451" y="178"/>
                    <a:pt x="472" y="203"/>
                    <a:pt x="492" y="234"/>
                  </a:cubicBezTo>
                  <a:cubicBezTo>
                    <a:pt x="507" y="264"/>
                    <a:pt x="512" y="299"/>
                    <a:pt x="512" y="340"/>
                  </a:cubicBezTo>
                  <a:cubicBezTo>
                    <a:pt x="512" y="375"/>
                    <a:pt x="507" y="411"/>
                    <a:pt x="487" y="441"/>
                  </a:cubicBezTo>
                  <a:cubicBezTo>
                    <a:pt x="472" y="472"/>
                    <a:pt x="451" y="497"/>
                    <a:pt x="421" y="512"/>
                  </a:cubicBezTo>
                  <a:cubicBezTo>
                    <a:pt x="396" y="532"/>
                    <a:pt x="365" y="537"/>
                    <a:pt x="330" y="537"/>
                  </a:cubicBezTo>
                  <a:cubicBezTo>
                    <a:pt x="294" y="537"/>
                    <a:pt x="264" y="532"/>
                    <a:pt x="239" y="512"/>
                  </a:cubicBezTo>
                  <a:cubicBezTo>
                    <a:pt x="208" y="497"/>
                    <a:pt x="188" y="472"/>
                    <a:pt x="173" y="441"/>
                  </a:cubicBezTo>
                  <a:cubicBezTo>
                    <a:pt x="158" y="411"/>
                    <a:pt x="147" y="375"/>
                    <a:pt x="147" y="335"/>
                  </a:cubicBezTo>
                  <a:cubicBezTo>
                    <a:pt x="147" y="299"/>
                    <a:pt x="158" y="264"/>
                    <a:pt x="173" y="234"/>
                  </a:cubicBezTo>
                  <a:cubicBezTo>
                    <a:pt x="188" y="198"/>
                    <a:pt x="213" y="178"/>
                    <a:pt x="239" y="158"/>
                  </a:cubicBezTo>
                  <a:cubicBezTo>
                    <a:pt x="269" y="142"/>
                    <a:pt x="299" y="132"/>
                    <a:pt x="330" y="132"/>
                  </a:cubicBezTo>
                  <a:close/>
                  <a:moveTo>
                    <a:pt x="335" y="1"/>
                  </a:moveTo>
                  <a:cubicBezTo>
                    <a:pt x="269" y="1"/>
                    <a:pt x="218" y="16"/>
                    <a:pt x="168" y="46"/>
                  </a:cubicBezTo>
                  <a:cubicBezTo>
                    <a:pt x="117" y="71"/>
                    <a:pt x="76" y="112"/>
                    <a:pt x="46" y="163"/>
                  </a:cubicBezTo>
                  <a:cubicBezTo>
                    <a:pt x="16" y="213"/>
                    <a:pt x="1" y="269"/>
                    <a:pt x="1" y="335"/>
                  </a:cubicBezTo>
                  <a:cubicBezTo>
                    <a:pt x="1" y="401"/>
                    <a:pt x="16" y="456"/>
                    <a:pt x="46" y="512"/>
                  </a:cubicBezTo>
                  <a:cubicBezTo>
                    <a:pt x="71" y="563"/>
                    <a:pt x="112" y="598"/>
                    <a:pt x="163" y="629"/>
                  </a:cubicBezTo>
                  <a:cubicBezTo>
                    <a:pt x="213" y="659"/>
                    <a:pt x="269" y="669"/>
                    <a:pt x="330" y="669"/>
                  </a:cubicBezTo>
                  <a:cubicBezTo>
                    <a:pt x="337" y="670"/>
                    <a:pt x="345" y="670"/>
                    <a:pt x="353" y="670"/>
                  </a:cubicBezTo>
                  <a:cubicBezTo>
                    <a:pt x="405" y="670"/>
                    <a:pt x="453" y="655"/>
                    <a:pt x="497" y="629"/>
                  </a:cubicBezTo>
                  <a:cubicBezTo>
                    <a:pt x="548" y="603"/>
                    <a:pt x="588" y="563"/>
                    <a:pt x="613" y="512"/>
                  </a:cubicBezTo>
                  <a:cubicBezTo>
                    <a:pt x="644" y="462"/>
                    <a:pt x="659" y="406"/>
                    <a:pt x="659" y="340"/>
                  </a:cubicBezTo>
                  <a:cubicBezTo>
                    <a:pt x="659" y="274"/>
                    <a:pt x="644" y="218"/>
                    <a:pt x="619" y="168"/>
                  </a:cubicBezTo>
                  <a:cubicBezTo>
                    <a:pt x="588" y="112"/>
                    <a:pt x="548" y="77"/>
                    <a:pt x="497" y="46"/>
                  </a:cubicBezTo>
                  <a:cubicBezTo>
                    <a:pt x="446" y="16"/>
                    <a:pt x="391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7200515" y="4482040"/>
              <a:ext cx="110577" cy="76100"/>
            </a:xfrm>
            <a:custGeom>
              <a:rect b="b" l="l" r="r" t="t"/>
              <a:pathLst>
                <a:path extrusionOk="0" h="660" w="959">
                  <a:moveTo>
                    <a:pt x="345" y="1"/>
                  </a:moveTo>
                  <a:cubicBezTo>
                    <a:pt x="305" y="1"/>
                    <a:pt x="264" y="11"/>
                    <a:pt x="234" y="31"/>
                  </a:cubicBezTo>
                  <a:cubicBezTo>
                    <a:pt x="198" y="51"/>
                    <a:pt x="173" y="77"/>
                    <a:pt x="148" y="107"/>
                  </a:cubicBezTo>
                  <a:lnTo>
                    <a:pt x="148" y="87"/>
                  </a:lnTo>
                  <a:cubicBezTo>
                    <a:pt x="148" y="66"/>
                    <a:pt x="143" y="46"/>
                    <a:pt x="127" y="31"/>
                  </a:cubicBezTo>
                  <a:cubicBezTo>
                    <a:pt x="117" y="21"/>
                    <a:pt x="97" y="11"/>
                    <a:pt x="77" y="11"/>
                  </a:cubicBezTo>
                  <a:cubicBezTo>
                    <a:pt x="56" y="11"/>
                    <a:pt x="41" y="21"/>
                    <a:pt x="26" y="31"/>
                  </a:cubicBezTo>
                  <a:cubicBezTo>
                    <a:pt x="11" y="46"/>
                    <a:pt x="6" y="61"/>
                    <a:pt x="6" y="87"/>
                  </a:cubicBezTo>
                  <a:lnTo>
                    <a:pt x="1" y="583"/>
                  </a:lnTo>
                  <a:cubicBezTo>
                    <a:pt x="1" y="603"/>
                    <a:pt x="11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7" y="659"/>
                    <a:pt x="112" y="649"/>
                    <a:pt x="127" y="639"/>
                  </a:cubicBezTo>
                  <a:cubicBezTo>
                    <a:pt x="138" y="624"/>
                    <a:pt x="148" y="603"/>
                    <a:pt x="148" y="583"/>
                  </a:cubicBezTo>
                  <a:lnTo>
                    <a:pt x="148" y="274"/>
                  </a:lnTo>
                  <a:cubicBezTo>
                    <a:pt x="148" y="234"/>
                    <a:pt x="163" y="198"/>
                    <a:pt x="188" y="173"/>
                  </a:cubicBezTo>
                  <a:cubicBezTo>
                    <a:pt x="213" y="148"/>
                    <a:pt x="249" y="132"/>
                    <a:pt x="295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11" y="234"/>
                    <a:pt x="411" y="274"/>
                  </a:cubicBezTo>
                  <a:lnTo>
                    <a:pt x="406" y="583"/>
                  </a:lnTo>
                  <a:cubicBezTo>
                    <a:pt x="406" y="608"/>
                    <a:pt x="416" y="624"/>
                    <a:pt x="426" y="639"/>
                  </a:cubicBezTo>
                  <a:cubicBezTo>
                    <a:pt x="441" y="654"/>
                    <a:pt x="457" y="659"/>
                    <a:pt x="482" y="659"/>
                  </a:cubicBezTo>
                  <a:cubicBezTo>
                    <a:pt x="502" y="659"/>
                    <a:pt x="517" y="654"/>
                    <a:pt x="533" y="639"/>
                  </a:cubicBezTo>
                  <a:cubicBezTo>
                    <a:pt x="548" y="624"/>
                    <a:pt x="553" y="608"/>
                    <a:pt x="553" y="588"/>
                  </a:cubicBezTo>
                  <a:lnTo>
                    <a:pt x="553" y="279"/>
                  </a:lnTo>
                  <a:cubicBezTo>
                    <a:pt x="553" y="234"/>
                    <a:pt x="568" y="203"/>
                    <a:pt x="593" y="178"/>
                  </a:cubicBezTo>
                  <a:cubicBezTo>
                    <a:pt x="619" y="148"/>
                    <a:pt x="654" y="137"/>
                    <a:pt x="700" y="137"/>
                  </a:cubicBezTo>
                  <a:cubicBezTo>
                    <a:pt x="740" y="137"/>
                    <a:pt x="771" y="148"/>
                    <a:pt x="791" y="173"/>
                  </a:cubicBezTo>
                  <a:cubicBezTo>
                    <a:pt x="806" y="198"/>
                    <a:pt x="816" y="234"/>
                    <a:pt x="816" y="279"/>
                  </a:cubicBezTo>
                  <a:lnTo>
                    <a:pt x="811" y="588"/>
                  </a:lnTo>
                  <a:cubicBezTo>
                    <a:pt x="811" y="608"/>
                    <a:pt x="821" y="624"/>
                    <a:pt x="831" y="639"/>
                  </a:cubicBezTo>
                  <a:cubicBezTo>
                    <a:pt x="847" y="654"/>
                    <a:pt x="862" y="659"/>
                    <a:pt x="887" y="659"/>
                  </a:cubicBezTo>
                  <a:cubicBezTo>
                    <a:pt x="907" y="659"/>
                    <a:pt x="923" y="654"/>
                    <a:pt x="938" y="639"/>
                  </a:cubicBezTo>
                  <a:cubicBezTo>
                    <a:pt x="953" y="629"/>
                    <a:pt x="958" y="608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3" y="77"/>
                  </a:cubicBezTo>
                  <a:cubicBezTo>
                    <a:pt x="882" y="26"/>
                    <a:pt x="831" y="6"/>
                    <a:pt x="750" y="1"/>
                  </a:cubicBezTo>
                  <a:cubicBezTo>
                    <a:pt x="700" y="1"/>
                    <a:pt x="659" y="16"/>
                    <a:pt x="624" y="41"/>
                  </a:cubicBezTo>
                  <a:cubicBezTo>
                    <a:pt x="583" y="72"/>
                    <a:pt x="558" y="102"/>
                    <a:pt x="538" y="132"/>
                  </a:cubicBezTo>
                  <a:cubicBezTo>
                    <a:pt x="512" y="46"/>
                    <a:pt x="447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7333114" y="4482617"/>
              <a:ext cx="110577" cy="76676"/>
            </a:xfrm>
            <a:custGeom>
              <a:rect b="b" l="l" r="r" t="t"/>
              <a:pathLst>
                <a:path extrusionOk="0" h="665" w="959">
                  <a:moveTo>
                    <a:pt x="340" y="1"/>
                  </a:moveTo>
                  <a:cubicBezTo>
                    <a:pt x="299" y="1"/>
                    <a:pt x="264" y="11"/>
                    <a:pt x="229" y="31"/>
                  </a:cubicBezTo>
                  <a:cubicBezTo>
                    <a:pt x="198" y="51"/>
                    <a:pt x="168" y="77"/>
                    <a:pt x="148" y="107"/>
                  </a:cubicBezTo>
                  <a:lnTo>
                    <a:pt x="148" y="87"/>
                  </a:lnTo>
                  <a:cubicBezTo>
                    <a:pt x="148" y="67"/>
                    <a:pt x="142" y="46"/>
                    <a:pt x="127" y="36"/>
                  </a:cubicBezTo>
                  <a:cubicBezTo>
                    <a:pt x="112" y="21"/>
                    <a:pt x="97" y="11"/>
                    <a:pt x="77" y="11"/>
                  </a:cubicBezTo>
                  <a:cubicBezTo>
                    <a:pt x="56" y="11"/>
                    <a:pt x="36" y="21"/>
                    <a:pt x="21" y="36"/>
                  </a:cubicBezTo>
                  <a:cubicBezTo>
                    <a:pt x="11" y="46"/>
                    <a:pt x="1" y="67"/>
                    <a:pt x="1" y="87"/>
                  </a:cubicBezTo>
                  <a:lnTo>
                    <a:pt x="1" y="583"/>
                  </a:lnTo>
                  <a:cubicBezTo>
                    <a:pt x="1" y="603"/>
                    <a:pt x="6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2" y="659"/>
                    <a:pt x="112" y="649"/>
                    <a:pt x="122" y="639"/>
                  </a:cubicBezTo>
                  <a:cubicBezTo>
                    <a:pt x="137" y="624"/>
                    <a:pt x="142" y="603"/>
                    <a:pt x="142" y="583"/>
                  </a:cubicBezTo>
                  <a:lnTo>
                    <a:pt x="148" y="274"/>
                  </a:lnTo>
                  <a:cubicBezTo>
                    <a:pt x="148" y="234"/>
                    <a:pt x="158" y="203"/>
                    <a:pt x="183" y="173"/>
                  </a:cubicBezTo>
                  <a:cubicBezTo>
                    <a:pt x="208" y="148"/>
                    <a:pt x="244" y="132"/>
                    <a:pt x="289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06" y="234"/>
                    <a:pt x="406" y="279"/>
                  </a:cubicBezTo>
                  <a:lnTo>
                    <a:pt x="406" y="588"/>
                  </a:lnTo>
                  <a:cubicBezTo>
                    <a:pt x="406" y="609"/>
                    <a:pt x="411" y="624"/>
                    <a:pt x="426" y="639"/>
                  </a:cubicBezTo>
                  <a:cubicBezTo>
                    <a:pt x="441" y="654"/>
                    <a:pt x="457" y="659"/>
                    <a:pt x="477" y="659"/>
                  </a:cubicBezTo>
                  <a:cubicBezTo>
                    <a:pt x="497" y="659"/>
                    <a:pt x="517" y="654"/>
                    <a:pt x="527" y="639"/>
                  </a:cubicBezTo>
                  <a:cubicBezTo>
                    <a:pt x="543" y="624"/>
                    <a:pt x="553" y="609"/>
                    <a:pt x="553" y="588"/>
                  </a:cubicBezTo>
                  <a:lnTo>
                    <a:pt x="553" y="279"/>
                  </a:lnTo>
                  <a:cubicBezTo>
                    <a:pt x="553" y="239"/>
                    <a:pt x="563" y="203"/>
                    <a:pt x="588" y="178"/>
                  </a:cubicBezTo>
                  <a:cubicBezTo>
                    <a:pt x="614" y="148"/>
                    <a:pt x="649" y="137"/>
                    <a:pt x="695" y="137"/>
                  </a:cubicBezTo>
                  <a:cubicBezTo>
                    <a:pt x="740" y="137"/>
                    <a:pt x="771" y="148"/>
                    <a:pt x="786" y="173"/>
                  </a:cubicBezTo>
                  <a:cubicBezTo>
                    <a:pt x="806" y="198"/>
                    <a:pt x="811" y="234"/>
                    <a:pt x="811" y="279"/>
                  </a:cubicBezTo>
                  <a:lnTo>
                    <a:pt x="811" y="588"/>
                  </a:lnTo>
                  <a:cubicBezTo>
                    <a:pt x="811" y="609"/>
                    <a:pt x="816" y="629"/>
                    <a:pt x="831" y="639"/>
                  </a:cubicBezTo>
                  <a:cubicBezTo>
                    <a:pt x="847" y="654"/>
                    <a:pt x="862" y="664"/>
                    <a:pt x="882" y="664"/>
                  </a:cubicBezTo>
                  <a:cubicBezTo>
                    <a:pt x="902" y="664"/>
                    <a:pt x="923" y="654"/>
                    <a:pt x="933" y="644"/>
                  </a:cubicBezTo>
                  <a:cubicBezTo>
                    <a:pt x="948" y="629"/>
                    <a:pt x="958" y="609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2" y="77"/>
                  </a:cubicBezTo>
                  <a:cubicBezTo>
                    <a:pt x="882" y="31"/>
                    <a:pt x="826" y="6"/>
                    <a:pt x="745" y="6"/>
                  </a:cubicBezTo>
                  <a:cubicBezTo>
                    <a:pt x="700" y="6"/>
                    <a:pt x="659" y="16"/>
                    <a:pt x="619" y="46"/>
                  </a:cubicBezTo>
                  <a:cubicBezTo>
                    <a:pt x="583" y="72"/>
                    <a:pt x="553" y="102"/>
                    <a:pt x="538" y="137"/>
                  </a:cubicBezTo>
                  <a:cubicBezTo>
                    <a:pt x="507" y="46"/>
                    <a:pt x="441" y="1"/>
                    <a:pt x="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7461678" y="4483193"/>
              <a:ext cx="70682" cy="77829"/>
            </a:xfrm>
            <a:custGeom>
              <a:rect b="b" l="l" r="r" t="t"/>
              <a:pathLst>
                <a:path extrusionOk="0" h="675" w="613">
                  <a:moveTo>
                    <a:pt x="309" y="132"/>
                  </a:moveTo>
                  <a:cubicBezTo>
                    <a:pt x="345" y="138"/>
                    <a:pt x="380" y="148"/>
                    <a:pt x="410" y="173"/>
                  </a:cubicBezTo>
                  <a:cubicBezTo>
                    <a:pt x="441" y="198"/>
                    <a:pt x="456" y="224"/>
                    <a:pt x="461" y="259"/>
                  </a:cubicBezTo>
                  <a:lnTo>
                    <a:pt x="461" y="269"/>
                  </a:lnTo>
                  <a:lnTo>
                    <a:pt x="142" y="264"/>
                  </a:lnTo>
                  <a:cubicBezTo>
                    <a:pt x="162" y="178"/>
                    <a:pt x="218" y="132"/>
                    <a:pt x="309" y="132"/>
                  </a:cubicBezTo>
                  <a:close/>
                  <a:moveTo>
                    <a:pt x="309" y="1"/>
                  </a:moveTo>
                  <a:cubicBezTo>
                    <a:pt x="258" y="1"/>
                    <a:pt x="203" y="16"/>
                    <a:pt x="157" y="41"/>
                  </a:cubicBezTo>
                  <a:cubicBezTo>
                    <a:pt x="112" y="72"/>
                    <a:pt x="71" y="112"/>
                    <a:pt x="41" y="163"/>
                  </a:cubicBezTo>
                  <a:cubicBezTo>
                    <a:pt x="15" y="213"/>
                    <a:pt x="0" y="274"/>
                    <a:pt x="0" y="345"/>
                  </a:cubicBezTo>
                  <a:cubicBezTo>
                    <a:pt x="0" y="406"/>
                    <a:pt x="10" y="462"/>
                    <a:pt x="41" y="512"/>
                  </a:cubicBezTo>
                  <a:cubicBezTo>
                    <a:pt x="66" y="563"/>
                    <a:pt x="101" y="598"/>
                    <a:pt x="152" y="629"/>
                  </a:cubicBezTo>
                  <a:cubicBezTo>
                    <a:pt x="203" y="659"/>
                    <a:pt x="263" y="669"/>
                    <a:pt x="329" y="674"/>
                  </a:cubicBezTo>
                  <a:cubicBezTo>
                    <a:pt x="370" y="674"/>
                    <a:pt x="405" y="664"/>
                    <a:pt x="446" y="654"/>
                  </a:cubicBezTo>
                  <a:cubicBezTo>
                    <a:pt x="481" y="639"/>
                    <a:pt x="512" y="624"/>
                    <a:pt x="537" y="609"/>
                  </a:cubicBezTo>
                  <a:cubicBezTo>
                    <a:pt x="557" y="588"/>
                    <a:pt x="572" y="568"/>
                    <a:pt x="572" y="548"/>
                  </a:cubicBezTo>
                  <a:cubicBezTo>
                    <a:pt x="572" y="533"/>
                    <a:pt x="562" y="517"/>
                    <a:pt x="552" y="507"/>
                  </a:cubicBezTo>
                  <a:cubicBezTo>
                    <a:pt x="542" y="492"/>
                    <a:pt x="527" y="487"/>
                    <a:pt x="507" y="487"/>
                  </a:cubicBezTo>
                  <a:cubicBezTo>
                    <a:pt x="496" y="487"/>
                    <a:pt x="481" y="492"/>
                    <a:pt x="466" y="497"/>
                  </a:cubicBezTo>
                  <a:cubicBezTo>
                    <a:pt x="466" y="502"/>
                    <a:pt x="456" y="507"/>
                    <a:pt x="446" y="512"/>
                  </a:cubicBezTo>
                  <a:cubicBezTo>
                    <a:pt x="436" y="517"/>
                    <a:pt x="421" y="522"/>
                    <a:pt x="400" y="533"/>
                  </a:cubicBezTo>
                  <a:cubicBezTo>
                    <a:pt x="385" y="538"/>
                    <a:pt x="355" y="538"/>
                    <a:pt x="324" y="538"/>
                  </a:cubicBezTo>
                  <a:cubicBezTo>
                    <a:pt x="279" y="538"/>
                    <a:pt x="243" y="528"/>
                    <a:pt x="208" y="497"/>
                  </a:cubicBezTo>
                  <a:cubicBezTo>
                    <a:pt x="172" y="472"/>
                    <a:pt x="152" y="431"/>
                    <a:pt x="142" y="386"/>
                  </a:cubicBezTo>
                  <a:lnTo>
                    <a:pt x="142" y="386"/>
                  </a:lnTo>
                  <a:lnTo>
                    <a:pt x="542" y="391"/>
                  </a:lnTo>
                  <a:cubicBezTo>
                    <a:pt x="557" y="391"/>
                    <a:pt x="578" y="381"/>
                    <a:pt x="593" y="371"/>
                  </a:cubicBezTo>
                  <a:cubicBezTo>
                    <a:pt x="603" y="360"/>
                    <a:pt x="613" y="345"/>
                    <a:pt x="613" y="325"/>
                  </a:cubicBezTo>
                  <a:cubicBezTo>
                    <a:pt x="613" y="264"/>
                    <a:pt x="598" y="213"/>
                    <a:pt x="572" y="163"/>
                  </a:cubicBezTo>
                  <a:cubicBezTo>
                    <a:pt x="542" y="112"/>
                    <a:pt x="507" y="77"/>
                    <a:pt x="461" y="46"/>
                  </a:cubicBezTo>
                  <a:cubicBezTo>
                    <a:pt x="410" y="16"/>
                    <a:pt x="365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7550462" y="4483770"/>
              <a:ext cx="64917" cy="76100"/>
            </a:xfrm>
            <a:custGeom>
              <a:rect b="b" l="l" r="r" t="t"/>
              <a:pathLst>
                <a:path extrusionOk="0" h="660" w="563">
                  <a:moveTo>
                    <a:pt x="344" y="1"/>
                  </a:moveTo>
                  <a:cubicBezTo>
                    <a:pt x="304" y="1"/>
                    <a:pt x="263" y="11"/>
                    <a:pt x="228" y="31"/>
                  </a:cubicBezTo>
                  <a:cubicBezTo>
                    <a:pt x="198" y="51"/>
                    <a:pt x="167" y="77"/>
                    <a:pt x="147" y="107"/>
                  </a:cubicBezTo>
                  <a:lnTo>
                    <a:pt x="147" y="87"/>
                  </a:lnTo>
                  <a:cubicBezTo>
                    <a:pt x="147" y="67"/>
                    <a:pt x="137" y="46"/>
                    <a:pt x="127" y="36"/>
                  </a:cubicBezTo>
                  <a:cubicBezTo>
                    <a:pt x="111" y="21"/>
                    <a:pt x="96" y="11"/>
                    <a:pt x="71" y="11"/>
                  </a:cubicBezTo>
                  <a:cubicBezTo>
                    <a:pt x="51" y="11"/>
                    <a:pt x="35" y="21"/>
                    <a:pt x="20" y="31"/>
                  </a:cubicBezTo>
                  <a:cubicBezTo>
                    <a:pt x="5" y="46"/>
                    <a:pt x="0" y="67"/>
                    <a:pt x="0" y="87"/>
                  </a:cubicBezTo>
                  <a:lnTo>
                    <a:pt x="0" y="583"/>
                  </a:lnTo>
                  <a:cubicBezTo>
                    <a:pt x="0" y="604"/>
                    <a:pt x="5" y="624"/>
                    <a:pt x="20" y="639"/>
                  </a:cubicBezTo>
                  <a:cubicBezTo>
                    <a:pt x="30" y="649"/>
                    <a:pt x="51" y="659"/>
                    <a:pt x="71" y="659"/>
                  </a:cubicBezTo>
                  <a:cubicBezTo>
                    <a:pt x="91" y="659"/>
                    <a:pt x="106" y="649"/>
                    <a:pt x="122" y="639"/>
                  </a:cubicBezTo>
                  <a:cubicBezTo>
                    <a:pt x="137" y="624"/>
                    <a:pt x="142" y="604"/>
                    <a:pt x="142" y="583"/>
                  </a:cubicBezTo>
                  <a:lnTo>
                    <a:pt x="147" y="274"/>
                  </a:lnTo>
                  <a:cubicBezTo>
                    <a:pt x="147" y="234"/>
                    <a:pt x="157" y="198"/>
                    <a:pt x="182" y="173"/>
                  </a:cubicBezTo>
                  <a:cubicBezTo>
                    <a:pt x="213" y="148"/>
                    <a:pt x="248" y="133"/>
                    <a:pt x="294" y="133"/>
                  </a:cubicBezTo>
                  <a:cubicBezTo>
                    <a:pt x="339" y="133"/>
                    <a:pt x="370" y="148"/>
                    <a:pt x="390" y="173"/>
                  </a:cubicBezTo>
                  <a:cubicBezTo>
                    <a:pt x="410" y="198"/>
                    <a:pt x="415" y="234"/>
                    <a:pt x="415" y="274"/>
                  </a:cubicBezTo>
                  <a:lnTo>
                    <a:pt x="415" y="583"/>
                  </a:lnTo>
                  <a:cubicBezTo>
                    <a:pt x="415" y="609"/>
                    <a:pt x="420" y="624"/>
                    <a:pt x="436" y="639"/>
                  </a:cubicBezTo>
                  <a:cubicBezTo>
                    <a:pt x="451" y="654"/>
                    <a:pt x="466" y="659"/>
                    <a:pt x="486" y="659"/>
                  </a:cubicBezTo>
                  <a:cubicBezTo>
                    <a:pt x="507" y="659"/>
                    <a:pt x="527" y="654"/>
                    <a:pt x="542" y="639"/>
                  </a:cubicBezTo>
                  <a:cubicBezTo>
                    <a:pt x="552" y="624"/>
                    <a:pt x="562" y="609"/>
                    <a:pt x="562" y="588"/>
                  </a:cubicBezTo>
                  <a:lnTo>
                    <a:pt x="562" y="279"/>
                  </a:lnTo>
                  <a:cubicBezTo>
                    <a:pt x="562" y="193"/>
                    <a:pt x="547" y="122"/>
                    <a:pt x="517" y="77"/>
                  </a:cubicBezTo>
                  <a:cubicBezTo>
                    <a:pt x="486" y="26"/>
                    <a:pt x="431" y="1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7628638" y="4469818"/>
              <a:ext cx="48659" cy="90628"/>
            </a:xfrm>
            <a:custGeom>
              <a:rect b="b" l="l" r="r" t="t"/>
              <a:pathLst>
                <a:path extrusionOk="0" h="786" w="422">
                  <a:moveTo>
                    <a:pt x="198" y="0"/>
                  </a:moveTo>
                  <a:cubicBezTo>
                    <a:pt x="178" y="0"/>
                    <a:pt x="163" y="5"/>
                    <a:pt x="148" y="20"/>
                  </a:cubicBezTo>
                  <a:cubicBezTo>
                    <a:pt x="133" y="31"/>
                    <a:pt x="127" y="51"/>
                    <a:pt x="127" y="71"/>
                  </a:cubicBezTo>
                  <a:lnTo>
                    <a:pt x="127" y="147"/>
                  </a:lnTo>
                  <a:lnTo>
                    <a:pt x="72" y="147"/>
                  </a:lnTo>
                  <a:cubicBezTo>
                    <a:pt x="51" y="147"/>
                    <a:pt x="36" y="152"/>
                    <a:pt x="21" y="167"/>
                  </a:cubicBezTo>
                  <a:cubicBezTo>
                    <a:pt x="11" y="178"/>
                    <a:pt x="1" y="193"/>
                    <a:pt x="1" y="213"/>
                  </a:cubicBezTo>
                  <a:cubicBezTo>
                    <a:pt x="1" y="233"/>
                    <a:pt x="6" y="248"/>
                    <a:pt x="21" y="264"/>
                  </a:cubicBezTo>
                  <a:cubicBezTo>
                    <a:pt x="36" y="274"/>
                    <a:pt x="51" y="279"/>
                    <a:pt x="72" y="279"/>
                  </a:cubicBezTo>
                  <a:lnTo>
                    <a:pt x="122" y="279"/>
                  </a:lnTo>
                  <a:lnTo>
                    <a:pt x="122" y="613"/>
                  </a:lnTo>
                  <a:cubicBezTo>
                    <a:pt x="122" y="684"/>
                    <a:pt x="138" y="730"/>
                    <a:pt x="173" y="750"/>
                  </a:cubicBezTo>
                  <a:cubicBezTo>
                    <a:pt x="209" y="770"/>
                    <a:pt x="249" y="785"/>
                    <a:pt x="300" y="785"/>
                  </a:cubicBezTo>
                  <a:cubicBezTo>
                    <a:pt x="330" y="785"/>
                    <a:pt x="355" y="775"/>
                    <a:pt x="381" y="760"/>
                  </a:cubicBezTo>
                  <a:cubicBezTo>
                    <a:pt x="406" y="745"/>
                    <a:pt x="416" y="730"/>
                    <a:pt x="416" y="704"/>
                  </a:cubicBezTo>
                  <a:cubicBezTo>
                    <a:pt x="416" y="689"/>
                    <a:pt x="411" y="674"/>
                    <a:pt x="401" y="664"/>
                  </a:cubicBezTo>
                  <a:cubicBezTo>
                    <a:pt x="391" y="654"/>
                    <a:pt x="381" y="649"/>
                    <a:pt x="371" y="649"/>
                  </a:cubicBezTo>
                  <a:cubicBezTo>
                    <a:pt x="360" y="649"/>
                    <a:pt x="355" y="649"/>
                    <a:pt x="345" y="654"/>
                  </a:cubicBezTo>
                  <a:cubicBezTo>
                    <a:pt x="335" y="654"/>
                    <a:pt x="325" y="659"/>
                    <a:pt x="315" y="659"/>
                  </a:cubicBezTo>
                  <a:cubicBezTo>
                    <a:pt x="300" y="659"/>
                    <a:pt x="290" y="654"/>
                    <a:pt x="279" y="649"/>
                  </a:cubicBezTo>
                  <a:cubicBezTo>
                    <a:pt x="274" y="638"/>
                    <a:pt x="269" y="628"/>
                    <a:pt x="269" y="608"/>
                  </a:cubicBezTo>
                  <a:lnTo>
                    <a:pt x="269" y="284"/>
                  </a:lnTo>
                  <a:lnTo>
                    <a:pt x="355" y="284"/>
                  </a:lnTo>
                  <a:cubicBezTo>
                    <a:pt x="376" y="284"/>
                    <a:pt x="391" y="279"/>
                    <a:pt x="406" y="264"/>
                  </a:cubicBezTo>
                  <a:cubicBezTo>
                    <a:pt x="416" y="254"/>
                    <a:pt x="421" y="238"/>
                    <a:pt x="421" y="218"/>
                  </a:cubicBezTo>
                  <a:cubicBezTo>
                    <a:pt x="421" y="198"/>
                    <a:pt x="416" y="183"/>
                    <a:pt x="406" y="167"/>
                  </a:cubicBezTo>
                  <a:cubicBezTo>
                    <a:pt x="391" y="157"/>
                    <a:pt x="376" y="152"/>
                    <a:pt x="355" y="152"/>
                  </a:cubicBezTo>
                  <a:lnTo>
                    <a:pt x="269" y="147"/>
                  </a:lnTo>
                  <a:lnTo>
                    <a:pt x="269" y="71"/>
                  </a:lnTo>
                  <a:cubicBezTo>
                    <a:pt x="269" y="51"/>
                    <a:pt x="264" y="36"/>
                    <a:pt x="249" y="20"/>
                  </a:cubicBezTo>
                  <a:cubicBezTo>
                    <a:pt x="239" y="5"/>
                    <a:pt x="219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7991385" y="4463246"/>
              <a:ext cx="71950" cy="100083"/>
            </a:xfrm>
            <a:custGeom>
              <a:rect b="b" l="l" r="r" t="t"/>
              <a:pathLst>
                <a:path extrusionOk="0" h="868" w="624">
                  <a:moveTo>
                    <a:pt x="291" y="0"/>
                  </a:moveTo>
                  <a:cubicBezTo>
                    <a:pt x="247" y="0"/>
                    <a:pt x="205" y="10"/>
                    <a:pt x="168" y="27"/>
                  </a:cubicBezTo>
                  <a:cubicBezTo>
                    <a:pt x="122" y="47"/>
                    <a:pt x="82" y="77"/>
                    <a:pt x="56" y="113"/>
                  </a:cubicBezTo>
                  <a:cubicBezTo>
                    <a:pt x="31" y="148"/>
                    <a:pt x="16" y="194"/>
                    <a:pt x="16" y="245"/>
                  </a:cubicBezTo>
                  <a:cubicBezTo>
                    <a:pt x="16" y="381"/>
                    <a:pt x="102" y="468"/>
                    <a:pt x="279" y="493"/>
                  </a:cubicBezTo>
                  <a:cubicBezTo>
                    <a:pt x="350" y="503"/>
                    <a:pt x="401" y="518"/>
                    <a:pt x="431" y="538"/>
                  </a:cubicBezTo>
                  <a:cubicBezTo>
                    <a:pt x="467" y="559"/>
                    <a:pt x="482" y="589"/>
                    <a:pt x="482" y="625"/>
                  </a:cubicBezTo>
                  <a:cubicBezTo>
                    <a:pt x="482" y="655"/>
                    <a:pt x="462" y="680"/>
                    <a:pt x="431" y="701"/>
                  </a:cubicBezTo>
                  <a:cubicBezTo>
                    <a:pt x="401" y="721"/>
                    <a:pt x="360" y="731"/>
                    <a:pt x="315" y="731"/>
                  </a:cubicBezTo>
                  <a:cubicBezTo>
                    <a:pt x="274" y="731"/>
                    <a:pt x="239" y="721"/>
                    <a:pt x="208" y="711"/>
                  </a:cubicBezTo>
                  <a:cubicBezTo>
                    <a:pt x="178" y="701"/>
                    <a:pt x="142" y="680"/>
                    <a:pt x="112" y="650"/>
                  </a:cubicBezTo>
                  <a:cubicBezTo>
                    <a:pt x="102" y="645"/>
                    <a:pt x="87" y="640"/>
                    <a:pt x="71" y="640"/>
                  </a:cubicBezTo>
                  <a:cubicBezTo>
                    <a:pt x="51" y="640"/>
                    <a:pt x="36" y="645"/>
                    <a:pt x="21" y="660"/>
                  </a:cubicBezTo>
                  <a:cubicBezTo>
                    <a:pt x="6" y="675"/>
                    <a:pt x="1" y="690"/>
                    <a:pt x="1" y="706"/>
                  </a:cubicBezTo>
                  <a:cubicBezTo>
                    <a:pt x="1" y="731"/>
                    <a:pt x="11" y="751"/>
                    <a:pt x="31" y="771"/>
                  </a:cubicBezTo>
                  <a:cubicBezTo>
                    <a:pt x="71" y="807"/>
                    <a:pt x="117" y="832"/>
                    <a:pt x="158" y="847"/>
                  </a:cubicBezTo>
                  <a:cubicBezTo>
                    <a:pt x="203" y="863"/>
                    <a:pt x="254" y="868"/>
                    <a:pt x="315" y="868"/>
                  </a:cubicBezTo>
                  <a:cubicBezTo>
                    <a:pt x="370" y="868"/>
                    <a:pt x="421" y="858"/>
                    <a:pt x="467" y="837"/>
                  </a:cubicBezTo>
                  <a:cubicBezTo>
                    <a:pt x="517" y="817"/>
                    <a:pt x="553" y="787"/>
                    <a:pt x="583" y="751"/>
                  </a:cubicBezTo>
                  <a:cubicBezTo>
                    <a:pt x="608" y="711"/>
                    <a:pt x="624" y="670"/>
                    <a:pt x="624" y="620"/>
                  </a:cubicBezTo>
                  <a:cubicBezTo>
                    <a:pt x="624" y="564"/>
                    <a:pt x="613" y="518"/>
                    <a:pt x="593" y="488"/>
                  </a:cubicBezTo>
                  <a:cubicBezTo>
                    <a:pt x="573" y="457"/>
                    <a:pt x="543" y="427"/>
                    <a:pt x="502" y="412"/>
                  </a:cubicBezTo>
                  <a:cubicBezTo>
                    <a:pt x="462" y="392"/>
                    <a:pt x="406" y="376"/>
                    <a:pt x="335" y="361"/>
                  </a:cubicBezTo>
                  <a:cubicBezTo>
                    <a:pt x="274" y="351"/>
                    <a:pt x="229" y="336"/>
                    <a:pt x="203" y="321"/>
                  </a:cubicBezTo>
                  <a:cubicBezTo>
                    <a:pt x="173" y="300"/>
                    <a:pt x="158" y="275"/>
                    <a:pt x="158" y="240"/>
                  </a:cubicBezTo>
                  <a:cubicBezTo>
                    <a:pt x="158" y="209"/>
                    <a:pt x="173" y="184"/>
                    <a:pt x="198" y="169"/>
                  </a:cubicBezTo>
                  <a:cubicBezTo>
                    <a:pt x="229" y="148"/>
                    <a:pt x="269" y="138"/>
                    <a:pt x="320" y="138"/>
                  </a:cubicBezTo>
                  <a:cubicBezTo>
                    <a:pt x="350" y="138"/>
                    <a:pt x="380" y="143"/>
                    <a:pt x="421" y="159"/>
                  </a:cubicBezTo>
                  <a:cubicBezTo>
                    <a:pt x="456" y="174"/>
                    <a:pt x="487" y="189"/>
                    <a:pt x="507" y="204"/>
                  </a:cubicBezTo>
                  <a:cubicBezTo>
                    <a:pt x="517" y="214"/>
                    <a:pt x="527" y="219"/>
                    <a:pt x="538" y="219"/>
                  </a:cubicBezTo>
                  <a:cubicBezTo>
                    <a:pt x="558" y="219"/>
                    <a:pt x="573" y="209"/>
                    <a:pt x="588" y="199"/>
                  </a:cubicBezTo>
                  <a:cubicBezTo>
                    <a:pt x="603" y="184"/>
                    <a:pt x="608" y="169"/>
                    <a:pt x="608" y="148"/>
                  </a:cubicBezTo>
                  <a:cubicBezTo>
                    <a:pt x="608" y="123"/>
                    <a:pt x="598" y="103"/>
                    <a:pt x="573" y="83"/>
                  </a:cubicBezTo>
                  <a:cubicBezTo>
                    <a:pt x="543" y="57"/>
                    <a:pt x="507" y="37"/>
                    <a:pt x="462" y="22"/>
                  </a:cubicBezTo>
                  <a:cubicBezTo>
                    <a:pt x="416" y="7"/>
                    <a:pt x="370" y="2"/>
                    <a:pt x="320" y="2"/>
                  </a:cubicBezTo>
                  <a:cubicBezTo>
                    <a:pt x="310" y="1"/>
                    <a:pt x="301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8087779" y="4459326"/>
              <a:ext cx="63764" cy="103426"/>
            </a:xfrm>
            <a:custGeom>
              <a:rect b="b" l="l" r="r" t="t"/>
              <a:pathLst>
                <a:path extrusionOk="0" h="897" w="553">
                  <a:moveTo>
                    <a:pt x="76" y="0"/>
                  </a:moveTo>
                  <a:cubicBezTo>
                    <a:pt x="56" y="0"/>
                    <a:pt x="36" y="5"/>
                    <a:pt x="26" y="20"/>
                  </a:cubicBezTo>
                  <a:cubicBezTo>
                    <a:pt x="11" y="36"/>
                    <a:pt x="5" y="51"/>
                    <a:pt x="5" y="71"/>
                  </a:cubicBezTo>
                  <a:lnTo>
                    <a:pt x="0" y="821"/>
                  </a:lnTo>
                  <a:cubicBezTo>
                    <a:pt x="0" y="841"/>
                    <a:pt x="5" y="856"/>
                    <a:pt x="21" y="871"/>
                  </a:cubicBezTo>
                  <a:cubicBezTo>
                    <a:pt x="36" y="887"/>
                    <a:pt x="51" y="892"/>
                    <a:pt x="71" y="892"/>
                  </a:cubicBezTo>
                  <a:cubicBezTo>
                    <a:pt x="92" y="892"/>
                    <a:pt x="112" y="887"/>
                    <a:pt x="122" y="871"/>
                  </a:cubicBezTo>
                  <a:cubicBezTo>
                    <a:pt x="137" y="856"/>
                    <a:pt x="142" y="841"/>
                    <a:pt x="142" y="821"/>
                  </a:cubicBezTo>
                  <a:lnTo>
                    <a:pt x="147" y="512"/>
                  </a:lnTo>
                  <a:cubicBezTo>
                    <a:pt x="147" y="471"/>
                    <a:pt x="157" y="436"/>
                    <a:pt x="183" y="410"/>
                  </a:cubicBezTo>
                  <a:cubicBezTo>
                    <a:pt x="208" y="380"/>
                    <a:pt x="244" y="370"/>
                    <a:pt x="289" y="370"/>
                  </a:cubicBezTo>
                  <a:cubicBezTo>
                    <a:pt x="335" y="370"/>
                    <a:pt x="365" y="380"/>
                    <a:pt x="380" y="410"/>
                  </a:cubicBezTo>
                  <a:cubicBezTo>
                    <a:pt x="401" y="436"/>
                    <a:pt x="406" y="466"/>
                    <a:pt x="406" y="512"/>
                  </a:cubicBezTo>
                  <a:lnTo>
                    <a:pt x="406" y="821"/>
                  </a:lnTo>
                  <a:cubicBezTo>
                    <a:pt x="406" y="841"/>
                    <a:pt x="411" y="861"/>
                    <a:pt x="426" y="876"/>
                  </a:cubicBezTo>
                  <a:cubicBezTo>
                    <a:pt x="441" y="887"/>
                    <a:pt x="456" y="897"/>
                    <a:pt x="477" y="897"/>
                  </a:cubicBezTo>
                  <a:cubicBezTo>
                    <a:pt x="497" y="897"/>
                    <a:pt x="517" y="887"/>
                    <a:pt x="527" y="876"/>
                  </a:cubicBezTo>
                  <a:cubicBezTo>
                    <a:pt x="542" y="861"/>
                    <a:pt x="553" y="841"/>
                    <a:pt x="553" y="821"/>
                  </a:cubicBezTo>
                  <a:lnTo>
                    <a:pt x="553" y="512"/>
                  </a:lnTo>
                  <a:cubicBezTo>
                    <a:pt x="553" y="426"/>
                    <a:pt x="537" y="360"/>
                    <a:pt x="507" y="309"/>
                  </a:cubicBezTo>
                  <a:cubicBezTo>
                    <a:pt x="477" y="263"/>
                    <a:pt x="421" y="238"/>
                    <a:pt x="340" y="238"/>
                  </a:cubicBezTo>
                  <a:cubicBezTo>
                    <a:pt x="299" y="238"/>
                    <a:pt x="264" y="248"/>
                    <a:pt x="228" y="269"/>
                  </a:cubicBezTo>
                  <a:cubicBezTo>
                    <a:pt x="198" y="289"/>
                    <a:pt x="168" y="314"/>
                    <a:pt x="147" y="339"/>
                  </a:cubicBezTo>
                  <a:lnTo>
                    <a:pt x="147" y="76"/>
                  </a:lnTo>
                  <a:cubicBezTo>
                    <a:pt x="147" y="51"/>
                    <a:pt x="142" y="36"/>
                    <a:pt x="127" y="20"/>
                  </a:cubicBezTo>
                  <a:cubicBezTo>
                    <a:pt x="117" y="5"/>
                    <a:pt x="97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174833" y="4486768"/>
              <a:ext cx="73103" cy="77714"/>
            </a:xfrm>
            <a:custGeom>
              <a:rect b="b" l="l" r="r" t="t"/>
              <a:pathLst>
                <a:path extrusionOk="0" h="674" w="634">
                  <a:moveTo>
                    <a:pt x="314" y="137"/>
                  </a:moveTo>
                  <a:cubicBezTo>
                    <a:pt x="365" y="137"/>
                    <a:pt x="410" y="157"/>
                    <a:pt x="441" y="193"/>
                  </a:cubicBezTo>
                  <a:cubicBezTo>
                    <a:pt x="476" y="233"/>
                    <a:pt x="492" y="279"/>
                    <a:pt x="492" y="340"/>
                  </a:cubicBezTo>
                  <a:cubicBezTo>
                    <a:pt x="492" y="395"/>
                    <a:pt x="471" y="446"/>
                    <a:pt x="441" y="481"/>
                  </a:cubicBezTo>
                  <a:cubicBezTo>
                    <a:pt x="409" y="518"/>
                    <a:pt x="373" y="538"/>
                    <a:pt x="329" y="538"/>
                  </a:cubicBezTo>
                  <a:cubicBezTo>
                    <a:pt x="324" y="538"/>
                    <a:pt x="319" y="538"/>
                    <a:pt x="314" y="537"/>
                  </a:cubicBezTo>
                  <a:cubicBezTo>
                    <a:pt x="258" y="537"/>
                    <a:pt x="218" y="522"/>
                    <a:pt x="183" y="481"/>
                  </a:cubicBezTo>
                  <a:cubicBezTo>
                    <a:pt x="152" y="441"/>
                    <a:pt x="137" y="395"/>
                    <a:pt x="137" y="340"/>
                  </a:cubicBezTo>
                  <a:cubicBezTo>
                    <a:pt x="137" y="279"/>
                    <a:pt x="152" y="233"/>
                    <a:pt x="188" y="193"/>
                  </a:cubicBezTo>
                  <a:cubicBezTo>
                    <a:pt x="218" y="152"/>
                    <a:pt x="264" y="137"/>
                    <a:pt x="314" y="137"/>
                  </a:cubicBezTo>
                  <a:close/>
                  <a:moveTo>
                    <a:pt x="294" y="0"/>
                  </a:moveTo>
                  <a:cubicBezTo>
                    <a:pt x="238" y="0"/>
                    <a:pt x="188" y="15"/>
                    <a:pt x="142" y="46"/>
                  </a:cubicBezTo>
                  <a:cubicBezTo>
                    <a:pt x="96" y="71"/>
                    <a:pt x="66" y="112"/>
                    <a:pt x="36" y="162"/>
                  </a:cubicBezTo>
                  <a:cubicBezTo>
                    <a:pt x="10" y="213"/>
                    <a:pt x="0" y="274"/>
                    <a:pt x="0" y="334"/>
                  </a:cubicBezTo>
                  <a:cubicBezTo>
                    <a:pt x="0" y="400"/>
                    <a:pt x="10" y="456"/>
                    <a:pt x="36" y="507"/>
                  </a:cubicBezTo>
                  <a:cubicBezTo>
                    <a:pt x="61" y="562"/>
                    <a:pt x="96" y="598"/>
                    <a:pt x="142" y="628"/>
                  </a:cubicBezTo>
                  <a:cubicBezTo>
                    <a:pt x="188" y="659"/>
                    <a:pt x="238" y="674"/>
                    <a:pt x="294" y="674"/>
                  </a:cubicBezTo>
                  <a:cubicBezTo>
                    <a:pt x="329" y="674"/>
                    <a:pt x="365" y="664"/>
                    <a:pt x="400" y="649"/>
                  </a:cubicBezTo>
                  <a:cubicBezTo>
                    <a:pt x="436" y="633"/>
                    <a:pt x="461" y="613"/>
                    <a:pt x="481" y="588"/>
                  </a:cubicBezTo>
                  <a:cubicBezTo>
                    <a:pt x="486" y="608"/>
                    <a:pt x="492" y="628"/>
                    <a:pt x="502" y="638"/>
                  </a:cubicBezTo>
                  <a:cubicBezTo>
                    <a:pt x="517" y="654"/>
                    <a:pt x="532" y="664"/>
                    <a:pt x="557" y="664"/>
                  </a:cubicBezTo>
                  <a:cubicBezTo>
                    <a:pt x="578" y="664"/>
                    <a:pt x="593" y="654"/>
                    <a:pt x="608" y="643"/>
                  </a:cubicBezTo>
                  <a:cubicBezTo>
                    <a:pt x="623" y="628"/>
                    <a:pt x="628" y="608"/>
                    <a:pt x="628" y="588"/>
                  </a:cubicBezTo>
                  <a:lnTo>
                    <a:pt x="628" y="76"/>
                  </a:lnTo>
                  <a:cubicBezTo>
                    <a:pt x="633" y="56"/>
                    <a:pt x="623" y="36"/>
                    <a:pt x="608" y="25"/>
                  </a:cubicBezTo>
                  <a:cubicBezTo>
                    <a:pt x="598" y="10"/>
                    <a:pt x="578" y="5"/>
                    <a:pt x="557" y="5"/>
                  </a:cubicBezTo>
                  <a:cubicBezTo>
                    <a:pt x="537" y="5"/>
                    <a:pt x="522" y="10"/>
                    <a:pt x="507" y="25"/>
                  </a:cubicBezTo>
                  <a:cubicBezTo>
                    <a:pt x="492" y="41"/>
                    <a:pt x="486" y="56"/>
                    <a:pt x="486" y="76"/>
                  </a:cubicBezTo>
                  <a:cubicBezTo>
                    <a:pt x="461" y="56"/>
                    <a:pt x="436" y="41"/>
                    <a:pt x="400" y="25"/>
                  </a:cubicBezTo>
                  <a:cubicBezTo>
                    <a:pt x="365" y="10"/>
                    <a:pt x="329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8264770" y="4487344"/>
              <a:ext cx="49120" cy="75984"/>
            </a:xfrm>
            <a:custGeom>
              <a:rect b="b" l="l" r="r" t="t"/>
              <a:pathLst>
                <a:path extrusionOk="0" h="659" w="426">
                  <a:moveTo>
                    <a:pt x="340" y="0"/>
                  </a:moveTo>
                  <a:cubicBezTo>
                    <a:pt x="299" y="0"/>
                    <a:pt x="264" y="10"/>
                    <a:pt x="228" y="26"/>
                  </a:cubicBezTo>
                  <a:cubicBezTo>
                    <a:pt x="193" y="46"/>
                    <a:pt x="167" y="71"/>
                    <a:pt x="147" y="102"/>
                  </a:cubicBezTo>
                  <a:lnTo>
                    <a:pt x="147" y="86"/>
                  </a:lnTo>
                  <a:cubicBezTo>
                    <a:pt x="147" y="66"/>
                    <a:pt x="142" y="46"/>
                    <a:pt x="127" y="36"/>
                  </a:cubicBezTo>
                  <a:cubicBezTo>
                    <a:pt x="112" y="20"/>
                    <a:pt x="96" y="10"/>
                    <a:pt x="76" y="10"/>
                  </a:cubicBezTo>
                  <a:cubicBezTo>
                    <a:pt x="56" y="10"/>
                    <a:pt x="36" y="20"/>
                    <a:pt x="26" y="36"/>
                  </a:cubicBezTo>
                  <a:cubicBezTo>
                    <a:pt x="10" y="46"/>
                    <a:pt x="5" y="66"/>
                    <a:pt x="5" y="86"/>
                  </a:cubicBezTo>
                  <a:lnTo>
                    <a:pt x="0" y="583"/>
                  </a:lnTo>
                  <a:cubicBezTo>
                    <a:pt x="0" y="603"/>
                    <a:pt x="5" y="623"/>
                    <a:pt x="21" y="638"/>
                  </a:cubicBezTo>
                  <a:cubicBezTo>
                    <a:pt x="36" y="649"/>
                    <a:pt x="51" y="659"/>
                    <a:pt x="71" y="659"/>
                  </a:cubicBezTo>
                  <a:cubicBezTo>
                    <a:pt x="91" y="659"/>
                    <a:pt x="112" y="654"/>
                    <a:pt x="122" y="638"/>
                  </a:cubicBezTo>
                  <a:cubicBezTo>
                    <a:pt x="137" y="623"/>
                    <a:pt x="147" y="608"/>
                    <a:pt x="147" y="583"/>
                  </a:cubicBezTo>
                  <a:lnTo>
                    <a:pt x="147" y="299"/>
                  </a:lnTo>
                  <a:cubicBezTo>
                    <a:pt x="147" y="264"/>
                    <a:pt x="152" y="233"/>
                    <a:pt x="167" y="208"/>
                  </a:cubicBezTo>
                  <a:cubicBezTo>
                    <a:pt x="178" y="177"/>
                    <a:pt x="193" y="157"/>
                    <a:pt x="213" y="147"/>
                  </a:cubicBezTo>
                  <a:cubicBezTo>
                    <a:pt x="233" y="132"/>
                    <a:pt x="254" y="127"/>
                    <a:pt x="274" y="127"/>
                  </a:cubicBezTo>
                  <a:cubicBezTo>
                    <a:pt x="284" y="127"/>
                    <a:pt x="294" y="127"/>
                    <a:pt x="299" y="132"/>
                  </a:cubicBezTo>
                  <a:cubicBezTo>
                    <a:pt x="309" y="132"/>
                    <a:pt x="314" y="137"/>
                    <a:pt x="319" y="137"/>
                  </a:cubicBezTo>
                  <a:cubicBezTo>
                    <a:pt x="335" y="142"/>
                    <a:pt x="345" y="147"/>
                    <a:pt x="360" y="147"/>
                  </a:cubicBezTo>
                  <a:cubicBezTo>
                    <a:pt x="375" y="147"/>
                    <a:pt x="390" y="137"/>
                    <a:pt x="405" y="127"/>
                  </a:cubicBezTo>
                  <a:cubicBezTo>
                    <a:pt x="416" y="117"/>
                    <a:pt x="426" y="96"/>
                    <a:pt x="426" y="71"/>
                  </a:cubicBezTo>
                  <a:cubicBezTo>
                    <a:pt x="426" y="51"/>
                    <a:pt x="416" y="36"/>
                    <a:pt x="400" y="20"/>
                  </a:cubicBezTo>
                  <a:cubicBezTo>
                    <a:pt x="385" y="10"/>
                    <a:pt x="365" y="0"/>
                    <a:pt x="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8314928" y="4487921"/>
              <a:ext cx="70797" cy="77137"/>
            </a:xfrm>
            <a:custGeom>
              <a:rect b="b" l="l" r="r" t="t"/>
              <a:pathLst>
                <a:path extrusionOk="0" h="669" w="614">
                  <a:moveTo>
                    <a:pt x="310" y="132"/>
                  </a:moveTo>
                  <a:cubicBezTo>
                    <a:pt x="350" y="132"/>
                    <a:pt x="381" y="142"/>
                    <a:pt x="411" y="167"/>
                  </a:cubicBezTo>
                  <a:cubicBezTo>
                    <a:pt x="442" y="193"/>
                    <a:pt x="457" y="223"/>
                    <a:pt x="462" y="254"/>
                  </a:cubicBezTo>
                  <a:lnTo>
                    <a:pt x="462" y="264"/>
                  </a:lnTo>
                  <a:lnTo>
                    <a:pt x="143" y="264"/>
                  </a:lnTo>
                  <a:cubicBezTo>
                    <a:pt x="163" y="172"/>
                    <a:pt x="219" y="132"/>
                    <a:pt x="310" y="132"/>
                  </a:cubicBezTo>
                  <a:close/>
                  <a:moveTo>
                    <a:pt x="310" y="0"/>
                  </a:moveTo>
                  <a:cubicBezTo>
                    <a:pt x="259" y="0"/>
                    <a:pt x="209" y="10"/>
                    <a:pt x="158" y="41"/>
                  </a:cubicBezTo>
                  <a:cubicBezTo>
                    <a:pt x="112" y="66"/>
                    <a:pt x="72" y="107"/>
                    <a:pt x="46" y="157"/>
                  </a:cubicBezTo>
                  <a:cubicBezTo>
                    <a:pt x="16" y="213"/>
                    <a:pt x="1" y="274"/>
                    <a:pt x="1" y="340"/>
                  </a:cubicBezTo>
                  <a:cubicBezTo>
                    <a:pt x="1" y="400"/>
                    <a:pt x="11" y="461"/>
                    <a:pt x="41" y="507"/>
                  </a:cubicBezTo>
                  <a:cubicBezTo>
                    <a:pt x="67" y="557"/>
                    <a:pt x="107" y="598"/>
                    <a:pt x="153" y="623"/>
                  </a:cubicBezTo>
                  <a:cubicBezTo>
                    <a:pt x="204" y="654"/>
                    <a:pt x="264" y="669"/>
                    <a:pt x="330" y="669"/>
                  </a:cubicBezTo>
                  <a:cubicBezTo>
                    <a:pt x="371" y="669"/>
                    <a:pt x="411" y="664"/>
                    <a:pt x="447" y="649"/>
                  </a:cubicBezTo>
                  <a:cubicBezTo>
                    <a:pt x="487" y="639"/>
                    <a:pt x="518" y="623"/>
                    <a:pt x="538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3" y="527"/>
                    <a:pt x="568" y="512"/>
                    <a:pt x="553" y="502"/>
                  </a:cubicBezTo>
                  <a:cubicBezTo>
                    <a:pt x="543" y="492"/>
                    <a:pt x="528" y="481"/>
                    <a:pt x="513" y="481"/>
                  </a:cubicBezTo>
                  <a:cubicBezTo>
                    <a:pt x="497" y="481"/>
                    <a:pt x="482" y="487"/>
                    <a:pt x="472" y="497"/>
                  </a:cubicBezTo>
                  <a:cubicBezTo>
                    <a:pt x="467" y="497"/>
                    <a:pt x="457" y="502"/>
                    <a:pt x="447" y="507"/>
                  </a:cubicBezTo>
                  <a:cubicBezTo>
                    <a:pt x="437" y="517"/>
                    <a:pt x="421" y="522"/>
                    <a:pt x="401" y="527"/>
                  </a:cubicBezTo>
                  <a:cubicBezTo>
                    <a:pt x="386" y="532"/>
                    <a:pt x="361" y="537"/>
                    <a:pt x="325" y="537"/>
                  </a:cubicBezTo>
                  <a:cubicBezTo>
                    <a:pt x="285" y="537"/>
                    <a:pt x="244" y="522"/>
                    <a:pt x="209" y="497"/>
                  </a:cubicBezTo>
                  <a:cubicBezTo>
                    <a:pt x="173" y="466"/>
                    <a:pt x="153" y="431"/>
                    <a:pt x="143" y="380"/>
                  </a:cubicBezTo>
                  <a:lnTo>
                    <a:pt x="143" y="380"/>
                  </a:lnTo>
                  <a:lnTo>
                    <a:pt x="543" y="385"/>
                  </a:lnTo>
                  <a:cubicBezTo>
                    <a:pt x="563" y="385"/>
                    <a:pt x="578" y="380"/>
                    <a:pt x="594" y="365"/>
                  </a:cubicBezTo>
                  <a:cubicBezTo>
                    <a:pt x="609" y="355"/>
                    <a:pt x="614" y="340"/>
                    <a:pt x="614" y="319"/>
                  </a:cubicBezTo>
                  <a:cubicBezTo>
                    <a:pt x="614" y="264"/>
                    <a:pt x="604" y="208"/>
                    <a:pt x="573" y="162"/>
                  </a:cubicBezTo>
                  <a:cubicBezTo>
                    <a:pt x="548" y="112"/>
                    <a:pt x="507" y="71"/>
                    <a:pt x="462" y="41"/>
                  </a:cubicBezTo>
                  <a:cubicBezTo>
                    <a:pt x="416" y="15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6782307" y="4444682"/>
              <a:ext cx="161888" cy="138709"/>
            </a:xfrm>
            <a:custGeom>
              <a:rect b="b" l="l" r="r" t="t"/>
              <a:pathLst>
                <a:path extrusionOk="0" h="1203" w="1404">
                  <a:moveTo>
                    <a:pt x="107" y="0"/>
                  </a:moveTo>
                  <a:cubicBezTo>
                    <a:pt x="51" y="0"/>
                    <a:pt x="6" y="46"/>
                    <a:pt x="1" y="107"/>
                  </a:cubicBezTo>
                  <a:lnTo>
                    <a:pt x="1" y="912"/>
                  </a:lnTo>
                  <a:cubicBezTo>
                    <a:pt x="1" y="968"/>
                    <a:pt x="46" y="1019"/>
                    <a:pt x="102" y="1019"/>
                  </a:cubicBezTo>
                  <a:lnTo>
                    <a:pt x="1039" y="1024"/>
                  </a:lnTo>
                  <a:cubicBezTo>
                    <a:pt x="1039" y="1024"/>
                    <a:pt x="1217" y="1186"/>
                    <a:pt x="1227" y="1196"/>
                  </a:cubicBezTo>
                  <a:cubicBezTo>
                    <a:pt x="1231" y="1200"/>
                    <a:pt x="1237" y="1202"/>
                    <a:pt x="1243" y="1202"/>
                  </a:cubicBezTo>
                  <a:cubicBezTo>
                    <a:pt x="1253" y="1202"/>
                    <a:pt x="1262" y="1196"/>
                    <a:pt x="1262" y="1181"/>
                  </a:cubicBezTo>
                  <a:cubicBezTo>
                    <a:pt x="1262" y="1171"/>
                    <a:pt x="1262" y="1079"/>
                    <a:pt x="1262" y="1024"/>
                  </a:cubicBezTo>
                  <a:lnTo>
                    <a:pt x="1298" y="1024"/>
                  </a:lnTo>
                  <a:cubicBezTo>
                    <a:pt x="1353" y="1024"/>
                    <a:pt x="1399" y="978"/>
                    <a:pt x="1404" y="917"/>
                  </a:cubicBezTo>
                  <a:lnTo>
                    <a:pt x="1404" y="112"/>
                  </a:lnTo>
                  <a:cubicBezTo>
                    <a:pt x="1404" y="56"/>
                    <a:pt x="1358" y="5"/>
                    <a:pt x="1303" y="5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7753051" y="4439032"/>
              <a:ext cx="192905" cy="148394"/>
            </a:xfrm>
            <a:custGeom>
              <a:rect b="b" l="l" r="r" t="t"/>
              <a:pathLst>
                <a:path extrusionOk="0" h="1287" w="1673">
                  <a:moveTo>
                    <a:pt x="1021" y="1"/>
                  </a:moveTo>
                  <a:cubicBezTo>
                    <a:pt x="1007" y="1"/>
                    <a:pt x="994" y="16"/>
                    <a:pt x="994" y="34"/>
                  </a:cubicBezTo>
                  <a:lnTo>
                    <a:pt x="989" y="252"/>
                  </a:lnTo>
                  <a:cubicBezTo>
                    <a:pt x="989" y="287"/>
                    <a:pt x="963" y="313"/>
                    <a:pt x="933" y="318"/>
                  </a:cubicBezTo>
                  <a:cubicBezTo>
                    <a:pt x="771" y="343"/>
                    <a:pt x="315" y="439"/>
                    <a:pt x="138" y="748"/>
                  </a:cubicBezTo>
                  <a:cubicBezTo>
                    <a:pt x="1" y="992"/>
                    <a:pt x="67" y="1194"/>
                    <a:pt x="107" y="1275"/>
                  </a:cubicBezTo>
                  <a:cubicBezTo>
                    <a:pt x="110" y="1283"/>
                    <a:pt x="117" y="1287"/>
                    <a:pt x="126" y="1287"/>
                  </a:cubicBezTo>
                  <a:cubicBezTo>
                    <a:pt x="134" y="1287"/>
                    <a:pt x="143" y="1283"/>
                    <a:pt x="148" y="1275"/>
                  </a:cubicBezTo>
                  <a:cubicBezTo>
                    <a:pt x="219" y="1189"/>
                    <a:pt x="436" y="936"/>
                    <a:pt x="750" y="916"/>
                  </a:cubicBezTo>
                  <a:cubicBezTo>
                    <a:pt x="793" y="913"/>
                    <a:pt x="827" y="911"/>
                    <a:pt x="854" y="911"/>
                  </a:cubicBezTo>
                  <a:cubicBezTo>
                    <a:pt x="963" y="911"/>
                    <a:pt x="963" y="931"/>
                    <a:pt x="963" y="931"/>
                  </a:cubicBezTo>
                  <a:cubicBezTo>
                    <a:pt x="963" y="931"/>
                    <a:pt x="963" y="1174"/>
                    <a:pt x="963" y="1204"/>
                  </a:cubicBezTo>
                  <a:cubicBezTo>
                    <a:pt x="963" y="1243"/>
                    <a:pt x="986" y="1257"/>
                    <a:pt x="1007" y="1257"/>
                  </a:cubicBezTo>
                  <a:cubicBezTo>
                    <a:pt x="1020" y="1257"/>
                    <a:pt x="1032" y="1252"/>
                    <a:pt x="1039" y="1245"/>
                  </a:cubicBezTo>
                  <a:lnTo>
                    <a:pt x="1642" y="718"/>
                  </a:lnTo>
                  <a:cubicBezTo>
                    <a:pt x="1667" y="693"/>
                    <a:pt x="1672" y="647"/>
                    <a:pt x="1642" y="617"/>
                  </a:cubicBezTo>
                  <a:lnTo>
                    <a:pt x="1039" y="9"/>
                  </a:lnTo>
                  <a:cubicBezTo>
                    <a:pt x="1033" y="3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220431" y="1422119"/>
              <a:ext cx="501231" cy="499490"/>
            </a:xfrm>
            <a:custGeom>
              <a:rect b="b" l="l" r="r" t="t"/>
              <a:pathLst>
                <a:path extrusionOk="0" h="4332" w="4347">
                  <a:moveTo>
                    <a:pt x="2175" y="0"/>
                  </a:moveTo>
                  <a:cubicBezTo>
                    <a:pt x="983" y="0"/>
                    <a:pt x="16" y="961"/>
                    <a:pt x="6" y="2153"/>
                  </a:cubicBezTo>
                  <a:cubicBezTo>
                    <a:pt x="1" y="3348"/>
                    <a:pt x="968" y="4321"/>
                    <a:pt x="2164" y="4331"/>
                  </a:cubicBezTo>
                  <a:cubicBezTo>
                    <a:pt x="2167" y="4331"/>
                    <a:pt x="2170" y="4331"/>
                    <a:pt x="2173" y="4331"/>
                  </a:cubicBezTo>
                  <a:cubicBezTo>
                    <a:pt x="3364" y="4331"/>
                    <a:pt x="4332" y="3366"/>
                    <a:pt x="4337" y="2173"/>
                  </a:cubicBezTo>
                  <a:cubicBezTo>
                    <a:pt x="4347" y="978"/>
                    <a:pt x="3379" y="5"/>
                    <a:pt x="2184" y="0"/>
                  </a:cubicBezTo>
                  <a:cubicBezTo>
                    <a:pt x="2181" y="0"/>
                    <a:pt x="2178" y="0"/>
                    <a:pt x="2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7016605" y="3131722"/>
              <a:ext cx="227843" cy="425812"/>
            </a:xfrm>
            <a:custGeom>
              <a:rect b="b" l="l" r="r" t="t"/>
              <a:pathLst>
                <a:path extrusionOk="0" h="3693" w="1976">
                  <a:moveTo>
                    <a:pt x="1859" y="0"/>
                  </a:moveTo>
                  <a:cubicBezTo>
                    <a:pt x="1859" y="0"/>
                    <a:pt x="1221" y="608"/>
                    <a:pt x="1125" y="729"/>
                  </a:cubicBezTo>
                  <a:cubicBezTo>
                    <a:pt x="1028" y="856"/>
                    <a:pt x="380" y="1889"/>
                    <a:pt x="10" y="2462"/>
                  </a:cubicBezTo>
                  <a:cubicBezTo>
                    <a:pt x="0" y="2482"/>
                    <a:pt x="1550" y="3627"/>
                    <a:pt x="1717" y="3693"/>
                  </a:cubicBezTo>
                  <a:cubicBezTo>
                    <a:pt x="1976" y="3343"/>
                    <a:pt x="1808" y="2047"/>
                    <a:pt x="1808" y="2047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6445273" y="3156513"/>
              <a:ext cx="769430" cy="602110"/>
            </a:xfrm>
            <a:custGeom>
              <a:rect b="b" l="l" r="r" t="t"/>
              <a:pathLst>
                <a:path extrusionOk="0" h="5222" w="6673">
                  <a:moveTo>
                    <a:pt x="496" y="1"/>
                  </a:moveTo>
                  <a:cubicBezTo>
                    <a:pt x="315" y="1"/>
                    <a:pt x="121" y="50"/>
                    <a:pt x="57" y="241"/>
                  </a:cubicBezTo>
                  <a:cubicBezTo>
                    <a:pt x="1" y="403"/>
                    <a:pt x="1" y="742"/>
                    <a:pt x="26" y="1077"/>
                  </a:cubicBezTo>
                  <a:cubicBezTo>
                    <a:pt x="55" y="1538"/>
                    <a:pt x="431" y="1892"/>
                    <a:pt x="884" y="1892"/>
                  </a:cubicBezTo>
                  <a:cubicBezTo>
                    <a:pt x="913" y="1892"/>
                    <a:pt x="943" y="1890"/>
                    <a:pt x="974" y="1887"/>
                  </a:cubicBezTo>
                  <a:lnTo>
                    <a:pt x="1141" y="1872"/>
                  </a:lnTo>
                  <a:cubicBezTo>
                    <a:pt x="1141" y="1872"/>
                    <a:pt x="3425" y="4683"/>
                    <a:pt x="3977" y="4982"/>
                  </a:cubicBezTo>
                  <a:cubicBezTo>
                    <a:pt x="4230" y="5120"/>
                    <a:pt x="4414" y="5221"/>
                    <a:pt x="4621" y="5221"/>
                  </a:cubicBezTo>
                  <a:cubicBezTo>
                    <a:pt x="4872" y="5221"/>
                    <a:pt x="5157" y="5073"/>
                    <a:pt x="5639" y="4663"/>
                  </a:cubicBezTo>
                  <a:cubicBezTo>
                    <a:pt x="6095" y="4273"/>
                    <a:pt x="6282" y="4010"/>
                    <a:pt x="6672" y="3478"/>
                  </a:cubicBezTo>
                  <a:cubicBezTo>
                    <a:pt x="6429" y="3387"/>
                    <a:pt x="5376" y="2546"/>
                    <a:pt x="5102" y="2363"/>
                  </a:cubicBezTo>
                  <a:cubicBezTo>
                    <a:pt x="4839" y="2776"/>
                    <a:pt x="4695" y="3078"/>
                    <a:pt x="4451" y="3078"/>
                  </a:cubicBezTo>
                  <a:cubicBezTo>
                    <a:pt x="4356" y="3078"/>
                    <a:pt x="4246" y="3033"/>
                    <a:pt x="4109" y="2931"/>
                  </a:cubicBezTo>
                  <a:cubicBezTo>
                    <a:pt x="3608" y="2551"/>
                    <a:pt x="2123" y="1264"/>
                    <a:pt x="1830" y="1041"/>
                  </a:cubicBezTo>
                  <a:cubicBezTo>
                    <a:pt x="1652" y="905"/>
                    <a:pt x="1632" y="1006"/>
                    <a:pt x="1617" y="626"/>
                  </a:cubicBezTo>
                  <a:cubicBezTo>
                    <a:pt x="1602" y="246"/>
                    <a:pt x="857" y="53"/>
                    <a:pt x="857" y="53"/>
                  </a:cubicBezTo>
                  <a:cubicBezTo>
                    <a:pt x="857" y="53"/>
                    <a:pt x="683" y="1"/>
                    <a:pt x="496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7007275" y="3078923"/>
              <a:ext cx="1003499" cy="1360095"/>
            </a:xfrm>
            <a:custGeom>
              <a:rect b="b" l="l" r="r" t="t"/>
              <a:pathLst>
                <a:path extrusionOk="0" h="14307" w="8703">
                  <a:moveTo>
                    <a:pt x="5436" y="0"/>
                  </a:moveTo>
                  <a:cubicBezTo>
                    <a:pt x="5361" y="0"/>
                    <a:pt x="5287" y="6"/>
                    <a:pt x="5213" y="17"/>
                  </a:cubicBezTo>
                  <a:cubicBezTo>
                    <a:pt x="4600" y="119"/>
                    <a:pt x="2335" y="235"/>
                    <a:pt x="2335" y="235"/>
                  </a:cubicBezTo>
                  <a:cubicBezTo>
                    <a:pt x="2219" y="306"/>
                    <a:pt x="1930" y="448"/>
                    <a:pt x="1753" y="580"/>
                  </a:cubicBezTo>
                  <a:cubicBezTo>
                    <a:pt x="1109" y="1061"/>
                    <a:pt x="897" y="2120"/>
                    <a:pt x="841" y="2363"/>
                  </a:cubicBezTo>
                  <a:cubicBezTo>
                    <a:pt x="785" y="2611"/>
                    <a:pt x="0" y="10052"/>
                    <a:pt x="203" y="13380"/>
                  </a:cubicBezTo>
                  <a:cubicBezTo>
                    <a:pt x="967" y="13993"/>
                    <a:pt x="2214" y="14306"/>
                    <a:pt x="3703" y="14306"/>
                  </a:cubicBezTo>
                  <a:cubicBezTo>
                    <a:pt x="5056" y="14306"/>
                    <a:pt x="6609" y="14048"/>
                    <a:pt x="8181" y="13522"/>
                  </a:cubicBezTo>
                  <a:cubicBezTo>
                    <a:pt x="8075" y="11952"/>
                    <a:pt x="7198" y="4207"/>
                    <a:pt x="7198" y="4207"/>
                  </a:cubicBezTo>
                  <a:lnTo>
                    <a:pt x="8703" y="3411"/>
                  </a:lnTo>
                  <a:cubicBezTo>
                    <a:pt x="8703" y="3411"/>
                    <a:pt x="7158" y="590"/>
                    <a:pt x="6352" y="240"/>
                  </a:cubicBezTo>
                  <a:cubicBezTo>
                    <a:pt x="6175" y="159"/>
                    <a:pt x="5982" y="93"/>
                    <a:pt x="5805" y="48"/>
                  </a:cubicBezTo>
                  <a:cubicBezTo>
                    <a:pt x="5685" y="16"/>
                    <a:pt x="5561" y="0"/>
                    <a:pt x="543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7294603" y="2854302"/>
              <a:ext cx="348221" cy="561293"/>
            </a:xfrm>
            <a:custGeom>
              <a:rect b="b" l="l" r="r" t="t"/>
              <a:pathLst>
                <a:path extrusionOk="0" h="4868" w="3020">
                  <a:moveTo>
                    <a:pt x="2960" y="0"/>
                  </a:moveTo>
                  <a:cubicBezTo>
                    <a:pt x="2505" y="0"/>
                    <a:pt x="162" y="1398"/>
                    <a:pt x="162" y="1398"/>
                  </a:cubicBezTo>
                  <a:cubicBezTo>
                    <a:pt x="218" y="1408"/>
                    <a:pt x="61" y="1996"/>
                    <a:pt x="66" y="2031"/>
                  </a:cubicBezTo>
                  <a:cubicBezTo>
                    <a:pt x="66" y="2036"/>
                    <a:pt x="61" y="2041"/>
                    <a:pt x="51" y="2051"/>
                  </a:cubicBezTo>
                  <a:cubicBezTo>
                    <a:pt x="51" y="2051"/>
                    <a:pt x="0" y="2396"/>
                    <a:pt x="36" y="2978"/>
                  </a:cubicBezTo>
                  <a:cubicBezTo>
                    <a:pt x="71" y="3561"/>
                    <a:pt x="431" y="4868"/>
                    <a:pt x="431" y="4868"/>
                  </a:cubicBezTo>
                  <a:cubicBezTo>
                    <a:pt x="431" y="4868"/>
                    <a:pt x="1277" y="3997"/>
                    <a:pt x="1778" y="3318"/>
                  </a:cubicBezTo>
                  <a:cubicBezTo>
                    <a:pt x="2275" y="2639"/>
                    <a:pt x="2569" y="1859"/>
                    <a:pt x="2569" y="1859"/>
                  </a:cubicBezTo>
                  <a:lnTo>
                    <a:pt x="2563" y="1859"/>
                  </a:lnTo>
                  <a:cubicBezTo>
                    <a:pt x="2599" y="1697"/>
                    <a:pt x="2797" y="907"/>
                    <a:pt x="3019" y="15"/>
                  </a:cubicBezTo>
                  <a:cubicBezTo>
                    <a:pt x="3007" y="5"/>
                    <a:pt x="2986" y="0"/>
                    <a:pt x="2960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7120494" y="3043515"/>
              <a:ext cx="549198" cy="385572"/>
            </a:xfrm>
            <a:custGeom>
              <a:rect b="b" l="l" r="r" t="t"/>
              <a:pathLst>
                <a:path extrusionOk="0" h="3344" w="4763">
                  <a:moveTo>
                    <a:pt x="4124" y="0"/>
                  </a:moveTo>
                  <a:cubicBezTo>
                    <a:pt x="4124" y="0"/>
                    <a:pt x="3785" y="998"/>
                    <a:pt x="3288" y="1677"/>
                  </a:cubicBezTo>
                  <a:cubicBezTo>
                    <a:pt x="2787" y="2356"/>
                    <a:pt x="2037" y="2786"/>
                    <a:pt x="2037" y="2786"/>
                  </a:cubicBezTo>
                  <a:cubicBezTo>
                    <a:pt x="2037" y="2786"/>
                    <a:pt x="1581" y="1920"/>
                    <a:pt x="1546" y="1337"/>
                  </a:cubicBezTo>
                  <a:cubicBezTo>
                    <a:pt x="1510" y="755"/>
                    <a:pt x="1576" y="486"/>
                    <a:pt x="1591" y="299"/>
                  </a:cubicBezTo>
                  <a:cubicBezTo>
                    <a:pt x="1592" y="298"/>
                    <a:pt x="1591" y="298"/>
                    <a:pt x="1591" y="298"/>
                  </a:cubicBezTo>
                  <a:cubicBezTo>
                    <a:pt x="1585" y="298"/>
                    <a:pt x="1422" y="503"/>
                    <a:pt x="1353" y="542"/>
                  </a:cubicBezTo>
                  <a:cubicBezTo>
                    <a:pt x="1353" y="542"/>
                    <a:pt x="1" y="2128"/>
                    <a:pt x="330" y="2229"/>
                  </a:cubicBezTo>
                  <a:cubicBezTo>
                    <a:pt x="467" y="2269"/>
                    <a:pt x="1237" y="2280"/>
                    <a:pt x="1525" y="2345"/>
                  </a:cubicBezTo>
                  <a:cubicBezTo>
                    <a:pt x="1809" y="2416"/>
                    <a:pt x="1921" y="3343"/>
                    <a:pt x="1921" y="3343"/>
                  </a:cubicBezTo>
                  <a:cubicBezTo>
                    <a:pt x="1921" y="3343"/>
                    <a:pt x="2711" y="2442"/>
                    <a:pt x="3526" y="2381"/>
                  </a:cubicBezTo>
                  <a:cubicBezTo>
                    <a:pt x="4342" y="2320"/>
                    <a:pt x="4762" y="2036"/>
                    <a:pt x="4762" y="2036"/>
                  </a:cubicBezTo>
                  <a:cubicBezTo>
                    <a:pt x="4762" y="2036"/>
                    <a:pt x="4737" y="831"/>
                    <a:pt x="4580" y="304"/>
                  </a:cubicBezTo>
                  <a:cubicBezTo>
                    <a:pt x="4372" y="162"/>
                    <a:pt x="4139" y="1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6444120" y="3156513"/>
              <a:ext cx="187601" cy="87399"/>
            </a:xfrm>
            <a:custGeom>
              <a:rect b="b" l="l" r="r" t="t"/>
              <a:pathLst>
                <a:path extrusionOk="0" h="758" w="1627">
                  <a:moveTo>
                    <a:pt x="506" y="1"/>
                  </a:moveTo>
                  <a:cubicBezTo>
                    <a:pt x="325" y="1"/>
                    <a:pt x="131" y="50"/>
                    <a:pt x="67" y="241"/>
                  </a:cubicBezTo>
                  <a:cubicBezTo>
                    <a:pt x="67" y="241"/>
                    <a:pt x="1" y="454"/>
                    <a:pt x="229" y="530"/>
                  </a:cubicBezTo>
                  <a:cubicBezTo>
                    <a:pt x="457" y="611"/>
                    <a:pt x="1060" y="758"/>
                    <a:pt x="1060" y="758"/>
                  </a:cubicBezTo>
                  <a:lnTo>
                    <a:pt x="1627" y="626"/>
                  </a:lnTo>
                  <a:cubicBezTo>
                    <a:pt x="1612" y="246"/>
                    <a:pt x="867" y="53"/>
                    <a:pt x="867" y="53"/>
                  </a:cubicBezTo>
                  <a:cubicBezTo>
                    <a:pt x="867" y="53"/>
                    <a:pt x="693" y="1"/>
                    <a:pt x="506" y="1"/>
                  </a:cubicBezTo>
                  <a:close/>
                </a:path>
              </a:pathLst>
            </a:custGeom>
            <a:solidFill>
              <a:srgbClr val="EFC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7046930" y="2271444"/>
              <a:ext cx="789263" cy="795818"/>
            </a:xfrm>
            <a:custGeom>
              <a:rect b="b" l="l" r="r" t="t"/>
              <a:pathLst>
                <a:path extrusionOk="0" h="6902" w="6845">
                  <a:moveTo>
                    <a:pt x="3343" y="1"/>
                  </a:moveTo>
                  <a:cubicBezTo>
                    <a:pt x="2552" y="1"/>
                    <a:pt x="1744" y="271"/>
                    <a:pt x="1095" y="1038"/>
                  </a:cubicBezTo>
                  <a:cubicBezTo>
                    <a:pt x="1095" y="1038"/>
                    <a:pt x="613" y="1783"/>
                    <a:pt x="320" y="3003"/>
                  </a:cubicBezTo>
                  <a:cubicBezTo>
                    <a:pt x="0" y="4351"/>
                    <a:pt x="568" y="6640"/>
                    <a:pt x="2452" y="6868"/>
                  </a:cubicBezTo>
                  <a:cubicBezTo>
                    <a:pt x="2639" y="6891"/>
                    <a:pt x="2817" y="6902"/>
                    <a:pt x="2985" y="6902"/>
                  </a:cubicBezTo>
                  <a:cubicBezTo>
                    <a:pt x="4515" y="6902"/>
                    <a:pt x="5306" y="6021"/>
                    <a:pt x="5735" y="5176"/>
                  </a:cubicBezTo>
                  <a:cubicBezTo>
                    <a:pt x="5735" y="5176"/>
                    <a:pt x="5738" y="5177"/>
                    <a:pt x="5744" y="5177"/>
                  </a:cubicBezTo>
                  <a:cubicBezTo>
                    <a:pt x="5826" y="5177"/>
                    <a:pt x="6400" y="5155"/>
                    <a:pt x="6621" y="4548"/>
                  </a:cubicBezTo>
                  <a:cubicBezTo>
                    <a:pt x="6768" y="4148"/>
                    <a:pt x="6804" y="3794"/>
                    <a:pt x="6596" y="3576"/>
                  </a:cubicBezTo>
                  <a:cubicBezTo>
                    <a:pt x="6596" y="3576"/>
                    <a:pt x="6844" y="1975"/>
                    <a:pt x="6454" y="1332"/>
                  </a:cubicBezTo>
                  <a:cubicBezTo>
                    <a:pt x="6198" y="915"/>
                    <a:pt x="4798" y="1"/>
                    <a:pt x="3343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7029865" y="2155794"/>
              <a:ext cx="845993" cy="700693"/>
            </a:xfrm>
            <a:custGeom>
              <a:rect b="b" l="l" r="r" t="t"/>
              <a:pathLst>
                <a:path extrusionOk="0" h="6077" w="7337">
                  <a:moveTo>
                    <a:pt x="3397" y="1"/>
                  </a:moveTo>
                  <a:cubicBezTo>
                    <a:pt x="2873" y="1"/>
                    <a:pt x="2246" y="81"/>
                    <a:pt x="1699" y="369"/>
                  </a:cubicBezTo>
                  <a:cubicBezTo>
                    <a:pt x="554" y="972"/>
                    <a:pt x="98" y="2573"/>
                    <a:pt x="47" y="3566"/>
                  </a:cubicBezTo>
                  <a:cubicBezTo>
                    <a:pt x="1" y="4386"/>
                    <a:pt x="357" y="5214"/>
                    <a:pt x="403" y="5214"/>
                  </a:cubicBezTo>
                  <a:cubicBezTo>
                    <a:pt x="407" y="5214"/>
                    <a:pt x="409" y="5207"/>
                    <a:pt x="407" y="5192"/>
                  </a:cubicBezTo>
                  <a:cubicBezTo>
                    <a:pt x="382" y="5014"/>
                    <a:pt x="280" y="4098"/>
                    <a:pt x="1025" y="2507"/>
                  </a:cubicBezTo>
                  <a:cubicBezTo>
                    <a:pt x="1491" y="2735"/>
                    <a:pt x="3973" y="3059"/>
                    <a:pt x="4657" y="3236"/>
                  </a:cubicBezTo>
                  <a:cubicBezTo>
                    <a:pt x="5346" y="3414"/>
                    <a:pt x="5574" y="4077"/>
                    <a:pt x="5483" y="4640"/>
                  </a:cubicBezTo>
                  <a:cubicBezTo>
                    <a:pt x="5386" y="5212"/>
                    <a:pt x="5006" y="5896"/>
                    <a:pt x="5087" y="5967"/>
                  </a:cubicBezTo>
                  <a:cubicBezTo>
                    <a:pt x="5139" y="6015"/>
                    <a:pt x="5272" y="6077"/>
                    <a:pt x="5383" y="6077"/>
                  </a:cubicBezTo>
                  <a:cubicBezTo>
                    <a:pt x="5448" y="6077"/>
                    <a:pt x="5505" y="6055"/>
                    <a:pt x="5533" y="5997"/>
                  </a:cubicBezTo>
                  <a:cubicBezTo>
                    <a:pt x="5614" y="5840"/>
                    <a:pt x="5716" y="5693"/>
                    <a:pt x="5847" y="5440"/>
                  </a:cubicBezTo>
                  <a:cubicBezTo>
                    <a:pt x="5984" y="5187"/>
                    <a:pt x="6197" y="4852"/>
                    <a:pt x="6531" y="4741"/>
                  </a:cubicBezTo>
                  <a:cubicBezTo>
                    <a:pt x="6865" y="4629"/>
                    <a:pt x="6800" y="4564"/>
                    <a:pt x="6881" y="4270"/>
                  </a:cubicBezTo>
                  <a:cubicBezTo>
                    <a:pt x="6947" y="4001"/>
                    <a:pt x="7337" y="3079"/>
                    <a:pt x="6744" y="1777"/>
                  </a:cubicBezTo>
                  <a:cubicBezTo>
                    <a:pt x="6136" y="445"/>
                    <a:pt x="5027" y="253"/>
                    <a:pt x="4530" y="121"/>
                  </a:cubicBezTo>
                  <a:cubicBezTo>
                    <a:pt x="4530" y="121"/>
                    <a:pt x="4041" y="1"/>
                    <a:pt x="3397" y="1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7229802" y="2848422"/>
              <a:ext cx="185756" cy="92934"/>
            </a:xfrm>
            <a:custGeom>
              <a:rect b="b" l="l" r="r" t="t"/>
              <a:pathLst>
                <a:path extrusionOk="0" h="806" w="1611">
                  <a:moveTo>
                    <a:pt x="254" y="1"/>
                  </a:moveTo>
                  <a:cubicBezTo>
                    <a:pt x="229" y="1"/>
                    <a:pt x="204" y="11"/>
                    <a:pt x="187" y="31"/>
                  </a:cubicBezTo>
                  <a:cubicBezTo>
                    <a:pt x="157" y="66"/>
                    <a:pt x="0" y="720"/>
                    <a:pt x="871" y="806"/>
                  </a:cubicBezTo>
                  <a:cubicBezTo>
                    <a:pt x="1530" y="775"/>
                    <a:pt x="1611" y="152"/>
                    <a:pt x="1586" y="112"/>
                  </a:cubicBezTo>
                  <a:cubicBezTo>
                    <a:pt x="1570" y="86"/>
                    <a:pt x="1541" y="73"/>
                    <a:pt x="1512" y="73"/>
                  </a:cubicBezTo>
                  <a:cubicBezTo>
                    <a:pt x="1496" y="73"/>
                    <a:pt x="1479" y="77"/>
                    <a:pt x="1464" y="86"/>
                  </a:cubicBezTo>
                  <a:cubicBezTo>
                    <a:pt x="1452" y="96"/>
                    <a:pt x="1175" y="210"/>
                    <a:pt x="868" y="210"/>
                  </a:cubicBezTo>
                  <a:cubicBezTo>
                    <a:pt x="675" y="210"/>
                    <a:pt x="469" y="165"/>
                    <a:pt x="309" y="20"/>
                  </a:cubicBezTo>
                  <a:cubicBezTo>
                    <a:pt x="293" y="7"/>
                    <a:pt x="27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6789341" y="2160406"/>
              <a:ext cx="923017" cy="379691"/>
            </a:xfrm>
            <a:custGeom>
              <a:rect b="b" l="l" r="r" t="t"/>
              <a:pathLst>
                <a:path extrusionOk="0" h="3293" w="8005">
                  <a:moveTo>
                    <a:pt x="3069" y="0"/>
                  </a:moveTo>
                  <a:cubicBezTo>
                    <a:pt x="3035" y="0"/>
                    <a:pt x="3003" y="11"/>
                    <a:pt x="2974" y="35"/>
                  </a:cubicBezTo>
                  <a:cubicBezTo>
                    <a:pt x="2681" y="280"/>
                    <a:pt x="2730" y="722"/>
                    <a:pt x="2611" y="722"/>
                  </a:cubicBezTo>
                  <a:cubicBezTo>
                    <a:pt x="2594" y="722"/>
                    <a:pt x="2574" y="713"/>
                    <a:pt x="2549" y="694"/>
                  </a:cubicBezTo>
                  <a:cubicBezTo>
                    <a:pt x="2430" y="597"/>
                    <a:pt x="2157" y="536"/>
                    <a:pt x="1931" y="536"/>
                  </a:cubicBezTo>
                  <a:cubicBezTo>
                    <a:pt x="1781" y="536"/>
                    <a:pt x="1652" y="562"/>
                    <a:pt x="1601" y="623"/>
                  </a:cubicBezTo>
                  <a:cubicBezTo>
                    <a:pt x="1515" y="719"/>
                    <a:pt x="1459" y="1130"/>
                    <a:pt x="2128" y="1428"/>
                  </a:cubicBezTo>
                  <a:cubicBezTo>
                    <a:pt x="2503" y="1601"/>
                    <a:pt x="1" y="1646"/>
                    <a:pt x="1718" y="2563"/>
                  </a:cubicBezTo>
                  <a:cubicBezTo>
                    <a:pt x="2868" y="3177"/>
                    <a:pt x="5341" y="3292"/>
                    <a:pt x="6587" y="3292"/>
                  </a:cubicBezTo>
                  <a:cubicBezTo>
                    <a:pt x="6740" y="3292"/>
                    <a:pt x="6875" y="3290"/>
                    <a:pt x="6986" y="3288"/>
                  </a:cubicBezTo>
                  <a:cubicBezTo>
                    <a:pt x="8004" y="3262"/>
                    <a:pt x="3800" y="1236"/>
                    <a:pt x="3800" y="1236"/>
                  </a:cubicBezTo>
                  <a:cubicBezTo>
                    <a:pt x="3976" y="1231"/>
                    <a:pt x="3424" y="0"/>
                    <a:pt x="3069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7064571" y="2745341"/>
              <a:ext cx="608349" cy="413129"/>
            </a:xfrm>
            <a:custGeom>
              <a:rect b="b" l="l" r="r" t="t"/>
              <a:pathLst>
                <a:path extrusionOk="0" h="3583" w="5276">
                  <a:moveTo>
                    <a:pt x="58" y="0"/>
                  </a:moveTo>
                  <a:cubicBezTo>
                    <a:pt x="0" y="0"/>
                    <a:pt x="64" y="630"/>
                    <a:pt x="81" y="965"/>
                  </a:cubicBezTo>
                  <a:cubicBezTo>
                    <a:pt x="106" y="1365"/>
                    <a:pt x="329" y="2672"/>
                    <a:pt x="1109" y="3128"/>
                  </a:cubicBezTo>
                  <a:cubicBezTo>
                    <a:pt x="1734" y="3494"/>
                    <a:pt x="2083" y="3582"/>
                    <a:pt x="2648" y="3582"/>
                  </a:cubicBezTo>
                  <a:cubicBezTo>
                    <a:pt x="2788" y="3582"/>
                    <a:pt x="2941" y="3577"/>
                    <a:pt x="3115" y="3569"/>
                  </a:cubicBezTo>
                  <a:cubicBezTo>
                    <a:pt x="3986" y="3523"/>
                    <a:pt x="5207" y="2262"/>
                    <a:pt x="5247" y="1122"/>
                  </a:cubicBezTo>
                  <a:cubicBezTo>
                    <a:pt x="5276" y="408"/>
                    <a:pt x="5225" y="275"/>
                    <a:pt x="5183" y="275"/>
                  </a:cubicBezTo>
                  <a:cubicBezTo>
                    <a:pt x="5158" y="275"/>
                    <a:pt x="5136" y="322"/>
                    <a:pt x="5136" y="322"/>
                  </a:cubicBezTo>
                  <a:lnTo>
                    <a:pt x="5014" y="322"/>
                  </a:lnTo>
                  <a:cubicBezTo>
                    <a:pt x="5014" y="322"/>
                    <a:pt x="4368" y="1112"/>
                    <a:pt x="4005" y="1112"/>
                  </a:cubicBezTo>
                  <a:cubicBezTo>
                    <a:pt x="3982" y="1112"/>
                    <a:pt x="3961" y="1108"/>
                    <a:pt x="3940" y="1102"/>
                  </a:cubicBezTo>
                  <a:cubicBezTo>
                    <a:pt x="3617" y="999"/>
                    <a:pt x="2770" y="571"/>
                    <a:pt x="2060" y="571"/>
                  </a:cubicBezTo>
                  <a:cubicBezTo>
                    <a:pt x="2002" y="571"/>
                    <a:pt x="1945" y="574"/>
                    <a:pt x="1889" y="580"/>
                  </a:cubicBezTo>
                  <a:cubicBezTo>
                    <a:pt x="1450" y="631"/>
                    <a:pt x="1213" y="766"/>
                    <a:pt x="971" y="766"/>
                  </a:cubicBezTo>
                  <a:cubicBezTo>
                    <a:pt x="948" y="766"/>
                    <a:pt x="924" y="765"/>
                    <a:pt x="901" y="763"/>
                  </a:cubicBezTo>
                  <a:cubicBezTo>
                    <a:pt x="207" y="687"/>
                    <a:pt x="197" y="327"/>
                    <a:pt x="106" y="79"/>
                  </a:cubicBezTo>
                  <a:cubicBezTo>
                    <a:pt x="84" y="24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6412642" y="3039941"/>
              <a:ext cx="219656" cy="343947"/>
            </a:xfrm>
            <a:custGeom>
              <a:rect b="b" l="l" r="r" t="t"/>
              <a:pathLst>
                <a:path extrusionOk="0" h="2983" w="1905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6469833" y="3046974"/>
              <a:ext cx="161888" cy="118646"/>
            </a:xfrm>
            <a:custGeom>
              <a:rect b="b" l="l" r="r" t="t"/>
              <a:pathLst>
                <a:path extrusionOk="0" h="1029" w="1404">
                  <a:moveTo>
                    <a:pt x="92" y="1"/>
                  </a:moveTo>
                  <a:lnTo>
                    <a:pt x="92" y="1"/>
                  </a:lnTo>
                  <a:cubicBezTo>
                    <a:pt x="1" y="350"/>
                    <a:pt x="305" y="482"/>
                    <a:pt x="249" y="953"/>
                  </a:cubicBezTo>
                  <a:cubicBezTo>
                    <a:pt x="239" y="988"/>
                    <a:pt x="234" y="1009"/>
                    <a:pt x="219" y="1029"/>
                  </a:cubicBezTo>
                  <a:lnTo>
                    <a:pt x="1358" y="553"/>
                  </a:lnTo>
                  <a:cubicBezTo>
                    <a:pt x="1394" y="426"/>
                    <a:pt x="1404" y="350"/>
                    <a:pt x="1404" y="350"/>
                  </a:cubicBezTo>
                  <a:lnTo>
                    <a:pt x="902" y="19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6639791" y="2803454"/>
              <a:ext cx="268199" cy="335530"/>
            </a:xfrm>
            <a:custGeom>
              <a:rect b="b" l="l" r="r" t="t"/>
              <a:pathLst>
                <a:path extrusionOk="0" h="2910" w="2326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6060965" y="2431369"/>
              <a:ext cx="771736" cy="700347"/>
            </a:xfrm>
            <a:custGeom>
              <a:rect b="b" l="l" r="r" t="t"/>
              <a:pathLst>
                <a:path extrusionOk="0" h="6074" w="6693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rgbClr val="E5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6341385" y="2432522"/>
              <a:ext cx="483128" cy="421200"/>
            </a:xfrm>
            <a:custGeom>
              <a:rect b="b" l="l" r="r" t="t"/>
              <a:pathLst>
                <a:path extrusionOk="0" h="3653" w="4190">
                  <a:moveTo>
                    <a:pt x="0" y="1"/>
                  </a:moveTo>
                  <a:lnTo>
                    <a:pt x="10" y="21"/>
                  </a:lnTo>
                  <a:cubicBezTo>
                    <a:pt x="36" y="147"/>
                    <a:pt x="56" y="228"/>
                    <a:pt x="122" y="634"/>
                  </a:cubicBezTo>
                  <a:cubicBezTo>
                    <a:pt x="613" y="1368"/>
                    <a:pt x="1469" y="2706"/>
                    <a:pt x="3956" y="3587"/>
                  </a:cubicBezTo>
                  <a:lnTo>
                    <a:pt x="4174" y="3653"/>
                  </a:lnTo>
                  <a:cubicBezTo>
                    <a:pt x="4189" y="3476"/>
                    <a:pt x="4164" y="3354"/>
                    <a:pt x="4098" y="3329"/>
                  </a:cubicBezTo>
                  <a:lnTo>
                    <a:pt x="4098" y="3324"/>
                  </a:lnTo>
                  <a:cubicBezTo>
                    <a:pt x="1393" y="2356"/>
                    <a:pt x="608" y="857"/>
                    <a:pt x="127" y="163"/>
                  </a:cubicBezTo>
                  <a:cubicBezTo>
                    <a:pt x="81" y="87"/>
                    <a:pt x="36" y="41"/>
                    <a:pt x="0" y="1"/>
                  </a:cubicBezTo>
                  <a:close/>
                </a:path>
              </a:pathLst>
            </a:custGeom>
            <a:solidFill>
              <a:srgbClr val="D3C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6000200" y="2406233"/>
              <a:ext cx="376356" cy="718104"/>
            </a:xfrm>
            <a:custGeom>
              <a:rect b="b" l="l" r="r" t="t"/>
              <a:pathLst>
                <a:path extrusionOk="0" h="6228" w="3264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rgbClr val="CE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6104204" y="2406233"/>
              <a:ext cx="272350" cy="709226"/>
            </a:xfrm>
            <a:custGeom>
              <a:rect b="b" l="l" r="r" t="t"/>
              <a:pathLst>
                <a:path extrusionOk="0" h="6151" w="2362">
                  <a:moveTo>
                    <a:pt x="1725" y="1"/>
                  </a:moveTo>
                  <a:cubicBezTo>
                    <a:pt x="1469" y="1"/>
                    <a:pt x="1139" y="276"/>
                    <a:pt x="806" y="740"/>
                  </a:cubicBezTo>
                  <a:cubicBezTo>
                    <a:pt x="897" y="686"/>
                    <a:pt x="984" y="659"/>
                    <a:pt x="1066" y="659"/>
                  </a:cubicBezTo>
                  <a:cubicBezTo>
                    <a:pt x="1107" y="659"/>
                    <a:pt x="1147" y="666"/>
                    <a:pt x="1186" y="679"/>
                  </a:cubicBezTo>
                  <a:cubicBezTo>
                    <a:pt x="1703" y="872"/>
                    <a:pt x="1627" y="2417"/>
                    <a:pt x="1019" y="4129"/>
                  </a:cubicBezTo>
                  <a:cubicBezTo>
                    <a:pt x="720" y="4950"/>
                    <a:pt x="355" y="5659"/>
                    <a:pt x="1" y="6150"/>
                  </a:cubicBezTo>
                  <a:cubicBezTo>
                    <a:pt x="517" y="5861"/>
                    <a:pt x="1191" y="4813"/>
                    <a:pt x="1677" y="3465"/>
                  </a:cubicBezTo>
                  <a:cubicBezTo>
                    <a:pt x="2290" y="1753"/>
                    <a:pt x="2361" y="208"/>
                    <a:pt x="1839" y="21"/>
                  </a:cubicBezTo>
                  <a:cubicBezTo>
                    <a:pt x="1803" y="7"/>
                    <a:pt x="1765" y="1"/>
                    <a:pt x="1725" y="1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6169005" y="2719167"/>
              <a:ext cx="153817" cy="194746"/>
            </a:xfrm>
            <a:custGeom>
              <a:rect b="b" l="l" r="r" t="t"/>
              <a:pathLst>
                <a:path extrusionOk="0" h="1689" w="1334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rgbClr val="FEEA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6216972" y="2718936"/>
              <a:ext cx="105273" cy="195553"/>
            </a:xfrm>
            <a:custGeom>
              <a:rect b="b" l="l" r="r" t="t"/>
              <a:pathLst>
                <a:path extrusionOk="0" h="1696" w="913">
                  <a:moveTo>
                    <a:pt x="545" y="0"/>
                  </a:moveTo>
                  <a:cubicBezTo>
                    <a:pt x="506" y="0"/>
                    <a:pt x="468" y="3"/>
                    <a:pt x="431" y="9"/>
                  </a:cubicBezTo>
                  <a:cubicBezTo>
                    <a:pt x="345" y="450"/>
                    <a:pt x="218" y="926"/>
                    <a:pt x="41" y="1417"/>
                  </a:cubicBezTo>
                  <a:cubicBezTo>
                    <a:pt x="26" y="1452"/>
                    <a:pt x="15" y="1488"/>
                    <a:pt x="0" y="1523"/>
                  </a:cubicBezTo>
                  <a:cubicBezTo>
                    <a:pt x="71" y="1589"/>
                    <a:pt x="157" y="1640"/>
                    <a:pt x="259" y="1675"/>
                  </a:cubicBezTo>
                  <a:cubicBezTo>
                    <a:pt x="274" y="1680"/>
                    <a:pt x="294" y="1686"/>
                    <a:pt x="314" y="1696"/>
                  </a:cubicBezTo>
                  <a:cubicBezTo>
                    <a:pt x="451" y="1402"/>
                    <a:pt x="583" y="1088"/>
                    <a:pt x="704" y="753"/>
                  </a:cubicBezTo>
                  <a:cubicBezTo>
                    <a:pt x="780" y="520"/>
                    <a:pt x="856" y="303"/>
                    <a:pt x="912" y="85"/>
                  </a:cubicBezTo>
                  <a:cubicBezTo>
                    <a:pt x="897" y="80"/>
                    <a:pt x="877" y="65"/>
                    <a:pt x="851" y="59"/>
                  </a:cubicBezTo>
                  <a:cubicBezTo>
                    <a:pt x="749" y="19"/>
                    <a:pt x="644" y="0"/>
                    <a:pt x="545" y="0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6409068" y="3156513"/>
              <a:ext cx="168922" cy="208928"/>
            </a:xfrm>
            <a:custGeom>
              <a:rect b="b" l="l" r="r" t="t"/>
              <a:pathLst>
                <a:path extrusionOk="0" h="1812" w="1465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BCD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6788188" y="3484897"/>
              <a:ext cx="166039" cy="140438"/>
            </a:xfrm>
            <a:custGeom>
              <a:rect b="b" l="l" r="r" t="t"/>
              <a:pathLst>
                <a:path extrusionOk="0" h="1218" w="1440">
                  <a:moveTo>
                    <a:pt x="323" y="0"/>
                  </a:moveTo>
                  <a:cubicBezTo>
                    <a:pt x="202" y="0"/>
                    <a:pt x="101" y="92"/>
                    <a:pt x="87" y="209"/>
                  </a:cubicBezTo>
                  <a:lnTo>
                    <a:pt x="16" y="838"/>
                  </a:lnTo>
                  <a:cubicBezTo>
                    <a:pt x="0" y="964"/>
                    <a:pt x="92" y="1081"/>
                    <a:pt x="218" y="1096"/>
                  </a:cubicBezTo>
                  <a:lnTo>
                    <a:pt x="1277" y="1217"/>
                  </a:lnTo>
                  <a:lnTo>
                    <a:pt x="1439" y="133"/>
                  </a:lnTo>
                  <a:lnTo>
                    <a:pt x="350" y="2"/>
                  </a:ln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6739645" y="3902410"/>
              <a:ext cx="162004" cy="140554"/>
            </a:xfrm>
            <a:custGeom>
              <a:rect b="b" l="l" r="r" t="t"/>
              <a:pathLst>
                <a:path extrusionOk="0" h="1219" w="1405">
                  <a:moveTo>
                    <a:pt x="318" y="1"/>
                  </a:moveTo>
                  <a:cubicBezTo>
                    <a:pt x="202" y="1"/>
                    <a:pt x="101" y="88"/>
                    <a:pt x="87" y="210"/>
                  </a:cubicBezTo>
                  <a:lnTo>
                    <a:pt x="11" y="838"/>
                  </a:lnTo>
                  <a:cubicBezTo>
                    <a:pt x="1" y="965"/>
                    <a:pt x="92" y="1082"/>
                    <a:pt x="219" y="1097"/>
                  </a:cubicBezTo>
                  <a:lnTo>
                    <a:pt x="1267" y="1218"/>
                  </a:lnTo>
                  <a:lnTo>
                    <a:pt x="1404" y="129"/>
                  </a:lnTo>
                  <a:lnTo>
                    <a:pt x="345" y="3"/>
                  </a:lnTo>
                  <a:cubicBezTo>
                    <a:pt x="336" y="1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6851259" y="3495505"/>
              <a:ext cx="562573" cy="574437"/>
            </a:xfrm>
            <a:custGeom>
              <a:rect b="b" l="l" r="r" t="t"/>
              <a:pathLst>
                <a:path extrusionOk="0" h="4982" w="4879">
                  <a:moveTo>
                    <a:pt x="548" y="1"/>
                  </a:moveTo>
                  <a:lnTo>
                    <a:pt x="421" y="1090"/>
                  </a:lnTo>
                  <a:lnTo>
                    <a:pt x="2584" y="1343"/>
                  </a:lnTo>
                  <a:cubicBezTo>
                    <a:pt x="3278" y="1424"/>
                    <a:pt x="3790" y="2052"/>
                    <a:pt x="3714" y="2751"/>
                  </a:cubicBezTo>
                  <a:cubicBezTo>
                    <a:pt x="3643" y="3401"/>
                    <a:pt x="3087" y="3885"/>
                    <a:pt x="2447" y="3885"/>
                  </a:cubicBezTo>
                  <a:cubicBezTo>
                    <a:pt x="2399" y="3885"/>
                    <a:pt x="2350" y="3882"/>
                    <a:pt x="2300" y="3876"/>
                  </a:cubicBezTo>
                  <a:lnTo>
                    <a:pt x="127" y="3623"/>
                  </a:lnTo>
                  <a:lnTo>
                    <a:pt x="1" y="4712"/>
                  </a:lnTo>
                  <a:lnTo>
                    <a:pt x="2153" y="4965"/>
                  </a:lnTo>
                  <a:cubicBezTo>
                    <a:pt x="2247" y="4976"/>
                    <a:pt x="2341" y="4981"/>
                    <a:pt x="2435" y="4981"/>
                  </a:cubicBezTo>
                  <a:cubicBezTo>
                    <a:pt x="2967" y="4981"/>
                    <a:pt x="3484" y="4810"/>
                    <a:pt x="3906" y="4479"/>
                  </a:cubicBezTo>
                  <a:cubicBezTo>
                    <a:pt x="4413" y="4089"/>
                    <a:pt x="4732" y="3521"/>
                    <a:pt x="4808" y="2883"/>
                  </a:cubicBezTo>
                  <a:cubicBezTo>
                    <a:pt x="4879" y="2250"/>
                    <a:pt x="4701" y="1622"/>
                    <a:pt x="4301" y="1125"/>
                  </a:cubicBezTo>
                  <a:cubicBezTo>
                    <a:pt x="3906" y="634"/>
                    <a:pt x="3329" y="325"/>
                    <a:pt x="2706" y="24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7203886" y="3397374"/>
              <a:ext cx="918289" cy="505025"/>
            </a:xfrm>
            <a:custGeom>
              <a:rect b="b" l="l" r="r" t="t"/>
              <a:pathLst>
                <a:path extrusionOk="0" h="4380" w="7964">
                  <a:moveTo>
                    <a:pt x="6975" y="1"/>
                  </a:moveTo>
                  <a:lnTo>
                    <a:pt x="5329" y="766"/>
                  </a:lnTo>
                  <a:lnTo>
                    <a:pt x="5613" y="1774"/>
                  </a:lnTo>
                  <a:cubicBezTo>
                    <a:pt x="5775" y="2265"/>
                    <a:pt x="5851" y="2792"/>
                    <a:pt x="4949" y="2863"/>
                  </a:cubicBezTo>
                  <a:cubicBezTo>
                    <a:pt x="4771" y="2878"/>
                    <a:pt x="4136" y="2903"/>
                    <a:pt x="3476" y="2903"/>
                  </a:cubicBezTo>
                  <a:cubicBezTo>
                    <a:pt x="3011" y="2903"/>
                    <a:pt x="2533" y="2890"/>
                    <a:pt x="2194" y="2853"/>
                  </a:cubicBezTo>
                  <a:cubicBezTo>
                    <a:pt x="2194" y="2853"/>
                    <a:pt x="1373" y="2690"/>
                    <a:pt x="983" y="2498"/>
                  </a:cubicBezTo>
                  <a:cubicBezTo>
                    <a:pt x="929" y="2472"/>
                    <a:pt x="878" y="2460"/>
                    <a:pt x="829" y="2460"/>
                  </a:cubicBezTo>
                  <a:cubicBezTo>
                    <a:pt x="528" y="2460"/>
                    <a:pt x="323" y="2900"/>
                    <a:pt x="253" y="3035"/>
                  </a:cubicBezTo>
                  <a:cubicBezTo>
                    <a:pt x="182" y="3167"/>
                    <a:pt x="0" y="3693"/>
                    <a:pt x="177" y="3921"/>
                  </a:cubicBezTo>
                  <a:cubicBezTo>
                    <a:pt x="341" y="4139"/>
                    <a:pt x="666" y="4374"/>
                    <a:pt x="1121" y="4374"/>
                  </a:cubicBezTo>
                  <a:cubicBezTo>
                    <a:pt x="1144" y="4374"/>
                    <a:pt x="1167" y="4373"/>
                    <a:pt x="1191" y="4372"/>
                  </a:cubicBezTo>
                  <a:cubicBezTo>
                    <a:pt x="1449" y="4357"/>
                    <a:pt x="1662" y="4210"/>
                    <a:pt x="1662" y="4210"/>
                  </a:cubicBezTo>
                  <a:cubicBezTo>
                    <a:pt x="2220" y="4262"/>
                    <a:pt x="3543" y="4379"/>
                    <a:pt x="4775" y="4379"/>
                  </a:cubicBezTo>
                  <a:cubicBezTo>
                    <a:pt x="5479" y="4379"/>
                    <a:pt x="6152" y="4341"/>
                    <a:pt x="6636" y="4230"/>
                  </a:cubicBezTo>
                  <a:cubicBezTo>
                    <a:pt x="7963" y="3926"/>
                    <a:pt x="7857" y="2645"/>
                    <a:pt x="7644" y="1870"/>
                  </a:cubicBezTo>
                  <a:cubicBezTo>
                    <a:pt x="7376" y="907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6447695" y="3530557"/>
              <a:ext cx="308441" cy="122221"/>
            </a:xfrm>
            <a:custGeom>
              <a:rect b="b" l="l" r="r" t="t"/>
              <a:pathLst>
                <a:path extrusionOk="0" h="1060" w="2675">
                  <a:moveTo>
                    <a:pt x="897" y="1"/>
                  </a:moveTo>
                  <a:lnTo>
                    <a:pt x="1094" y="593"/>
                  </a:lnTo>
                  <a:lnTo>
                    <a:pt x="0" y="948"/>
                  </a:lnTo>
                  <a:lnTo>
                    <a:pt x="1748" y="1060"/>
                  </a:lnTo>
                  <a:lnTo>
                    <a:pt x="1591" y="421"/>
                  </a:lnTo>
                  <a:lnTo>
                    <a:pt x="2675" y="143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390389" y="3920743"/>
              <a:ext cx="316743" cy="132137"/>
            </a:xfrm>
            <a:custGeom>
              <a:rect b="b" l="l" r="r" t="t"/>
              <a:pathLst>
                <a:path extrusionOk="0" h="1146" w="2747">
                  <a:moveTo>
                    <a:pt x="989" y="1"/>
                  </a:moveTo>
                  <a:lnTo>
                    <a:pt x="1120" y="614"/>
                  </a:lnTo>
                  <a:lnTo>
                    <a:pt x="1" y="852"/>
                  </a:lnTo>
                  <a:lnTo>
                    <a:pt x="1728" y="1145"/>
                  </a:lnTo>
                  <a:lnTo>
                    <a:pt x="1637" y="492"/>
                  </a:lnTo>
                  <a:lnTo>
                    <a:pt x="2746" y="330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6412642" y="3039941"/>
              <a:ext cx="219656" cy="343947"/>
            </a:xfrm>
            <a:custGeom>
              <a:rect b="b" l="l" r="r" t="t"/>
              <a:pathLst>
                <a:path extrusionOk="0" h="2983" w="1905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639791" y="2803454"/>
              <a:ext cx="268199" cy="335530"/>
            </a:xfrm>
            <a:custGeom>
              <a:rect b="b" l="l" r="r" t="t"/>
              <a:pathLst>
                <a:path extrusionOk="0" h="2910" w="2326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6060965" y="2431369"/>
              <a:ext cx="771736" cy="700347"/>
            </a:xfrm>
            <a:custGeom>
              <a:rect b="b" l="l" r="r" t="t"/>
              <a:pathLst>
                <a:path extrusionOk="0" h="6074" w="6693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6000200" y="2406233"/>
              <a:ext cx="376356" cy="718104"/>
            </a:xfrm>
            <a:custGeom>
              <a:rect b="b" l="l" r="r" t="t"/>
              <a:pathLst>
                <a:path extrusionOk="0" h="6228" w="3264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6169005" y="2719167"/>
              <a:ext cx="153817" cy="194746"/>
            </a:xfrm>
            <a:custGeom>
              <a:rect b="b" l="l" r="r" t="t"/>
              <a:pathLst>
                <a:path extrusionOk="0" h="1689" w="1334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6409068" y="3156513"/>
              <a:ext cx="168922" cy="208928"/>
            </a:xfrm>
            <a:custGeom>
              <a:rect b="b" l="l" r="r" t="t"/>
              <a:pathLst>
                <a:path extrusionOk="0" h="1812" w="1465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16"/>
          <p:cNvGrpSpPr/>
          <p:nvPr/>
        </p:nvGrpSpPr>
        <p:grpSpPr>
          <a:xfrm>
            <a:off x="459135" y="1458463"/>
            <a:ext cx="1690500" cy="3115738"/>
            <a:chOff x="459135" y="1458463"/>
            <a:chExt cx="1690500" cy="3115738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459135" y="3570275"/>
              <a:ext cx="1690500" cy="1003925"/>
              <a:chOff x="988398" y="3646475"/>
              <a:chExt cx="1690500" cy="1003925"/>
            </a:xfrm>
          </p:grpSpPr>
          <p:sp>
            <p:nvSpPr>
              <p:cNvPr id="503" name="Google Shape;503;p16"/>
              <p:cNvSpPr txBox="1"/>
              <p:nvPr/>
            </p:nvSpPr>
            <p:spPr>
              <a:xfrm>
                <a:off x="988398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Brief Description 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04" name="Google Shape;504;p16"/>
              <p:cNvSpPr txBox="1"/>
              <p:nvPr/>
            </p:nvSpPr>
            <p:spPr>
              <a:xfrm>
                <a:off x="988398" y="3924100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05" name="Google Shape;505;p16"/>
            <p:cNvSpPr/>
            <p:nvPr/>
          </p:nvSpPr>
          <p:spPr>
            <a:xfrm>
              <a:off x="459135" y="1458463"/>
              <a:ext cx="1690500" cy="4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687175" y="2224400"/>
              <a:ext cx="1234500" cy="1234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6"/>
          <p:cNvGrpSpPr/>
          <p:nvPr/>
        </p:nvGrpSpPr>
        <p:grpSpPr>
          <a:xfrm>
            <a:off x="939515" y="2457022"/>
            <a:ext cx="729713" cy="769256"/>
            <a:chOff x="11394565" y="1982220"/>
            <a:chExt cx="729713" cy="769256"/>
          </a:xfrm>
        </p:grpSpPr>
        <p:sp>
          <p:nvSpPr>
            <p:cNvPr id="508" name="Google Shape;508;p16"/>
            <p:cNvSpPr/>
            <p:nvPr/>
          </p:nvSpPr>
          <p:spPr>
            <a:xfrm>
              <a:off x="11535822" y="2374241"/>
              <a:ext cx="588456" cy="377236"/>
            </a:xfrm>
            <a:custGeom>
              <a:rect b="b" l="l" r="r" t="t"/>
              <a:pathLst>
                <a:path extrusionOk="0" h="4206" w="6561">
                  <a:moveTo>
                    <a:pt x="1" y="1"/>
                  </a:moveTo>
                  <a:lnTo>
                    <a:pt x="1" y="4038"/>
                  </a:lnTo>
                  <a:cubicBezTo>
                    <a:pt x="1" y="4129"/>
                    <a:pt x="77" y="4205"/>
                    <a:pt x="168" y="4205"/>
                  </a:cubicBezTo>
                  <a:lnTo>
                    <a:pt x="6393" y="4205"/>
                  </a:lnTo>
                  <a:cubicBezTo>
                    <a:pt x="6490" y="4205"/>
                    <a:pt x="6561" y="4129"/>
                    <a:pt x="6561" y="4038"/>
                  </a:cubicBezTo>
                  <a:lnTo>
                    <a:pt x="6561" y="137"/>
                  </a:lnTo>
                  <a:cubicBezTo>
                    <a:pt x="6561" y="61"/>
                    <a:pt x="6500" y="1"/>
                    <a:pt x="64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11974212" y="2374241"/>
              <a:ext cx="137315" cy="156419"/>
            </a:xfrm>
            <a:custGeom>
              <a:rect b="b" l="l" r="r" t="t"/>
              <a:pathLst>
                <a:path extrusionOk="0" h="1744" w="1531">
                  <a:moveTo>
                    <a:pt x="1" y="1"/>
                  </a:moveTo>
                  <a:lnTo>
                    <a:pt x="1" y="1743"/>
                  </a:lnTo>
                  <a:cubicBezTo>
                    <a:pt x="31" y="1733"/>
                    <a:pt x="57" y="1713"/>
                    <a:pt x="77" y="1688"/>
                  </a:cubicBezTo>
                  <a:lnTo>
                    <a:pt x="1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11394565" y="2109844"/>
              <a:ext cx="588905" cy="423516"/>
            </a:xfrm>
            <a:custGeom>
              <a:rect b="b" l="l" r="r" t="t"/>
              <a:pathLst>
                <a:path extrusionOk="0" h="4722" w="6566">
                  <a:moveTo>
                    <a:pt x="86" y="1"/>
                  </a:moveTo>
                  <a:lnTo>
                    <a:pt x="0" y="244"/>
                  </a:lnTo>
                  <a:lnTo>
                    <a:pt x="0" y="4554"/>
                  </a:lnTo>
                  <a:cubicBezTo>
                    <a:pt x="0" y="4651"/>
                    <a:pt x="76" y="4722"/>
                    <a:pt x="167" y="4722"/>
                  </a:cubicBezTo>
                  <a:lnTo>
                    <a:pt x="6398" y="4722"/>
                  </a:lnTo>
                  <a:cubicBezTo>
                    <a:pt x="6464" y="4722"/>
                    <a:pt x="6520" y="4686"/>
                    <a:pt x="6550" y="4625"/>
                  </a:cubicBezTo>
                  <a:lnTo>
                    <a:pt x="6363" y="3719"/>
                  </a:lnTo>
                  <a:lnTo>
                    <a:pt x="6565" y="2954"/>
                  </a:lnTo>
                  <a:lnTo>
                    <a:pt x="6565" y="244"/>
                  </a:lnTo>
                  <a:lnTo>
                    <a:pt x="647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11394565" y="1982220"/>
              <a:ext cx="588905" cy="149065"/>
            </a:xfrm>
            <a:custGeom>
              <a:rect b="b" l="l" r="r" t="t"/>
              <a:pathLst>
                <a:path extrusionOk="0" h="1662" w="6566">
                  <a:moveTo>
                    <a:pt x="167" y="0"/>
                  </a:moveTo>
                  <a:cubicBezTo>
                    <a:pt x="76" y="0"/>
                    <a:pt x="0" y="76"/>
                    <a:pt x="0" y="172"/>
                  </a:cubicBezTo>
                  <a:lnTo>
                    <a:pt x="0" y="1662"/>
                  </a:lnTo>
                  <a:lnTo>
                    <a:pt x="6565" y="1662"/>
                  </a:lnTo>
                  <a:lnTo>
                    <a:pt x="6565" y="172"/>
                  </a:lnTo>
                  <a:cubicBezTo>
                    <a:pt x="6565" y="76"/>
                    <a:pt x="6489" y="0"/>
                    <a:pt x="6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11444073" y="2034418"/>
              <a:ext cx="44127" cy="44217"/>
            </a:xfrm>
            <a:custGeom>
              <a:rect b="b" l="l" r="r" t="t"/>
              <a:pathLst>
                <a:path extrusionOk="0" h="493" w="492">
                  <a:moveTo>
                    <a:pt x="243" y="1"/>
                  </a:moveTo>
                  <a:cubicBezTo>
                    <a:pt x="112" y="1"/>
                    <a:pt x="0" y="112"/>
                    <a:pt x="0" y="244"/>
                  </a:cubicBezTo>
                  <a:cubicBezTo>
                    <a:pt x="0" y="381"/>
                    <a:pt x="112" y="492"/>
                    <a:pt x="243" y="492"/>
                  </a:cubicBezTo>
                  <a:cubicBezTo>
                    <a:pt x="380" y="492"/>
                    <a:pt x="492" y="381"/>
                    <a:pt x="492" y="244"/>
                  </a:cubicBezTo>
                  <a:cubicBezTo>
                    <a:pt x="492" y="112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1510800" y="2034418"/>
              <a:ext cx="43769" cy="44217"/>
            </a:xfrm>
            <a:custGeom>
              <a:rect b="b" l="l" r="r" t="t"/>
              <a:pathLst>
                <a:path extrusionOk="0" h="493" w="488">
                  <a:moveTo>
                    <a:pt x="244" y="1"/>
                  </a:moveTo>
                  <a:cubicBezTo>
                    <a:pt x="107" y="1"/>
                    <a:pt x="1" y="112"/>
                    <a:pt x="1" y="244"/>
                  </a:cubicBezTo>
                  <a:cubicBezTo>
                    <a:pt x="1" y="381"/>
                    <a:pt x="107" y="492"/>
                    <a:pt x="244" y="492"/>
                  </a:cubicBezTo>
                  <a:cubicBezTo>
                    <a:pt x="381" y="492"/>
                    <a:pt x="487" y="381"/>
                    <a:pt x="487" y="244"/>
                  </a:cubicBezTo>
                  <a:cubicBezTo>
                    <a:pt x="487" y="112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1577616" y="2034418"/>
              <a:ext cx="43679" cy="44217"/>
            </a:xfrm>
            <a:custGeom>
              <a:rect b="b" l="l" r="r" t="t"/>
              <a:pathLst>
                <a:path extrusionOk="0" h="493" w="487">
                  <a:moveTo>
                    <a:pt x="244" y="1"/>
                  </a:moveTo>
                  <a:cubicBezTo>
                    <a:pt x="107" y="1"/>
                    <a:pt x="1" y="112"/>
                    <a:pt x="1" y="244"/>
                  </a:cubicBezTo>
                  <a:cubicBezTo>
                    <a:pt x="1" y="381"/>
                    <a:pt x="107" y="492"/>
                    <a:pt x="244" y="492"/>
                  </a:cubicBezTo>
                  <a:cubicBezTo>
                    <a:pt x="375" y="492"/>
                    <a:pt x="487" y="381"/>
                    <a:pt x="487" y="244"/>
                  </a:cubicBezTo>
                  <a:cubicBezTo>
                    <a:pt x="487" y="112"/>
                    <a:pt x="375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5" name="Google Shape;515;p16"/>
            <p:cNvGrpSpPr/>
            <p:nvPr/>
          </p:nvGrpSpPr>
          <p:grpSpPr>
            <a:xfrm>
              <a:off x="11451786" y="2193881"/>
              <a:ext cx="464402" cy="135522"/>
              <a:chOff x="11451786" y="2193881"/>
              <a:chExt cx="464402" cy="135522"/>
            </a:xfrm>
          </p:grpSpPr>
          <p:sp>
            <p:nvSpPr>
              <p:cNvPr id="516" name="Google Shape;516;p16"/>
              <p:cNvSpPr/>
              <p:nvPr/>
            </p:nvSpPr>
            <p:spPr>
              <a:xfrm>
                <a:off x="11451786" y="2193881"/>
                <a:ext cx="100004" cy="134445"/>
              </a:xfrm>
              <a:custGeom>
                <a:rect b="b" l="l" r="r" t="t"/>
                <a:pathLst>
                  <a:path extrusionOk="0" h="1499" w="1115">
                    <a:moveTo>
                      <a:pt x="978" y="1"/>
                    </a:moveTo>
                    <a:cubicBezTo>
                      <a:pt x="980" y="1"/>
                      <a:pt x="982" y="1"/>
                      <a:pt x="983" y="1"/>
                    </a:cubicBezTo>
                    <a:lnTo>
                      <a:pt x="983" y="1"/>
                    </a:lnTo>
                    <a:cubicBezTo>
                      <a:pt x="985" y="1"/>
                      <a:pt x="987" y="1"/>
                      <a:pt x="988" y="1"/>
                    </a:cubicBezTo>
                    <a:close/>
                    <a:moveTo>
                      <a:pt x="983" y="1"/>
                    </a:moveTo>
                    <a:cubicBezTo>
                      <a:pt x="915" y="4"/>
                      <a:pt x="862" y="63"/>
                      <a:pt x="862" y="127"/>
                    </a:cubicBezTo>
                    <a:lnTo>
                      <a:pt x="872" y="983"/>
                    </a:lnTo>
                    <a:lnTo>
                      <a:pt x="228" y="61"/>
                    </a:lnTo>
                    <a:cubicBezTo>
                      <a:pt x="205" y="25"/>
                      <a:pt x="166" y="6"/>
                      <a:pt x="125" y="6"/>
                    </a:cubicBezTo>
                    <a:cubicBezTo>
                      <a:pt x="104" y="6"/>
                      <a:pt x="82" y="11"/>
                      <a:pt x="61" y="21"/>
                    </a:cubicBezTo>
                    <a:cubicBezTo>
                      <a:pt x="21" y="46"/>
                      <a:pt x="0" y="92"/>
                      <a:pt x="0" y="137"/>
                    </a:cubicBezTo>
                    <a:lnTo>
                      <a:pt x="0" y="1373"/>
                    </a:lnTo>
                    <a:cubicBezTo>
                      <a:pt x="0" y="1444"/>
                      <a:pt x="54" y="1499"/>
                      <a:pt x="121" y="1499"/>
                    </a:cubicBezTo>
                    <a:cubicBezTo>
                      <a:pt x="131" y="1499"/>
                      <a:pt x="142" y="1498"/>
                      <a:pt x="152" y="1495"/>
                    </a:cubicBezTo>
                    <a:cubicBezTo>
                      <a:pt x="213" y="1485"/>
                      <a:pt x="249" y="1429"/>
                      <a:pt x="249" y="1368"/>
                    </a:cubicBezTo>
                    <a:lnTo>
                      <a:pt x="249" y="533"/>
                    </a:lnTo>
                    <a:lnTo>
                      <a:pt x="857" y="1414"/>
                    </a:lnTo>
                    <a:cubicBezTo>
                      <a:pt x="888" y="1457"/>
                      <a:pt x="931" y="1482"/>
                      <a:pt x="977" y="1482"/>
                    </a:cubicBezTo>
                    <a:cubicBezTo>
                      <a:pt x="991" y="1482"/>
                      <a:pt x="1005" y="1479"/>
                      <a:pt x="1019" y="1475"/>
                    </a:cubicBezTo>
                    <a:cubicBezTo>
                      <a:pt x="1079" y="1454"/>
                      <a:pt x="1115" y="1399"/>
                      <a:pt x="1115" y="1328"/>
                    </a:cubicBezTo>
                    <a:lnTo>
                      <a:pt x="1105" y="127"/>
                    </a:lnTo>
                    <a:cubicBezTo>
                      <a:pt x="1105" y="58"/>
                      <a:pt x="1052" y="3"/>
                      <a:pt x="9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11580845" y="2195674"/>
                <a:ext cx="70496" cy="132382"/>
              </a:xfrm>
              <a:custGeom>
                <a:rect b="b" l="l" r="r" t="t"/>
                <a:pathLst>
                  <a:path extrusionOk="0" h="1476" w="786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1348"/>
                    </a:lnTo>
                    <a:cubicBezTo>
                      <a:pt x="0" y="1419"/>
                      <a:pt x="56" y="1475"/>
                      <a:pt x="127" y="1475"/>
                    </a:cubicBezTo>
                    <a:lnTo>
                      <a:pt x="643" y="1475"/>
                    </a:lnTo>
                    <a:cubicBezTo>
                      <a:pt x="724" y="1475"/>
                      <a:pt x="785" y="1399"/>
                      <a:pt x="770" y="1318"/>
                    </a:cubicBezTo>
                    <a:cubicBezTo>
                      <a:pt x="755" y="1262"/>
                      <a:pt x="699" y="1222"/>
                      <a:pt x="643" y="1222"/>
                    </a:cubicBezTo>
                    <a:lnTo>
                      <a:pt x="253" y="1222"/>
                    </a:lnTo>
                    <a:lnTo>
                      <a:pt x="253" y="249"/>
                    </a:lnTo>
                    <a:lnTo>
                      <a:pt x="643" y="249"/>
                    </a:lnTo>
                    <a:cubicBezTo>
                      <a:pt x="724" y="249"/>
                      <a:pt x="785" y="178"/>
                      <a:pt x="770" y="97"/>
                    </a:cubicBezTo>
                    <a:cubicBezTo>
                      <a:pt x="755" y="41"/>
                      <a:pt x="699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>
                <a:off x="11578962" y="2251101"/>
                <a:ext cx="68254" cy="22871"/>
              </a:xfrm>
              <a:custGeom>
                <a:rect b="b" l="l" r="r" t="t"/>
                <a:pathLst>
                  <a:path extrusionOk="0" h="255" w="761">
                    <a:moveTo>
                      <a:pt x="143" y="1"/>
                    </a:moveTo>
                    <a:cubicBezTo>
                      <a:pt x="62" y="1"/>
                      <a:pt x="1" y="72"/>
                      <a:pt x="16" y="153"/>
                    </a:cubicBezTo>
                    <a:cubicBezTo>
                      <a:pt x="31" y="214"/>
                      <a:pt x="87" y="254"/>
                      <a:pt x="143" y="254"/>
                    </a:cubicBezTo>
                    <a:lnTo>
                      <a:pt x="619" y="254"/>
                    </a:lnTo>
                    <a:cubicBezTo>
                      <a:pt x="700" y="254"/>
                      <a:pt x="761" y="178"/>
                      <a:pt x="745" y="97"/>
                    </a:cubicBezTo>
                    <a:cubicBezTo>
                      <a:pt x="730" y="41"/>
                      <a:pt x="675" y="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11817978" y="2194867"/>
                <a:ext cx="98211" cy="134087"/>
              </a:xfrm>
              <a:custGeom>
                <a:rect b="b" l="l" r="r" t="t"/>
                <a:pathLst>
                  <a:path extrusionOk="0" h="1495" w="1095">
                    <a:moveTo>
                      <a:pt x="554" y="1"/>
                    </a:moveTo>
                    <a:cubicBezTo>
                      <a:pt x="500" y="1"/>
                      <a:pt x="444" y="8"/>
                      <a:pt x="385" y="25"/>
                    </a:cubicBezTo>
                    <a:cubicBezTo>
                      <a:pt x="223" y="76"/>
                      <a:pt x="112" y="202"/>
                      <a:pt x="92" y="354"/>
                    </a:cubicBezTo>
                    <a:cubicBezTo>
                      <a:pt x="66" y="496"/>
                      <a:pt x="132" y="638"/>
                      <a:pt x="254" y="714"/>
                    </a:cubicBezTo>
                    <a:cubicBezTo>
                      <a:pt x="259" y="719"/>
                      <a:pt x="264" y="724"/>
                      <a:pt x="269" y="724"/>
                    </a:cubicBezTo>
                    <a:cubicBezTo>
                      <a:pt x="279" y="729"/>
                      <a:pt x="446" y="805"/>
                      <a:pt x="639" y="876"/>
                    </a:cubicBezTo>
                    <a:cubicBezTo>
                      <a:pt x="770" y="922"/>
                      <a:pt x="836" y="998"/>
                      <a:pt x="821" y="1079"/>
                    </a:cubicBezTo>
                    <a:cubicBezTo>
                      <a:pt x="806" y="1160"/>
                      <a:pt x="710" y="1246"/>
                      <a:pt x="573" y="1246"/>
                    </a:cubicBezTo>
                    <a:cubicBezTo>
                      <a:pt x="441" y="1246"/>
                      <a:pt x="314" y="1190"/>
                      <a:pt x="233" y="1099"/>
                    </a:cubicBezTo>
                    <a:cubicBezTo>
                      <a:pt x="209" y="1072"/>
                      <a:pt x="176" y="1058"/>
                      <a:pt x="142" y="1058"/>
                    </a:cubicBezTo>
                    <a:cubicBezTo>
                      <a:pt x="111" y="1058"/>
                      <a:pt x="80" y="1070"/>
                      <a:pt x="56" y="1094"/>
                    </a:cubicBezTo>
                    <a:cubicBezTo>
                      <a:pt x="5" y="1140"/>
                      <a:pt x="0" y="1216"/>
                      <a:pt x="46" y="1271"/>
                    </a:cubicBezTo>
                    <a:cubicBezTo>
                      <a:pt x="178" y="1408"/>
                      <a:pt x="375" y="1494"/>
                      <a:pt x="573" y="1494"/>
                    </a:cubicBezTo>
                    <a:cubicBezTo>
                      <a:pt x="816" y="1494"/>
                      <a:pt x="1029" y="1332"/>
                      <a:pt x="1069" y="1124"/>
                    </a:cubicBezTo>
                    <a:cubicBezTo>
                      <a:pt x="1094" y="962"/>
                      <a:pt x="1024" y="750"/>
                      <a:pt x="725" y="638"/>
                    </a:cubicBezTo>
                    <a:cubicBezTo>
                      <a:pt x="568" y="582"/>
                      <a:pt x="421" y="516"/>
                      <a:pt x="380" y="501"/>
                    </a:cubicBezTo>
                    <a:cubicBezTo>
                      <a:pt x="350" y="476"/>
                      <a:pt x="330" y="435"/>
                      <a:pt x="340" y="390"/>
                    </a:cubicBezTo>
                    <a:cubicBezTo>
                      <a:pt x="345" y="334"/>
                      <a:pt x="390" y="289"/>
                      <a:pt x="456" y="268"/>
                    </a:cubicBezTo>
                    <a:cubicBezTo>
                      <a:pt x="490" y="258"/>
                      <a:pt x="524" y="253"/>
                      <a:pt x="555" y="253"/>
                    </a:cubicBezTo>
                    <a:cubicBezTo>
                      <a:pt x="704" y="253"/>
                      <a:pt x="822" y="349"/>
                      <a:pt x="826" y="349"/>
                    </a:cubicBezTo>
                    <a:cubicBezTo>
                      <a:pt x="851" y="370"/>
                      <a:pt x="880" y="380"/>
                      <a:pt x="909" y="380"/>
                    </a:cubicBezTo>
                    <a:cubicBezTo>
                      <a:pt x="944" y="380"/>
                      <a:pt x="978" y="365"/>
                      <a:pt x="1003" y="334"/>
                    </a:cubicBezTo>
                    <a:cubicBezTo>
                      <a:pt x="1049" y="283"/>
                      <a:pt x="1039" y="202"/>
                      <a:pt x="988" y="157"/>
                    </a:cubicBezTo>
                    <a:cubicBezTo>
                      <a:pt x="980" y="149"/>
                      <a:pt x="798" y="1"/>
                      <a:pt x="5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>
                <a:off x="11665779" y="2195495"/>
                <a:ext cx="85475" cy="133907"/>
              </a:xfrm>
              <a:custGeom>
                <a:rect b="b" l="l" r="r" t="t"/>
                <a:pathLst>
                  <a:path extrusionOk="0" h="1493" w="953">
                    <a:moveTo>
                      <a:pt x="143" y="0"/>
                    </a:moveTo>
                    <a:cubicBezTo>
                      <a:pt x="134" y="0"/>
                      <a:pt x="125" y="1"/>
                      <a:pt x="117" y="3"/>
                    </a:cubicBezTo>
                    <a:cubicBezTo>
                      <a:pt x="46" y="13"/>
                      <a:pt x="0" y="79"/>
                      <a:pt x="16" y="150"/>
                    </a:cubicBezTo>
                    <a:lnTo>
                      <a:pt x="259" y="1371"/>
                    </a:lnTo>
                    <a:cubicBezTo>
                      <a:pt x="259" y="1376"/>
                      <a:pt x="259" y="1386"/>
                      <a:pt x="264" y="1391"/>
                    </a:cubicBezTo>
                    <a:cubicBezTo>
                      <a:pt x="284" y="1452"/>
                      <a:pt x="345" y="1492"/>
                      <a:pt x="406" y="1492"/>
                    </a:cubicBezTo>
                    <a:lnTo>
                      <a:pt x="411" y="1492"/>
                    </a:lnTo>
                    <a:cubicBezTo>
                      <a:pt x="471" y="1492"/>
                      <a:pt x="532" y="1452"/>
                      <a:pt x="552" y="1386"/>
                    </a:cubicBezTo>
                    <a:lnTo>
                      <a:pt x="932" y="165"/>
                    </a:lnTo>
                    <a:cubicBezTo>
                      <a:pt x="953" y="99"/>
                      <a:pt x="917" y="28"/>
                      <a:pt x="851" y="8"/>
                    </a:cubicBezTo>
                    <a:cubicBezTo>
                      <a:pt x="838" y="4"/>
                      <a:pt x="825" y="2"/>
                      <a:pt x="812" y="2"/>
                    </a:cubicBezTo>
                    <a:cubicBezTo>
                      <a:pt x="757" y="2"/>
                      <a:pt x="711" y="36"/>
                      <a:pt x="694" y="89"/>
                    </a:cubicBezTo>
                    <a:lnTo>
                      <a:pt x="431" y="940"/>
                    </a:lnTo>
                    <a:lnTo>
                      <a:pt x="264" y="99"/>
                    </a:lnTo>
                    <a:cubicBezTo>
                      <a:pt x="251" y="42"/>
                      <a:pt x="199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>
                <a:off x="11726228" y="2194778"/>
                <a:ext cx="85026" cy="134176"/>
              </a:xfrm>
              <a:custGeom>
                <a:rect b="b" l="l" r="r" t="t"/>
                <a:pathLst>
                  <a:path extrusionOk="0" h="1496" w="948">
                    <a:moveTo>
                      <a:pt x="136" y="1"/>
                    </a:moveTo>
                    <a:cubicBezTo>
                      <a:pt x="125" y="1"/>
                      <a:pt x="113" y="2"/>
                      <a:pt x="101" y="6"/>
                    </a:cubicBezTo>
                    <a:cubicBezTo>
                      <a:pt x="36" y="26"/>
                      <a:pt x="0" y="97"/>
                      <a:pt x="20" y="163"/>
                    </a:cubicBezTo>
                    <a:lnTo>
                      <a:pt x="395" y="1389"/>
                    </a:lnTo>
                    <a:cubicBezTo>
                      <a:pt x="395" y="1389"/>
                      <a:pt x="395" y="1394"/>
                      <a:pt x="395" y="1394"/>
                    </a:cubicBezTo>
                    <a:cubicBezTo>
                      <a:pt x="421" y="1455"/>
                      <a:pt x="476" y="1495"/>
                      <a:pt x="542" y="1495"/>
                    </a:cubicBezTo>
                    <a:cubicBezTo>
                      <a:pt x="608" y="1495"/>
                      <a:pt x="664" y="1455"/>
                      <a:pt x="689" y="1394"/>
                    </a:cubicBezTo>
                    <a:cubicBezTo>
                      <a:pt x="689" y="1384"/>
                      <a:pt x="689" y="1379"/>
                      <a:pt x="689" y="1374"/>
                    </a:cubicBezTo>
                    <a:lnTo>
                      <a:pt x="932" y="153"/>
                    </a:lnTo>
                    <a:cubicBezTo>
                      <a:pt x="947" y="87"/>
                      <a:pt x="902" y="21"/>
                      <a:pt x="836" y="6"/>
                    </a:cubicBezTo>
                    <a:cubicBezTo>
                      <a:pt x="829" y="5"/>
                      <a:pt x="821" y="4"/>
                      <a:pt x="814" y="4"/>
                    </a:cubicBezTo>
                    <a:cubicBezTo>
                      <a:pt x="752" y="4"/>
                      <a:pt x="698" y="44"/>
                      <a:pt x="689" y="107"/>
                    </a:cubicBezTo>
                    <a:lnTo>
                      <a:pt x="522" y="943"/>
                    </a:lnTo>
                    <a:lnTo>
                      <a:pt x="258" y="92"/>
                    </a:lnTo>
                    <a:cubicBezTo>
                      <a:pt x="242" y="38"/>
                      <a:pt x="191" y="1"/>
                      <a:pt x="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2" name="Google Shape;522;p16"/>
            <p:cNvSpPr/>
            <p:nvPr/>
          </p:nvSpPr>
          <p:spPr>
            <a:xfrm>
              <a:off x="11447660" y="2368321"/>
              <a:ext cx="208619" cy="22422"/>
            </a:xfrm>
            <a:custGeom>
              <a:rect b="b" l="l" r="r" t="t"/>
              <a:pathLst>
                <a:path extrusionOk="0" h="250" w="2326">
                  <a:moveTo>
                    <a:pt x="143" y="1"/>
                  </a:moveTo>
                  <a:cubicBezTo>
                    <a:pt x="62" y="1"/>
                    <a:pt x="1" y="72"/>
                    <a:pt x="16" y="153"/>
                  </a:cubicBezTo>
                  <a:cubicBezTo>
                    <a:pt x="31" y="214"/>
                    <a:pt x="87" y="249"/>
                    <a:pt x="143" y="249"/>
                  </a:cubicBezTo>
                  <a:lnTo>
                    <a:pt x="2189" y="249"/>
                  </a:lnTo>
                  <a:cubicBezTo>
                    <a:pt x="2265" y="249"/>
                    <a:pt x="2326" y="178"/>
                    <a:pt x="2311" y="97"/>
                  </a:cubicBezTo>
                  <a:cubicBezTo>
                    <a:pt x="2296" y="41"/>
                    <a:pt x="2245" y="1"/>
                    <a:pt x="2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1447660" y="2421057"/>
              <a:ext cx="208619" cy="22333"/>
            </a:xfrm>
            <a:custGeom>
              <a:rect b="b" l="l" r="r" t="t"/>
              <a:pathLst>
                <a:path extrusionOk="0" h="249" w="2326">
                  <a:moveTo>
                    <a:pt x="143" y="0"/>
                  </a:moveTo>
                  <a:cubicBezTo>
                    <a:pt x="62" y="0"/>
                    <a:pt x="1" y="71"/>
                    <a:pt x="16" y="152"/>
                  </a:cubicBezTo>
                  <a:cubicBezTo>
                    <a:pt x="31" y="208"/>
                    <a:pt x="87" y="249"/>
                    <a:pt x="143" y="249"/>
                  </a:cubicBezTo>
                  <a:lnTo>
                    <a:pt x="2189" y="249"/>
                  </a:lnTo>
                  <a:cubicBezTo>
                    <a:pt x="2265" y="249"/>
                    <a:pt x="2326" y="178"/>
                    <a:pt x="2311" y="97"/>
                  </a:cubicBezTo>
                  <a:cubicBezTo>
                    <a:pt x="2296" y="36"/>
                    <a:pt x="2245" y="0"/>
                    <a:pt x="2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11700308" y="2368321"/>
              <a:ext cx="208619" cy="22422"/>
            </a:xfrm>
            <a:custGeom>
              <a:rect b="b" l="l" r="r" t="t"/>
              <a:pathLst>
                <a:path extrusionOk="0" h="250" w="2326">
                  <a:moveTo>
                    <a:pt x="137" y="1"/>
                  </a:moveTo>
                  <a:cubicBezTo>
                    <a:pt x="61" y="1"/>
                    <a:pt x="0" y="72"/>
                    <a:pt x="16" y="153"/>
                  </a:cubicBezTo>
                  <a:cubicBezTo>
                    <a:pt x="26" y="214"/>
                    <a:pt x="81" y="249"/>
                    <a:pt x="142" y="249"/>
                  </a:cubicBezTo>
                  <a:lnTo>
                    <a:pt x="2184" y="249"/>
                  </a:lnTo>
                  <a:cubicBezTo>
                    <a:pt x="2265" y="249"/>
                    <a:pt x="2325" y="178"/>
                    <a:pt x="2305" y="97"/>
                  </a:cubicBezTo>
                  <a:cubicBezTo>
                    <a:pt x="2295" y="41"/>
                    <a:pt x="2239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11700308" y="2421057"/>
              <a:ext cx="208619" cy="22333"/>
            </a:xfrm>
            <a:custGeom>
              <a:rect b="b" l="l" r="r" t="t"/>
              <a:pathLst>
                <a:path extrusionOk="0" h="249" w="2326">
                  <a:moveTo>
                    <a:pt x="137" y="0"/>
                  </a:moveTo>
                  <a:cubicBezTo>
                    <a:pt x="61" y="0"/>
                    <a:pt x="0" y="71"/>
                    <a:pt x="16" y="152"/>
                  </a:cubicBezTo>
                  <a:cubicBezTo>
                    <a:pt x="26" y="208"/>
                    <a:pt x="81" y="249"/>
                    <a:pt x="142" y="249"/>
                  </a:cubicBezTo>
                  <a:lnTo>
                    <a:pt x="2184" y="249"/>
                  </a:lnTo>
                  <a:cubicBezTo>
                    <a:pt x="2265" y="249"/>
                    <a:pt x="2325" y="178"/>
                    <a:pt x="2305" y="97"/>
                  </a:cubicBezTo>
                  <a:cubicBezTo>
                    <a:pt x="2295" y="36"/>
                    <a:pt x="2239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11599410" y="2585991"/>
              <a:ext cx="208619" cy="22781"/>
            </a:xfrm>
            <a:custGeom>
              <a:rect b="b" l="l" r="r" t="t"/>
              <a:pathLst>
                <a:path extrusionOk="0" h="254" w="2326">
                  <a:moveTo>
                    <a:pt x="138" y="0"/>
                  </a:moveTo>
                  <a:cubicBezTo>
                    <a:pt x="62" y="0"/>
                    <a:pt x="1" y="71"/>
                    <a:pt x="16" y="152"/>
                  </a:cubicBezTo>
                  <a:cubicBezTo>
                    <a:pt x="31" y="213"/>
                    <a:pt x="82" y="254"/>
                    <a:pt x="143" y="254"/>
                  </a:cubicBezTo>
                  <a:lnTo>
                    <a:pt x="2184" y="254"/>
                  </a:lnTo>
                  <a:cubicBezTo>
                    <a:pt x="2265" y="254"/>
                    <a:pt x="2326" y="178"/>
                    <a:pt x="2311" y="96"/>
                  </a:cubicBezTo>
                  <a:cubicBezTo>
                    <a:pt x="2295" y="41"/>
                    <a:pt x="2240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1599410" y="2636843"/>
              <a:ext cx="208619" cy="22781"/>
            </a:xfrm>
            <a:custGeom>
              <a:rect b="b" l="l" r="r" t="t"/>
              <a:pathLst>
                <a:path extrusionOk="0" h="254" w="2326">
                  <a:moveTo>
                    <a:pt x="138" y="1"/>
                  </a:moveTo>
                  <a:cubicBezTo>
                    <a:pt x="62" y="1"/>
                    <a:pt x="1" y="77"/>
                    <a:pt x="16" y="158"/>
                  </a:cubicBezTo>
                  <a:cubicBezTo>
                    <a:pt x="31" y="213"/>
                    <a:pt x="82" y="254"/>
                    <a:pt x="143" y="254"/>
                  </a:cubicBezTo>
                  <a:lnTo>
                    <a:pt x="2184" y="254"/>
                  </a:lnTo>
                  <a:cubicBezTo>
                    <a:pt x="2265" y="254"/>
                    <a:pt x="2326" y="183"/>
                    <a:pt x="2311" y="102"/>
                  </a:cubicBezTo>
                  <a:cubicBezTo>
                    <a:pt x="2295" y="41"/>
                    <a:pt x="2240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1851610" y="2585991"/>
              <a:ext cx="208619" cy="22781"/>
            </a:xfrm>
            <a:custGeom>
              <a:rect b="b" l="l" r="r" t="t"/>
              <a:pathLst>
                <a:path extrusionOk="0" h="254" w="2326">
                  <a:moveTo>
                    <a:pt x="142" y="0"/>
                  </a:moveTo>
                  <a:cubicBezTo>
                    <a:pt x="61" y="0"/>
                    <a:pt x="0" y="71"/>
                    <a:pt x="20" y="152"/>
                  </a:cubicBezTo>
                  <a:cubicBezTo>
                    <a:pt x="31" y="213"/>
                    <a:pt x="86" y="254"/>
                    <a:pt x="147" y="254"/>
                  </a:cubicBezTo>
                  <a:lnTo>
                    <a:pt x="2189" y="254"/>
                  </a:lnTo>
                  <a:cubicBezTo>
                    <a:pt x="2264" y="254"/>
                    <a:pt x="2325" y="178"/>
                    <a:pt x="2310" y="96"/>
                  </a:cubicBezTo>
                  <a:cubicBezTo>
                    <a:pt x="2300" y="41"/>
                    <a:pt x="2244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11851610" y="2636843"/>
              <a:ext cx="208619" cy="22781"/>
            </a:xfrm>
            <a:custGeom>
              <a:rect b="b" l="l" r="r" t="t"/>
              <a:pathLst>
                <a:path extrusionOk="0" h="254" w="2326">
                  <a:moveTo>
                    <a:pt x="142" y="1"/>
                  </a:moveTo>
                  <a:cubicBezTo>
                    <a:pt x="61" y="1"/>
                    <a:pt x="0" y="77"/>
                    <a:pt x="20" y="158"/>
                  </a:cubicBezTo>
                  <a:cubicBezTo>
                    <a:pt x="31" y="213"/>
                    <a:pt x="86" y="254"/>
                    <a:pt x="147" y="254"/>
                  </a:cubicBezTo>
                  <a:lnTo>
                    <a:pt x="2189" y="254"/>
                  </a:lnTo>
                  <a:cubicBezTo>
                    <a:pt x="2264" y="254"/>
                    <a:pt x="2325" y="183"/>
                    <a:pt x="2310" y="102"/>
                  </a:cubicBezTo>
                  <a:cubicBezTo>
                    <a:pt x="2300" y="41"/>
                    <a:pt x="2244" y="1"/>
                    <a:pt x="2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16"/>
          <p:cNvGrpSpPr/>
          <p:nvPr/>
        </p:nvGrpSpPr>
        <p:grpSpPr>
          <a:xfrm>
            <a:off x="2219925" y="1458463"/>
            <a:ext cx="1918500" cy="3115736"/>
            <a:chOff x="2219925" y="1458463"/>
            <a:chExt cx="1918500" cy="3115736"/>
          </a:xfrm>
        </p:grpSpPr>
        <p:grpSp>
          <p:nvGrpSpPr>
            <p:cNvPr id="531" name="Google Shape;531;p16"/>
            <p:cNvGrpSpPr/>
            <p:nvPr/>
          </p:nvGrpSpPr>
          <p:grpSpPr>
            <a:xfrm>
              <a:off x="2219925" y="3570275"/>
              <a:ext cx="1918500" cy="1003924"/>
              <a:chOff x="900448" y="3646475"/>
              <a:chExt cx="1918500" cy="1003924"/>
            </a:xfrm>
          </p:grpSpPr>
          <p:sp>
            <p:nvSpPr>
              <p:cNvPr id="532" name="Google Shape;532;p16"/>
              <p:cNvSpPr txBox="1"/>
              <p:nvPr/>
            </p:nvSpPr>
            <p:spPr>
              <a:xfrm>
                <a:off x="900448" y="3646475"/>
                <a:ext cx="191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Project Objectives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3" name="Google Shape;533;p16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4" name="Google Shape;534;p16"/>
            <p:cNvSpPr/>
            <p:nvPr/>
          </p:nvSpPr>
          <p:spPr>
            <a:xfrm>
              <a:off x="2298787" y="1458463"/>
              <a:ext cx="1690500" cy="4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526788" y="2224400"/>
              <a:ext cx="1234500" cy="1234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6"/>
          <p:cNvGrpSpPr/>
          <p:nvPr/>
        </p:nvGrpSpPr>
        <p:grpSpPr>
          <a:xfrm>
            <a:off x="4004225" y="1458463"/>
            <a:ext cx="2136300" cy="3115738"/>
            <a:chOff x="4004225" y="1458463"/>
            <a:chExt cx="2136300" cy="3115738"/>
          </a:xfrm>
        </p:grpSpPr>
        <p:grpSp>
          <p:nvGrpSpPr>
            <p:cNvPr id="537" name="Google Shape;537;p16"/>
            <p:cNvGrpSpPr/>
            <p:nvPr/>
          </p:nvGrpSpPr>
          <p:grpSpPr>
            <a:xfrm>
              <a:off x="4004225" y="3570275"/>
              <a:ext cx="2136300" cy="1003925"/>
              <a:chOff x="844648" y="3646475"/>
              <a:chExt cx="2136300" cy="1003925"/>
            </a:xfrm>
          </p:grpSpPr>
          <p:sp>
            <p:nvSpPr>
              <p:cNvPr id="538" name="Google Shape;538;p16"/>
              <p:cNvSpPr txBox="1"/>
              <p:nvPr/>
            </p:nvSpPr>
            <p:spPr>
              <a:xfrm>
                <a:off x="844648" y="3646475"/>
                <a:ext cx="2136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&amp; Data source/s.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9" name="Google Shape;539;p16"/>
              <p:cNvSpPr txBox="1"/>
              <p:nvPr/>
            </p:nvSpPr>
            <p:spPr>
              <a:xfrm>
                <a:off x="978863" y="3924100"/>
                <a:ext cx="1691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40" name="Google Shape;540;p16"/>
            <p:cNvSpPr/>
            <p:nvPr/>
          </p:nvSpPr>
          <p:spPr>
            <a:xfrm>
              <a:off x="4138887" y="1458463"/>
              <a:ext cx="1690500" cy="446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366413" y="2224400"/>
              <a:ext cx="1234500" cy="1234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16"/>
          <p:cNvGrpSpPr/>
          <p:nvPr/>
        </p:nvGrpSpPr>
        <p:grpSpPr>
          <a:xfrm>
            <a:off x="2759638" y="2523623"/>
            <a:ext cx="768823" cy="636067"/>
            <a:chOff x="9046900" y="2080273"/>
            <a:chExt cx="768823" cy="636067"/>
          </a:xfrm>
        </p:grpSpPr>
        <p:sp>
          <p:nvSpPr>
            <p:cNvPr id="543" name="Google Shape;543;p16"/>
            <p:cNvSpPr/>
            <p:nvPr/>
          </p:nvSpPr>
          <p:spPr>
            <a:xfrm>
              <a:off x="9046900" y="2207987"/>
              <a:ext cx="768823" cy="388986"/>
            </a:xfrm>
            <a:custGeom>
              <a:rect b="b" l="l" r="r" t="t"/>
              <a:pathLst>
                <a:path extrusionOk="0" h="4337" w="8572">
                  <a:moveTo>
                    <a:pt x="82" y="0"/>
                  </a:moveTo>
                  <a:lnTo>
                    <a:pt x="1" y="238"/>
                  </a:lnTo>
                  <a:lnTo>
                    <a:pt x="1" y="4169"/>
                  </a:lnTo>
                  <a:cubicBezTo>
                    <a:pt x="1" y="4260"/>
                    <a:pt x="77" y="4336"/>
                    <a:pt x="168" y="4336"/>
                  </a:cubicBezTo>
                  <a:lnTo>
                    <a:pt x="8405" y="4336"/>
                  </a:lnTo>
                  <a:cubicBezTo>
                    <a:pt x="8496" y="4336"/>
                    <a:pt x="8572" y="4260"/>
                    <a:pt x="8572" y="4169"/>
                  </a:cubicBezTo>
                  <a:lnTo>
                    <a:pt x="8572" y="238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9046900" y="2080273"/>
              <a:ext cx="768823" cy="148706"/>
            </a:xfrm>
            <a:custGeom>
              <a:rect b="b" l="l" r="r" t="t"/>
              <a:pathLst>
                <a:path extrusionOk="0" h="1658" w="8572">
                  <a:moveTo>
                    <a:pt x="168" y="1"/>
                  </a:moveTo>
                  <a:cubicBezTo>
                    <a:pt x="77" y="1"/>
                    <a:pt x="1" y="77"/>
                    <a:pt x="1" y="168"/>
                  </a:cubicBezTo>
                  <a:lnTo>
                    <a:pt x="1" y="1657"/>
                  </a:lnTo>
                  <a:lnTo>
                    <a:pt x="8572" y="1657"/>
                  </a:lnTo>
                  <a:lnTo>
                    <a:pt x="8572" y="168"/>
                  </a:lnTo>
                  <a:cubicBezTo>
                    <a:pt x="8572" y="77"/>
                    <a:pt x="8496" y="1"/>
                    <a:pt x="8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9096856" y="2132112"/>
              <a:ext cx="44217" cy="44127"/>
            </a:xfrm>
            <a:custGeom>
              <a:rect b="b" l="l" r="r" t="t"/>
              <a:pathLst>
                <a:path extrusionOk="0" h="492" w="493">
                  <a:moveTo>
                    <a:pt x="249" y="0"/>
                  </a:moveTo>
                  <a:cubicBezTo>
                    <a:pt x="112" y="0"/>
                    <a:pt x="1" y="112"/>
                    <a:pt x="1" y="248"/>
                  </a:cubicBezTo>
                  <a:cubicBezTo>
                    <a:pt x="1" y="380"/>
                    <a:pt x="112" y="492"/>
                    <a:pt x="249" y="492"/>
                  </a:cubicBezTo>
                  <a:cubicBezTo>
                    <a:pt x="381" y="492"/>
                    <a:pt x="492" y="380"/>
                    <a:pt x="492" y="248"/>
                  </a:cubicBezTo>
                  <a:cubicBezTo>
                    <a:pt x="492" y="112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9163672" y="2132112"/>
              <a:ext cx="44127" cy="44127"/>
            </a:xfrm>
            <a:custGeom>
              <a:rect b="b" l="l" r="r" t="t"/>
              <a:pathLst>
                <a:path extrusionOk="0" h="492" w="492">
                  <a:moveTo>
                    <a:pt x="249" y="0"/>
                  </a:moveTo>
                  <a:cubicBezTo>
                    <a:pt x="112" y="0"/>
                    <a:pt x="1" y="112"/>
                    <a:pt x="1" y="248"/>
                  </a:cubicBezTo>
                  <a:cubicBezTo>
                    <a:pt x="1" y="380"/>
                    <a:pt x="112" y="492"/>
                    <a:pt x="249" y="492"/>
                  </a:cubicBezTo>
                  <a:cubicBezTo>
                    <a:pt x="386" y="492"/>
                    <a:pt x="492" y="380"/>
                    <a:pt x="492" y="248"/>
                  </a:cubicBezTo>
                  <a:cubicBezTo>
                    <a:pt x="492" y="112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9230938" y="2132112"/>
              <a:ext cx="44127" cy="44127"/>
            </a:xfrm>
            <a:custGeom>
              <a:rect b="b" l="l" r="r" t="t"/>
              <a:pathLst>
                <a:path extrusionOk="0" h="492" w="492">
                  <a:moveTo>
                    <a:pt x="243" y="0"/>
                  </a:moveTo>
                  <a:cubicBezTo>
                    <a:pt x="107" y="0"/>
                    <a:pt x="0" y="112"/>
                    <a:pt x="0" y="248"/>
                  </a:cubicBezTo>
                  <a:cubicBezTo>
                    <a:pt x="0" y="380"/>
                    <a:pt x="107" y="492"/>
                    <a:pt x="243" y="492"/>
                  </a:cubicBezTo>
                  <a:cubicBezTo>
                    <a:pt x="380" y="492"/>
                    <a:pt x="492" y="380"/>
                    <a:pt x="492" y="248"/>
                  </a:cubicBezTo>
                  <a:cubicBezTo>
                    <a:pt x="492" y="112"/>
                    <a:pt x="380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9380805" y="2465118"/>
              <a:ext cx="205928" cy="251222"/>
            </a:xfrm>
            <a:custGeom>
              <a:rect b="b" l="l" r="r" t="t"/>
              <a:pathLst>
                <a:path extrusionOk="0" h="2801" w="2296">
                  <a:moveTo>
                    <a:pt x="1450" y="0"/>
                  </a:moveTo>
                  <a:lnTo>
                    <a:pt x="583" y="1348"/>
                  </a:lnTo>
                  <a:cubicBezTo>
                    <a:pt x="563" y="1383"/>
                    <a:pt x="553" y="1419"/>
                    <a:pt x="558" y="1454"/>
                  </a:cubicBezTo>
                  <a:lnTo>
                    <a:pt x="578" y="1672"/>
                  </a:lnTo>
                  <a:cubicBezTo>
                    <a:pt x="589" y="1788"/>
                    <a:pt x="518" y="1895"/>
                    <a:pt x="411" y="1935"/>
                  </a:cubicBezTo>
                  <a:lnTo>
                    <a:pt x="204" y="2006"/>
                  </a:lnTo>
                  <a:cubicBezTo>
                    <a:pt x="168" y="2016"/>
                    <a:pt x="138" y="2042"/>
                    <a:pt x="117" y="2072"/>
                  </a:cubicBezTo>
                  <a:lnTo>
                    <a:pt x="52" y="2178"/>
                  </a:lnTo>
                  <a:cubicBezTo>
                    <a:pt x="1" y="2259"/>
                    <a:pt x="21" y="2361"/>
                    <a:pt x="102" y="2411"/>
                  </a:cubicBezTo>
                  <a:lnTo>
                    <a:pt x="665" y="2776"/>
                  </a:lnTo>
                  <a:cubicBezTo>
                    <a:pt x="692" y="2792"/>
                    <a:pt x="722" y="2800"/>
                    <a:pt x="753" y="2800"/>
                  </a:cubicBezTo>
                  <a:cubicBezTo>
                    <a:pt x="809" y="2800"/>
                    <a:pt x="863" y="2774"/>
                    <a:pt x="892" y="2725"/>
                  </a:cubicBezTo>
                  <a:lnTo>
                    <a:pt x="2296" y="542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9613004" y="2410589"/>
              <a:ext cx="65922" cy="79555"/>
            </a:xfrm>
            <a:custGeom>
              <a:rect b="b" l="l" r="r" t="t"/>
              <a:pathLst>
                <a:path extrusionOk="0" h="887" w="735">
                  <a:moveTo>
                    <a:pt x="0" y="0"/>
                  </a:moveTo>
                  <a:lnTo>
                    <a:pt x="0" y="887"/>
                  </a:lnTo>
                  <a:lnTo>
                    <a:pt x="568" y="887"/>
                  </a:lnTo>
                  <a:cubicBezTo>
                    <a:pt x="659" y="887"/>
                    <a:pt x="735" y="811"/>
                    <a:pt x="735" y="720"/>
                  </a:cubicBezTo>
                  <a:lnTo>
                    <a:pt x="735" y="167"/>
                  </a:lnTo>
                  <a:cubicBezTo>
                    <a:pt x="735" y="76"/>
                    <a:pt x="65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9153717" y="2410589"/>
              <a:ext cx="82335" cy="79555"/>
            </a:xfrm>
            <a:custGeom>
              <a:rect b="b" l="l" r="r" t="t"/>
              <a:pathLst>
                <a:path extrusionOk="0" h="887" w="918">
                  <a:moveTo>
                    <a:pt x="167" y="0"/>
                  </a:moveTo>
                  <a:cubicBezTo>
                    <a:pt x="71" y="0"/>
                    <a:pt x="0" y="76"/>
                    <a:pt x="0" y="167"/>
                  </a:cubicBezTo>
                  <a:lnTo>
                    <a:pt x="0" y="720"/>
                  </a:lnTo>
                  <a:cubicBezTo>
                    <a:pt x="0" y="811"/>
                    <a:pt x="71" y="887"/>
                    <a:pt x="167" y="887"/>
                  </a:cubicBezTo>
                  <a:lnTo>
                    <a:pt x="917" y="88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9574349" y="2124847"/>
              <a:ext cx="208170" cy="207722"/>
            </a:xfrm>
            <a:custGeom>
              <a:rect b="b" l="l" r="r" t="t"/>
              <a:pathLst>
                <a:path extrusionOk="0" h="2316" w="2321">
                  <a:moveTo>
                    <a:pt x="1161" y="0"/>
                  </a:moveTo>
                  <a:cubicBezTo>
                    <a:pt x="523" y="0"/>
                    <a:pt x="1" y="517"/>
                    <a:pt x="1" y="1155"/>
                  </a:cubicBezTo>
                  <a:cubicBezTo>
                    <a:pt x="1" y="1798"/>
                    <a:pt x="523" y="2315"/>
                    <a:pt x="1161" y="2315"/>
                  </a:cubicBezTo>
                  <a:cubicBezTo>
                    <a:pt x="1799" y="2315"/>
                    <a:pt x="2321" y="1798"/>
                    <a:pt x="2321" y="1155"/>
                  </a:cubicBezTo>
                  <a:cubicBezTo>
                    <a:pt x="2321" y="517"/>
                    <a:pt x="1799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9642960" y="2163323"/>
              <a:ext cx="71483" cy="129692"/>
            </a:xfrm>
            <a:custGeom>
              <a:rect b="b" l="l" r="r" t="t"/>
              <a:pathLst>
                <a:path extrusionOk="0" h="1446" w="797">
                  <a:moveTo>
                    <a:pt x="386" y="0"/>
                  </a:moveTo>
                  <a:cubicBezTo>
                    <a:pt x="313" y="0"/>
                    <a:pt x="254" y="60"/>
                    <a:pt x="254" y="133"/>
                  </a:cubicBezTo>
                  <a:lnTo>
                    <a:pt x="254" y="154"/>
                  </a:lnTo>
                  <a:cubicBezTo>
                    <a:pt x="254" y="154"/>
                    <a:pt x="72" y="285"/>
                    <a:pt x="51" y="407"/>
                  </a:cubicBezTo>
                  <a:cubicBezTo>
                    <a:pt x="31" y="518"/>
                    <a:pt x="67" y="630"/>
                    <a:pt x="153" y="696"/>
                  </a:cubicBezTo>
                  <a:cubicBezTo>
                    <a:pt x="229" y="756"/>
                    <a:pt x="340" y="802"/>
                    <a:pt x="452" y="843"/>
                  </a:cubicBezTo>
                  <a:cubicBezTo>
                    <a:pt x="517" y="868"/>
                    <a:pt x="528" y="913"/>
                    <a:pt x="517" y="954"/>
                  </a:cubicBezTo>
                  <a:cubicBezTo>
                    <a:pt x="512" y="1005"/>
                    <a:pt x="467" y="1065"/>
                    <a:pt x="391" y="1065"/>
                  </a:cubicBezTo>
                  <a:cubicBezTo>
                    <a:pt x="300" y="1065"/>
                    <a:pt x="279" y="1060"/>
                    <a:pt x="214" y="1020"/>
                  </a:cubicBezTo>
                  <a:cubicBezTo>
                    <a:pt x="192" y="1006"/>
                    <a:pt x="168" y="999"/>
                    <a:pt x="144" y="999"/>
                  </a:cubicBezTo>
                  <a:cubicBezTo>
                    <a:pt x="99" y="999"/>
                    <a:pt x="54" y="1023"/>
                    <a:pt x="31" y="1065"/>
                  </a:cubicBezTo>
                  <a:cubicBezTo>
                    <a:pt x="1" y="1126"/>
                    <a:pt x="26" y="1197"/>
                    <a:pt x="82" y="1233"/>
                  </a:cubicBezTo>
                  <a:cubicBezTo>
                    <a:pt x="148" y="1278"/>
                    <a:pt x="269" y="1309"/>
                    <a:pt x="269" y="1309"/>
                  </a:cubicBezTo>
                  <a:lnTo>
                    <a:pt x="269" y="1324"/>
                  </a:lnTo>
                  <a:cubicBezTo>
                    <a:pt x="269" y="1390"/>
                    <a:pt x="320" y="1445"/>
                    <a:pt x="381" y="1445"/>
                  </a:cubicBezTo>
                  <a:cubicBezTo>
                    <a:pt x="384" y="1446"/>
                    <a:pt x="386" y="1446"/>
                    <a:pt x="389" y="1446"/>
                  </a:cubicBezTo>
                  <a:cubicBezTo>
                    <a:pt x="451" y="1446"/>
                    <a:pt x="502" y="1392"/>
                    <a:pt x="502" y="1329"/>
                  </a:cubicBezTo>
                  <a:lnTo>
                    <a:pt x="502" y="1293"/>
                  </a:lnTo>
                  <a:cubicBezTo>
                    <a:pt x="502" y="1293"/>
                    <a:pt x="745" y="1121"/>
                    <a:pt x="766" y="995"/>
                  </a:cubicBezTo>
                  <a:cubicBezTo>
                    <a:pt x="796" y="822"/>
                    <a:pt x="705" y="665"/>
                    <a:pt x="533" y="604"/>
                  </a:cubicBezTo>
                  <a:cubicBezTo>
                    <a:pt x="452" y="574"/>
                    <a:pt x="355" y="539"/>
                    <a:pt x="305" y="498"/>
                  </a:cubicBezTo>
                  <a:cubicBezTo>
                    <a:pt x="300" y="493"/>
                    <a:pt x="295" y="478"/>
                    <a:pt x="300" y="453"/>
                  </a:cubicBezTo>
                  <a:cubicBezTo>
                    <a:pt x="300" y="442"/>
                    <a:pt x="310" y="402"/>
                    <a:pt x="350" y="392"/>
                  </a:cubicBezTo>
                  <a:cubicBezTo>
                    <a:pt x="371" y="386"/>
                    <a:pt x="389" y="383"/>
                    <a:pt x="406" y="383"/>
                  </a:cubicBezTo>
                  <a:cubicBezTo>
                    <a:pt x="460" y="383"/>
                    <a:pt x="493" y="408"/>
                    <a:pt x="497" y="412"/>
                  </a:cubicBezTo>
                  <a:lnTo>
                    <a:pt x="533" y="427"/>
                  </a:lnTo>
                  <a:cubicBezTo>
                    <a:pt x="551" y="435"/>
                    <a:pt x="568" y="439"/>
                    <a:pt x="584" y="439"/>
                  </a:cubicBezTo>
                  <a:cubicBezTo>
                    <a:pt x="685" y="439"/>
                    <a:pt x="751" y="307"/>
                    <a:pt x="664" y="225"/>
                  </a:cubicBezTo>
                  <a:cubicBezTo>
                    <a:pt x="634" y="199"/>
                    <a:pt x="517" y="149"/>
                    <a:pt x="517" y="149"/>
                  </a:cubicBezTo>
                  <a:lnTo>
                    <a:pt x="517" y="133"/>
                  </a:lnTo>
                  <a:cubicBezTo>
                    <a:pt x="517" y="78"/>
                    <a:pt x="487" y="32"/>
                    <a:pt x="441" y="12"/>
                  </a:cubicBezTo>
                  <a:cubicBezTo>
                    <a:pt x="422" y="4"/>
                    <a:pt x="404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9272283" y="2302427"/>
              <a:ext cx="261267" cy="292658"/>
            </a:xfrm>
            <a:custGeom>
              <a:rect b="b" l="l" r="r" t="t"/>
              <a:pathLst>
                <a:path extrusionOk="0" h="3263" w="2913">
                  <a:moveTo>
                    <a:pt x="0" y="1"/>
                  </a:moveTo>
                  <a:lnTo>
                    <a:pt x="0" y="3263"/>
                  </a:lnTo>
                  <a:lnTo>
                    <a:pt x="162" y="3263"/>
                  </a:lnTo>
                  <a:lnTo>
                    <a:pt x="1257" y="2640"/>
                  </a:lnTo>
                  <a:cubicBezTo>
                    <a:pt x="1464" y="2523"/>
                    <a:pt x="1697" y="2463"/>
                    <a:pt x="1930" y="2463"/>
                  </a:cubicBezTo>
                  <a:lnTo>
                    <a:pt x="2771" y="2463"/>
                  </a:lnTo>
                  <a:lnTo>
                    <a:pt x="2913" y="2397"/>
                  </a:lnTo>
                  <a:lnTo>
                    <a:pt x="2913" y="887"/>
                  </a:lnTo>
                  <a:lnTo>
                    <a:pt x="2771" y="821"/>
                  </a:lnTo>
                  <a:lnTo>
                    <a:pt x="1930" y="821"/>
                  </a:lnTo>
                  <a:cubicBezTo>
                    <a:pt x="1697" y="821"/>
                    <a:pt x="1464" y="761"/>
                    <a:pt x="1257" y="639"/>
                  </a:cubicBezTo>
                  <a:lnTo>
                    <a:pt x="162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9219547" y="2276059"/>
              <a:ext cx="67806" cy="347997"/>
            </a:xfrm>
            <a:custGeom>
              <a:rect b="b" l="l" r="r" t="t"/>
              <a:pathLst>
                <a:path extrusionOk="0" h="3880" w="756">
                  <a:moveTo>
                    <a:pt x="173" y="1"/>
                  </a:moveTo>
                  <a:cubicBezTo>
                    <a:pt x="84" y="1"/>
                    <a:pt x="1" y="71"/>
                    <a:pt x="1" y="168"/>
                  </a:cubicBezTo>
                  <a:lnTo>
                    <a:pt x="1" y="3709"/>
                  </a:lnTo>
                  <a:cubicBezTo>
                    <a:pt x="1" y="3809"/>
                    <a:pt x="82" y="3879"/>
                    <a:pt x="170" y="3879"/>
                  </a:cubicBezTo>
                  <a:cubicBezTo>
                    <a:pt x="198" y="3879"/>
                    <a:pt x="227" y="3872"/>
                    <a:pt x="254" y="3856"/>
                  </a:cubicBezTo>
                  <a:lnTo>
                    <a:pt x="755" y="3567"/>
                  </a:lnTo>
                  <a:lnTo>
                    <a:pt x="755" y="315"/>
                  </a:lnTo>
                  <a:lnTo>
                    <a:pt x="254" y="21"/>
                  </a:lnTo>
                  <a:cubicBezTo>
                    <a:pt x="228" y="7"/>
                    <a:pt x="200" y="1"/>
                    <a:pt x="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9519909" y="2376059"/>
              <a:ext cx="115431" cy="147271"/>
            </a:xfrm>
            <a:custGeom>
              <a:rect b="b" l="l" r="r" t="t"/>
              <a:pathLst>
                <a:path extrusionOk="0" h="1642" w="1287">
                  <a:moveTo>
                    <a:pt x="0" y="0"/>
                  </a:moveTo>
                  <a:lnTo>
                    <a:pt x="0" y="1642"/>
                  </a:lnTo>
                  <a:lnTo>
                    <a:pt x="1120" y="1642"/>
                  </a:lnTo>
                  <a:cubicBezTo>
                    <a:pt x="1216" y="1642"/>
                    <a:pt x="1287" y="1566"/>
                    <a:pt x="1287" y="1474"/>
                  </a:cubicBezTo>
                  <a:lnTo>
                    <a:pt x="1287" y="1267"/>
                  </a:lnTo>
                  <a:lnTo>
                    <a:pt x="1221" y="1115"/>
                  </a:lnTo>
                  <a:lnTo>
                    <a:pt x="1287" y="958"/>
                  </a:lnTo>
                  <a:lnTo>
                    <a:pt x="1287" y="168"/>
                  </a:lnTo>
                  <a:cubicBezTo>
                    <a:pt x="1287" y="76"/>
                    <a:pt x="1216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16"/>
          <p:cNvGrpSpPr/>
          <p:nvPr/>
        </p:nvGrpSpPr>
        <p:grpSpPr>
          <a:xfrm>
            <a:off x="4598831" y="2491337"/>
            <a:ext cx="769698" cy="700637"/>
            <a:chOff x="10436781" y="2052175"/>
            <a:chExt cx="769698" cy="700637"/>
          </a:xfrm>
        </p:grpSpPr>
        <p:sp>
          <p:nvSpPr>
            <p:cNvPr id="557" name="Google Shape;557;p16"/>
            <p:cNvSpPr/>
            <p:nvPr/>
          </p:nvSpPr>
          <p:spPr>
            <a:xfrm>
              <a:off x="10436781" y="2178005"/>
              <a:ext cx="590250" cy="473025"/>
            </a:xfrm>
            <a:custGeom>
              <a:rect b="b" l="l" r="r" t="t"/>
              <a:pathLst>
                <a:path extrusionOk="0" h="5274" w="6581">
                  <a:moveTo>
                    <a:pt x="87" y="1"/>
                  </a:moveTo>
                  <a:lnTo>
                    <a:pt x="1" y="244"/>
                  </a:lnTo>
                  <a:lnTo>
                    <a:pt x="1" y="5107"/>
                  </a:lnTo>
                  <a:cubicBezTo>
                    <a:pt x="1" y="5198"/>
                    <a:pt x="77" y="5274"/>
                    <a:pt x="168" y="5274"/>
                  </a:cubicBezTo>
                  <a:lnTo>
                    <a:pt x="6414" y="5274"/>
                  </a:lnTo>
                  <a:cubicBezTo>
                    <a:pt x="6505" y="5274"/>
                    <a:pt x="6581" y="5198"/>
                    <a:pt x="6581" y="5107"/>
                  </a:cubicBezTo>
                  <a:lnTo>
                    <a:pt x="6581" y="244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0436781" y="2052175"/>
              <a:ext cx="590250" cy="148616"/>
            </a:xfrm>
            <a:custGeom>
              <a:rect b="b" l="l" r="r" t="t"/>
              <a:pathLst>
                <a:path extrusionOk="0" h="1657" w="6581">
                  <a:moveTo>
                    <a:pt x="168" y="0"/>
                  </a:moveTo>
                  <a:cubicBezTo>
                    <a:pt x="77" y="0"/>
                    <a:pt x="1" y="71"/>
                    <a:pt x="1" y="168"/>
                  </a:cubicBezTo>
                  <a:lnTo>
                    <a:pt x="1" y="1657"/>
                  </a:lnTo>
                  <a:lnTo>
                    <a:pt x="6581" y="1657"/>
                  </a:lnTo>
                  <a:lnTo>
                    <a:pt x="6581" y="168"/>
                  </a:lnTo>
                  <a:cubicBezTo>
                    <a:pt x="6581" y="71"/>
                    <a:pt x="6505" y="0"/>
                    <a:pt x="6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0487723" y="2103476"/>
              <a:ext cx="44127" cy="43769"/>
            </a:xfrm>
            <a:custGeom>
              <a:rect b="b" l="l" r="r" t="t"/>
              <a:pathLst>
                <a:path extrusionOk="0" h="488" w="492">
                  <a:moveTo>
                    <a:pt x="243" y="1"/>
                  </a:moveTo>
                  <a:cubicBezTo>
                    <a:pt x="111" y="1"/>
                    <a:pt x="0" y="107"/>
                    <a:pt x="0" y="244"/>
                  </a:cubicBezTo>
                  <a:cubicBezTo>
                    <a:pt x="0" y="381"/>
                    <a:pt x="111" y="487"/>
                    <a:pt x="243" y="487"/>
                  </a:cubicBezTo>
                  <a:cubicBezTo>
                    <a:pt x="380" y="487"/>
                    <a:pt x="491" y="381"/>
                    <a:pt x="491" y="244"/>
                  </a:cubicBezTo>
                  <a:cubicBezTo>
                    <a:pt x="491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0554451" y="2103476"/>
              <a:ext cx="44217" cy="43769"/>
            </a:xfrm>
            <a:custGeom>
              <a:rect b="b" l="l" r="r" t="t"/>
              <a:pathLst>
                <a:path extrusionOk="0" h="488" w="493">
                  <a:moveTo>
                    <a:pt x="244" y="1"/>
                  </a:moveTo>
                  <a:cubicBezTo>
                    <a:pt x="112" y="1"/>
                    <a:pt x="1" y="107"/>
                    <a:pt x="1" y="244"/>
                  </a:cubicBezTo>
                  <a:cubicBezTo>
                    <a:pt x="1" y="381"/>
                    <a:pt x="112" y="487"/>
                    <a:pt x="244" y="487"/>
                  </a:cubicBezTo>
                  <a:cubicBezTo>
                    <a:pt x="381" y="487"/>
                    <a:pt x="492" y="381"/>
                    <a:pt x="492" y="244"/>
                  </a:cubicBezTo>
                  <a:cubicBezTo>
                    <a:pt x="492" y="107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0621267" y="2103476"/>
              <a:ext cx="44127" cy="43769"/>
            </a:xfrm>
            <a:custGeom>
              <a:rect b="b" l="l" r="r" t="t"/>
              <a:pathLst>
                <a:path extrusionOk="0" h="488" w="492">
                  <a:moveTo>
                    <a:pt x="243" y="1"/>
                  </a:moveTo>
                  <a:cubicBezTo>
                    <a:pt x="112" y="1"/>
                    <a:pt x="0" y="107"/>
                    <a:pt x="0" y="244"/>
                  </a:cubicBezTo>
                  <a:cubicBezTo>
                    <a:pt x="0" y="381"/>
                    <a:pt x="112" y="487"/>
                    <a:pt x="243" y="487"/>
                  </a:cubicBezTo>
                  <a:cubicBezTo>
                    <a:pt x="380" y="487"/>
                    <a:pt x="492" y="381"/>
                    <a:pt x="492" y="244"/>
                  </a:cubicBezTo>
                  <a:cubicBezTo>
                    <a:pt x="492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0589877" y="2245898"/>
              <a:ext cx="260011" cy="279295"/>
            </a:xfrm>
            <a:custGeom>
              <a:rect b="b" l="l" r="r" t="t"/>
              <a:pathLst>
                <a:path extrusionOk="0" h="3114" w="2899">
                  <a:moveTo>
                    <a:pt x="1277" y="1"/>
                  </a:moveTo>
                  <a:cubicBezTo>
                    <a:pt x="1228" y="1"/>
                    <a:pt x="1177" y="10"/>
                    <a:pt x="1125" y="29"/>
                  </a:cubicBezTo>
                  <a:cubicBezTo>
                    <a:pt x="1090" y="39"/>
                    <a:pt x="1075" y="54"/>
                    <a:pt x="1080" y="95"/>
                  </a:cubicBezTo>
                  <a:cubicBezTo>
                    <a:pt x="1095" y="252"/>
                    <a:pt x="1110" y="414"/>
                    <a:pt x="1120" y="571"/>
                  </a:cubicBezTo>
                  <a:cubicBezTo>
                    <a:pt x="1125" y="616"/>
                    <a:pt x="1120" y="667"/>
                    <a:pt x="1100" y="707"/>
                  </a:cubicBezTo>
                  <a:cubicBezTo>
                    <a:pt x="943" y="1001"/>
                    <a:pt x="786" y="1295"/>
                    <a:pt x="634" y="1594"/>
                  </a:cubicBezTo>
                  <a:cubicBezTo>
                    <a:pt x="629" y="1604"/>
                    <a:pt x="619" y="1609"/>
                    <a:pt x="604" y="1609"/>
                  </a:cubicBezTo>
                  <a:lnTo>
                    <a:pt x="148" y="1609"/>
                  </a:lnTo>
                  <a:cubicBezTo>
                    <a:pt x="67" y="1609"/>
                    <a:pt x="1" y="1675"/>
                    <a:pt x="1" y="1751"/>
                  </a:cubicBezTo>
                  <a:lnTo>
                    <a:pt x="1" y="2967"/>
                  </a:lnTo>
                  <a:cubicBezTo>
                    <a:pt x="1" y="3048"/>
                    <a:pt x="67" y="3114"/>
                    <a:pt x="148" y="3114"/>
                  </a:cubicBezTo>
                  <a:lnTo>
                    <a:pt x="2260" y="3109"/>
                  </a:lnTo>
                  <a:cubicBezTo>
                    <a:pt x="2432" y="3109"/>
                    <a:pt x="2569" y="2946"/>
                    <a:pt x="2549" y="2779"/>
                  </a:cubicBezTo>
                  <a:cubicBezTo>
                    <a:pt x="2544" y="2754"/>
                    <a:pt x="2539" y="2729"/>
                    <a:pt x="2529" y="2703"/>
                  </a:cubicBezTo>
                  <a:cubicBezTo>
                    <a:pt x="2529" y="2688"/>
                    <a:pt x="2534" y="2673"/>
                    <a:pt x="2549" y="2663"/>
                  </a:cubicBezTo>
                  <a:cubicBezTo>
                    <a:pt x="2792" y="2561"/>
                    <a:pt x="2756" y="2323"/>
                    <a:pt x="2736" y="2247"/>
                  </a:cubicBezTo>
                  <a:cubicBezTo>
                    <a:pt x="2736" y="2232"/>
                    <a:pt x="2741" y="2217"/>
                    <a:pt x="2751" y="2212"/>
                  </a:cubicBezTo>
                  <a:cubicBezTo>
                    <a:pt x="2797" y="2182"/>
                    <a:pt x="2893" y="2106"/>
                    <a:pt x="2893" y="1964"/>
                  </a:cubicBezTo>
                  <a:cubicBezTo>
                    <a:pt x="2893" y="1842"/>
                    <a:pt x="2832" y="1761"/>
                    <a:pt x="2797" y="1726"/>
                  </a:cubicBezTo>
                  <a:cubicBezTo>
                    <a:pt x="2797" y="1726"/>
                    <a:pt x="2792" y="1726"/>
                    <a:pt x="2792" y="1721"/>
                  </a:cubicBezTo>
                  <a:cubicBezTo>
                    <a:pt x="2777" y="1710"/>
                    <a:pt x="2777" y="1690"/>
                    <a:pt x="2787" y="1675"/>
                  </a:cubicBezTo>
                  <a:cubicBezTo>
                    <a:pt x="2898" y="1523"/>
                    <a:pt x="2863" y="1310"/>
                    <a:pt x="2706" y="1199"/>
                  </a:cubicBezTo>
                  <a:cubicBezTo>
                    <a:pt x="2650" y="1163"/>
                    <a:pt x="2589" y="1143"/>
                    <a:pt x="2523" y="1143"/>
                  </a:cubicBezTo>
                  <a:lnTo>
                    <a:pt x="1718" y="1143"/>
                  </a:lnTo>
                  <a:cubicBezTo>
                    <a:pt x="1698" y="1143"/>
                    <a:pt x="1678" y="1128"/>
                    <a:pt x="1683" y="1108"/>
                  </a:cubicBezTo>
                  <a:cubicBezTo>
                    <a:pt x="1698" y="996"/>
                    <a:pt x="1713" y="890"/>
                    <a:pt x="1723" y="783"/>
                  </a:cubicBezTo>
                  <a:cubicBezTo>
                    <a:pt x="1743" y="586"/>
                    <a:pt x="1733" y="388"/>
                    <a:pt x="1627" y="216"/>
                  </a:cubicBezTo>
                  <a:cubicBezTo>
                    <a:pt x="1541" y="74"/>
                    <a:pt x="1416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0937952" y="2355226"/>
              <a:ext cx="212207" cy="339477"/>
            </a:xfrm>
            <a:custGeom>
              <a:rect b="b" l="l" r="r" t="t"/>
              <a:pathLst>
                <a:path extrusionOk="0" h="3785" w="2366">
                  <a:moveTo>
                    <a:pt x="2222" y="1"/>
                  </a:moveTo>
                  <a:cubicBezTo>
                    <a:pt x="2197" y="1"/>
                    <a:pt x="2171" y="9"/>
                    <a:pt x="2148" y="25"/>
                  </a:cubicBezTo>
                  <a:lnTo>
                    <a:pt x="51" y="1621"/>
                  </a:lnTo>
                  <a:cubicBezTo>
                    <a:pt x="20" y="1646"/>
                    <a:pt x="5" y="1677"/>
                    <a:pt x="0" y="1717"/>
                  </a:cubicBezTo>
                  <a:cubicBezTo>
                    <a:pt x="0" y="1753"/>
                    <a:pt x="15" y="1788"/>
                    <a:pt x="41" y="1814"/>
                  </a:cubicBezTo>
                  <a:lnTo>
                    <a:pt x="2138" y="3754"/>
                  </a:lnTo>
                  <a:cubicBezTo>
                    <a:pt x="2163" y="3774"/>
                    <a:pt x="2193" y="3784"/>
                    <a:pt x="2224" y="3784"/>
                  </a:cubicBezTo>
                  <a:cubicBezTo>
                    <a:pt x="2254" y="3784"/>
                    <a:pt x="2290" y="3769"/>
                    <a:pt x="2315" y="3744"/>
                  </a:cubicBezTo>
                  <a:cubicBezTo>
                    <a:pt x="2361" y="3693"/>
                    <a:pt x="2361" y="3612"/>
                    <a:pt x="2310" y="3566"/>
                  </a:cubicBezTo>
                  <a:lnTo>
                    <a:pt x="324" y="1733"/>
                  </a:lnTo>
                  <a:lnTo>
                    <a:pt x="2300" y="228"/>
                  </a:lnTo>
                  <a:cubicBezTo>
                    <a:pt x="2356" y="188"/>
                    <a:pt x="2366" y="106"/>
                    <a:pt x="2320" y="51"/>
                  </a:cubicBezTo>
                  <a:cubicBezTo>
                    <a:pt x="2296" y="18"/>
                    <a:pt x="2260" y="1"/>
                    <a:pt x="2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0891584" y="2451460"/>
              <a:ext cx="115969" cy="116418"/>
            </a:xfrm>
            <a:custGeom>
              <a:rect b="b" l="l" r="r" t="t"/>
              <a:pathLst>
                <a:path extrusionOk="0" h="1298" w="1293">
                  <a:moveTo>
                    <a:pt x="644" y="1"/>
                  </a:moveTo>
                  <a:cubicBezTo>
                    <a:pt x="289" y="1"/>
                    <a:pt x="0" y="290"/>
                    <a:pt x="0" y="649"/>
                  </a:cubicBezTo>
                  <a:cubicBezTo>
                    <a:pt x="0" y="1004"/>
                    <a:pt x="289" y="1298"/>
                    <a:pt x="644" y="1298"/>
                  </a:cubicBezTo>
                  <a:cubicBezTo>
                    <a:pt x="1003" y="1298"/>
                    <a:pt x="1292" y="1004"/>
                    <a:pt x="1292" y="649"/>
                  </a:cubicBezTo>
                  <a:cubicBezTo>
                    <a:pt x="1292" y="290"/>
                    <a:pt x="1003" y="1"/>
                    <a:pt x="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1067819" y="2614151"/>
              <a:ext cx="138661" cy="138661"/>
            </a:xfrm>
            <a:custGeom>
              <a:rect b="b" l="l" r="r" t="t"/>
              <a:pathLst>
                <a:path extrusionOk="0" h="1546" w="1546">
                  <a:moveTo>
                    <a:pt x="776" y="0"/>
                  </a:moveTo>
                  <a:cubicBezTo>
                    <a:pt x="350" y="0"/>
                    <a:pt x="1" y="345"/>
                    <a:pt x="1" y="770"/>
                  </a:cubicBezTo>
                  <a:cubicBezTo>
                    <a:pt x="1" y="1201"/>
                    <a:pt x="350" y="1545"/>
                    <a:pt x="776" y="1545"/>
                  </a:cubicBezTo>
                  <a:cubicBezTo>
                    <a:pt x="1201" y="1545"/>
                    <a:pt x="1546" y="1201"/>
                    <a:pt x="1546" y="770"/>
                  </a:cubicBezTo>
                  <a:cubicBezTo>
                    <a:pt x="1546" y="345"/>
                    <a:pt x="1201" y="0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1091945" y="2321593"/>
              <a:ext cx="90497" cy="90497"/>
            </a:xfrm>
            <a:custGeom>
              <a:rect b="b" l="l" r="r" t="t"/>
              <a:pathLst>
                <a:path extrusionOk="0" h="1009" w="1009">
                  <a:moveTo>
                    <a:pt x="507" y="0"/>
                  </a:moveTo>
                  <a:cubicBezTo>
                    <a:pt x="228" y="0"/>
                    <a:pt x="0" y="223"/>
                    <a:pt x="0" y="502"/>
                  </a:cubicBezTo>
                  <a:cubicBezTo>
                    <a:pt x="0" y="780"/>
                    <a:pt x="228" y="1008"/>
                    <a:pt x="507" y="1008"/>
                  </a:cubicBezTo>
                  <a:cubicBezTo>
                    <a:pt x="785" y="1008"/>
                    <a:pt x="1008" y="780"/>
                    <a:pt x="1008" y="502"/>
                  </a:cubicBezTo>
                  <a:cubicBezTo>
                    <a:pt x="1008" y="223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2"/>
                </a:solidFill>
              </a:rPr>
              <a:t>EDA</a:t>
            </a:r>
            <a:endParaRPr sz="2700">
              <a:solidFill>
                <a:schemeClr val="accent2"/>
              </a:solidFill>
            </a:endParaRPr>
          </a:p>
        </p:txBody>
      </p:sp>
      <p:pic>
        <p:nvPicPr>
          <p:cNvPr id="572" name="Google Shape;572;p17"/>
          <p:cNvPicPr preferRelativeResize="0"/>
          <p:nvPr/>
        </p:nvPicPr>
        <p:blipFill rotWithShape="1">
          <a:blip r:embed="rId3">
            <a:alphaModFix/>
          </a:blip>
          <a:srcRect b="0" l="0" r="0" t="3044"/>
          <a:stretch/>
        </p:blipFill>
        <p:spPr>
          <a:xfrm>
            <a:off x="4470050" y="1097575"/>
            <a:ext cx="4580241" cy="30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7"/>
          <p:cNvPicPr preferRelativeResize="0"/>
          <p:nvPr/>
        </p:nvPicPr>
        <p:blipFill rotWithShape="1">
          <a:blip r:embed="rId4">
            <a:alphaModFix/>
          </a:blip>
          <a:srcRect b="1273" l="0" r="1117" t="0"/>
          <a:stretch/>
        </p:blipFill>
        <p:spPr>
          <a:xfrm>
            <a:off x="142400" y="1097575"/>
            <a:ext cx="4293426" cy="33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EDA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579" name="Google Shape;5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50" y="868925"/>
            <a:ext cx="7187499" cy="40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EDA</a:t>
            </a:r>
            <a:endParaRPr sz="2900">
              <a:solidFill>
                <a:schemeClr val="accent2"/>
              </a:solidFill>
            </a:endParaRPr>
          </a:p>
        </p:txBody>
      </p:sp>
      <p:pic>
        <p:nvPicPr>
          <p:cNvPr id="585" name="Google Shape;5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50" y="983100"/>
            <a:ext cx="7485975" cy="39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EDA</a:t>
            </a:r>
            <a:endParaRPr sz="2900">
              <a:solidFill>
                <a:schemeClr val="accent2"/>
              </a:solidFill>
            </a:endParaRPr>
          </a:p>
        </p:txBody>
      </p:sp>
      <p:pic>
        <p:nvPicPr>
          <p:cNvPr id="591" name="Google Shape;5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38" y="983100"/>
            <a:ext cx="7785530" cy="40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EDA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597" name="Google Shape;5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00" y="1060125"/>
            <a:ext cx="7124796" cy="38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ke New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F7774"/>
      </a:accent1>
      <a:accent2>
        <a:srgbClr val="FF322E"/>
      </a:accent2>
      <a:accent3>
        <a:srgbClr val="9B0C21"/>
      </a:accent3>
      <a:accent4>
        <a:srgbClr val="77DDD0"/>
      </a:accent4>
      <a:accent5>
        <a:srgbClr val="14BBAE"/>
      </a:accent5>
      <a:accent6>
        <a:srgbClr val="1C918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