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9144000" cy="5143500" type="screen16x9"/>
  <p:notesSz cx="7772400" cy="100584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3C7B6BD8-63F5-9D28-DC87-CD4F94CF6642}"/>
              </a:ext>
            </a:extLst>
          </p:cNvPr>
          <p:cNvSpPr/>
          <p:nvPr/>
        </p:nvSpPr>
        <p:spPr>
          <a:xfrm>
            <a:off x="1143000" y="1928813"/>
            <a:ext cx="1549083" cy="58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code commit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BB3E60D4-2F1C-C763-DF46-1B1152892B96}"/>
              </a:ext>
            </a:extLst>
          </p:cNvPr>
          <p:cNvCxnSpPr/>
          <p:nvPr/>
        </p:nvCxnSpPr>
        <p:spPr>
          <a:xfrm>
            <a:off x="2692083" y="2221706"/>
            <a:ext cx="664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ستطيل 7">
            <a:extLst>
              <a:ext uri="{FF2B5EF4-FFF2-40B4-BE49-F238E27FC236}">
                <a16:creationId xmlns:a16="http://schemas.microsoft.com/office/drawing/2014/main" id="{5B169A06-5DD9-D61A-C036-44C3921C099E}"/>
              </a:ext>
            </a:extLst>
          </p:cNvPr>
          <p:cNvSpPr/>
          <p:nvPr/>
        </p:nvSpPr>
        <p:spPr>
          <a:xfrm>
            <a:off x="3470192" y="1928813"/>
            <a:ext cx="1464470" cy="55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Build image </a:t>
            </a:r>
          </a:p>
          <a:p>
            <a:pPr algn="ctr"/>
            <a:r>
              <a:rPr lang="en-US" sz="1400" dirty="0"/>
              <a:t>Image created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5791AAE-17D8-68D9-DC85-396059B532EA}"/>
              </a:ext>
            </a:extLst>
          </p:cNvPr>
          <p:cNvCxnSpPr/>
          <p:nvPr/>
        </p:nvCxnSpPr>
        <p:spPr>
          <a:xfrm>
            <a:off x="4963237" y="2143124"/>
            <a:ext cx="59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D79273BB-31CB-421E-A478-03B11EB5E4D5}"/>
              </a:ext>
            </a:extLst>
          </p:cNvPr>
          <p:cNvSpPr/>
          <p:nvPr/>
        </p:nvSpPr>
        <p:spPr>
          <a:xfrm>
            <a:off x="5599030" y="1870281"/>
            <a:ext cx="1443038" cy="54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IaaC</a:t>
            </a:r>
            <a:r>
              <a:rPr lang="en-US" sz="1400" dirty="0"/>
              <a:t> changes with new image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C6EA130D-9CF3-505A-1EBC-908FD6AD5E7A}"/>
              </a:ext>
            </a:extLst>
          </p:cNvPr>
          <p:cNvCxnSpPr/>
          <p:nvPr/>
        </p:nvCxnSpPr>
        <p:spPr>
          <a:xfrm>
            <a:off x="7042068" y="2382915"/>
            <a:ext cx="0" cy="65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مستطيل 29">
            <a:extLst>
              <a:ext uri="{FF2B5EF4-FFF2-40B4-BE49-F238E27FC236}">
                <a16:creationId xmlns:a16="http://schemas.microsoft.com/office/drawing/2014/main" id="{1F8CE306-466D-1198-636F-554DE6D5AB9C}"/>
              </a:ext>
            </a:extLst>
          </p:cNvPr>
          <p:cNvSpPr/>
          <p:nvPr/>
        </p:nvSpPr>
        <p:spPr>
          <a:xfrm>
            <a:off x="6320549" y="3033127"/>
            <a:ext cx="1443038" cy="54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Commit changes</a:t>
            </a:r>
          </a:p>
        </p:txBody>
      </p: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4EF56A4E-6A50-6A98-9FC8-2014314EEE24}"/>
              </a:ext>
            </a:extLst>
          </p:cNvPr>
          <p:cNvCxnSpPr/>
          <p:nvPr/>
        </p:nvCxnSpPr>
        <p:spPr>
          <a:xfrm>
            <a:off x="7042068" y="3578813"/>
            <a:ext cx="0" cy="65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مستطيل 31">
            <a:extLst>
              <a:ext uri="{FF2B5EF4-FFF2-40B4-BE49-F238E27FC236}">
                <a16:creationId xmlns:a16="http://schemas.microsoft.com/office/drawing/2014/main" id="{1F5E095D-E753-6DF0-F48A-F8EB880B0FD9}"/>
              </a:ext>
            </a:extLst>
          </p:cNvPr>
          <p:cNvSpPr/>
          <p:nvPr/>
        </p:nvSpPr>
        <p:spPr>
          <a:xfrm>
            <a:off x="6394367" y="4257600"/>
            <a:ext cx="1443038" cy="54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 environment</a:t>
            </a:r>
          </a:p>
        </p:txBody>
      </p:sp>
    </p:spTree>
    <p:extLst>
      <p:ext uri="{BB962C8B-B14F-4D97-AF65-F5344CB8AC3E}">
        <p14:creationId xmlns:p14="http://schemas.microsoft.com/office/powerpoint/2010/main" val="144549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16</Words>
  <Application>Microsoft Office PowerPoint</Application>
  <PresentationFormat>عرض على الشاشة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Arial</vt:lpstr>
      <vt:lpstr>Symbol</vt:lpstr>
      <vt:lpstr>Wingdings</vt:lpstr>
      <vt:lpstr>Office Theme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subject/>
  <dc:creator>Odda</dc:creator>
  <dc:description/>
  <cp:lastModifiedBy>رغد حمدان عبدالله المستادي</cp:lastModifiedBy>
  <cp:revision>5</cp:revision>
  <dcterms:modified xsi:type="dcterms:W3CDTF">2023-05-17T21:27:56Z</dcterms:modified>
  <dc:language>en-US</dc:language>
</cp:coreProperties>
</file>