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7" r:id="rId3"/>
    <p:sldId id="261" r:id="rId4"/>
    <p:sldId id="259" r:id="rId5"/>
    <p:sldId id="270" r:id="rId6"/>
    <p:sldId id="271" r:id="rId7"/>
    <p:sldId id="268" r:id="rId8"/>
    <p:sldId id="25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Rahul G. Vishwakarma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>
            <a:normAutofit/>
          </a:bodyPr>
          <a:lstStyle/>
          <a:p>
            <a:r>
              <a:rPr lang="en-IN" b="1" dirty="0"/>
              <a:t>Home Page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83B0B-216A-1C8A-7A3B-B1A795D9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5" y="1235413"/>
            <a:ext cx="11634281" cy="5444497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C530-9A94-5003-3DE8-2B00BDC0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ED8F0-7294-892C-303B-040DF671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Performance View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8B71CB-A0C8-48DB-5128-DCB8136EC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61" y="1148540"/>
            <a:ext cx="11721830" cy="5631639"/>
          </a:xfrm>
        </p:spPr>
      </p:pic>
    </p:spTree>
    <p:extLst>
      <p:ext uri="{BB962C8B-B14F-4D97-AF65-F5344CB8AC3E}">
        <p14:creationId xmlns:p14="http://schemas.microsoft.com/office/powerpoint/2010/main" val="11103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B249-1A37-D48B-8852-51D617F3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BBAB36-08D3-94B4-5E4A-A22AA263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Revenue View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DCAA67-327A-CA0F-07CD-DEFC0B89F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70" y="1350743"/>
            <a:ext cx="11353612" cy="5329167"/>
          </a:xfrm>
        </p:spPr>
      </p:pic>
    </p:spTree>
    <p:extLst>
      <p:ext uri="{BB962C8B-B14F-4D97-AF65-F5344CB8AC3E}">
        <p14:creationId xmlns:p14="http://schemas.microsoft.com/office/powerpoint/2010/main" val="40294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A7563-BDC2-8AEB-A27F-8FFE67D4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75" y="938562"/>
            <a:ext cx="6050604" cy="5553590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373</TotalTime>
  <Words>160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CODEBASICS RESUME CHALLENGE </vt:lpstr>
      <vt:lpstr>PowerPoint Presentation</vt:lpstr>
      <vt:lpstr>Dataset Details</vt:lpstr>
      <vt:lpstr>Home Page  </vt:lpstr>
      <vt:lpstr>Performance View  </vt:lpstr>
      <vt:lpstr>Revenue View  </vt:lpstr>
      <vt:lpstr>Expected outcome after this analysis?</vt:lpstr>
      <vt:lpstr>Data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rahul vishwakarma</cp:lastModifiedBy>
  <cp:revision>6</cp:revision>
  <dcterms:created xsi:type="dcterms:W3CDTF">2022-09-16T13:01:48Z</dcterms:created>
  <dcterms:modified xsi:type="dcterms:W3CDTF">2025-03-22T16:24:37Z</dcterms:modified>
</cp:coreProperties>
</file>