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2" r:id="rId3"/>
    <p:sldId id="265" r:id="rId4"/>
    <p:sldId id="263" r:id="rId5"/>
    <p:sldId id="267" r:id="rId6"/>
    <p:sldId id="261" r:id="rId7"/>
    <p:sldId id="259" r:id="rId8"/>
    <p:sldId id="268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Rahul G. Vishwakarma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A7563-BDC2-8AEB-A27F-8FFE67D4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938562"/>
            <a:ext cx="6050604" cy="5553590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BEB02A-B7C8-CD51-A35D-9B3621701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0" y="1419754"/>
            <a:ext cx="10661514" cy="5260155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368</TotalTime>
  <Words>163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CODEBASICS RESUME CHALLENGE 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rahul vishwakarma</cp:lastModifiedBy>
  <cp:revision>5</cp:revision>
  <dcterms:created xsi:type="dcterms:W3CDTF">2022-09-16T13:01:48Z</dcterms:created>
  <dcterms:modified xsi:type="dcterms:W3CDTF">2025-02-28T12:18:15Z</dcterms:modified>
</cp:coreProperties>
</file>