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F5A64-5CB1-433E-9EF4-016A755BB60A}">
  <a:tblStyle styleId="{4D7F5A64-5CB1-433E-9EF4-016A755BB6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merald.com/insight/search?q=Sara%20Dassouli" TargetMode="External"/><Relationship Id="rId4" Type="http://schemas.openxmlformats.org/officeDocument/2006/relationships/hyperlink" Target="https://www.emerald.com/insight/search?q=Harit%20Satt" TargetMode="External"/><Relationship Id="rId5" Type="http://schemas.openxmlformats.org/officeDocument/2006/relationships/hyperlink" Target="https://www.emerald.com/insight/search?q=Nissrine%20Senhaji" TargetMode="External"/><Relationship Id="rId6" Type="http://schemas.openxmlformats.org/officeDocument/2006/relationships/hyperlink" Target="https://www.emerald.com/insight/publication/issn/1750-612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ciencedirect.com/science/article/pii/S2405844023083846?via%3Dihu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Review 1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GlowSprig</a:t>
            </a:r>
            <a:b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Category: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RESEARCH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RM Institute of Science and Technology - Wikipedia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4727298"/>
            <a:ext cx="11887200" cy="154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SDG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Holistic Health (SDG 3):</a:t>
            </a:r>
            <a:r>
              <a:rPr lang="en-US"/>
              <a:t> 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Integrates herbal skincare for overall well-being.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Empowering Knowledge:</a:t>
            </a:r>
            <a:r>
              <a:rPr lang="en-US"/>
              <a:t> </a:t>
            </a:r>
            <a:r>
              <a:rPr lang="en-US"/>
              <a:t>Provides skin health &amp; routine information for user management.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Affordable Skin care Access:</a:t>
            </a:r>
            <a:r>
              <a:rPr lang="en-US"/>
              <a:t> </a:t>
            </a:r>
            <a:r>
              <a:rPr lang="en-US"/>
              <a:t>Delivers accessible and localized skin knowledge, recommendations via apps.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Proactive Prevention:</a:t>
            </a:r>
            <a:r>
              <a:rPr lang="en-US"/>
              <a:t> Early skin analysis for preventing potential issues, and tracking via scientific approaches.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Culturally Sensitive Remedies:</a:t>
            </a:r>
            <a:r>
              <a:rPr lang="en-US"/>
              <a:t> Skin customization to match to distinct dermatological cases and ethnic regions in deployment patterns to improve local implementation efficacy.</a:t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Less Chemical Dependency:</a:t>
            </a:r>
            <a:r>
              <a:rPr lang="en-US"/>
              <a:t> Creates alternatives that enable local economic empowerment opportunities from decreased conventionalized practices.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0" y="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 of action (Timeline)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75" y="1617788"/>
            <a:ext cx="10650721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1B1B"/>
              </a:solidFill>
            </a:endParaRPr>
          </a:p>
          <a:p>
            <a:pPr indent="-153193" lvl="0" marL="228600" rtl="0" algn="just">
              <a:spcBef>
                <a:spcPts val="1000"/>
              </a:spcBef>
              <a:spcAft>
                <a:spcPts val="0"/>
              </a:spcAft>
              <a:buSzPct val="46428"/>
              <a:buFont typeface="Calibri"/>
              <a:buChar char="•"/>
            </a:pPr>
            <a:r>
              <a:rPr lang="en-US"/>
              <a:t>Antal DS, Avram Ș, Heinrich M. Editorial: Skin: benefits of natural products in topical applications. Front Pharmacol. 2023 Nov 10;14:1305705. doi: 10.3389/fphar.2023.1305705. PMID: 38026951; PMCID: PMC10667924. </a:t>
            </a:r>
            <a:endParaRPr/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893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6428"/>
              <a:buFont typeface="Calibri"/>
              <a:buChar char="•"/>
            </a:pPr>
            <a:r>
              <a:rPr lang="en-US"/>
              <a:t>Singh, P.A., Dash, S., Choudhury, A. et al. Factors affecting long-term availability of medicinal plants in India. J. Crop Sci. Biotechnol. 27, 145–173 (2024). https://doi.org/10.1007/s12892-023-00219-y</a:t>
            </a:r>
            <a:endParaRPr/>
          </a:p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893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6428"/>
              <a:buFont typeface="Calibri"/>
              <a:buChar char="•"/>
            </a:pPr>
            <a:r>
              <a:rPr lang="en-US">
                <a:uFill>
                  <a:noFill/>
                </a:uFill>
                <a:hlinkClick r:id="rId3"/>
              </a:rPr>
              <a:t>Sara Dassouli, </a:t>
            </a:r>
            <a:r>
              <a:rPr lang="en-US">
                <a:uFill>
                  <a:noFill/>
                </a:uFill>
                <a:hlinkClick r:id="rId4"/>
              </a:rPr>
              <a:t>Harit Satt, </a:t>
            </a:r>
            <a:r>
              <a:rPr lang="en-US">
                <a:uFill>
                  <a:noFill/>
                </a:uFill>
                <a:hlinkClick r:id="rId5"/>
              </a:rPr>
              <a:t>Nissrine Senhaji</a:t>
            </a:r>
            <a:r>
              <a:rPr lang="en-US"/>
              <a:t> ,</a:t>
            </a:r>
            <a:r>
              <a:rPr lang="en-US">
                <a:uFill>
                  <a:noFill/>
                </a:uFill>
                <a:hlinkClick r:id="rId6"/>
              </a:rPr>
              <a:t>International Journal of Pharmaceutical and Healthcare Marketing</a:t>
            </a:r>
            <a:r>
              <a:rPr lang="en-US"/>
              <a:t>- Attitude and behavior towards chatbots: case of the beauty care industry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893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/>
              <a:t>ISSN: 2663-2187, B. Lokesh, Assistant Professor, MGIT Anjali Devarakonda, UG Student, MGIT G Srinivas, UG Student, MGIT Nitish Kumar Naik, UG Student, MGIT, African Journal of Biological Sciences- INTELLIGENT FACIAL SKIN CARE RECOMMENDATION SYSTEM</a:t>
            </a:r>
            <a:endParaRPr sz="13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B1B1B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5" y="27661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2102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project aims to create a virtual platform for natural skincare using herbal plants. The system leverages facial recognition to classify skin types and recommends suitable herbal treatments. It integrates AI-driven skin analysis and chatbot assistance to provide personalized, sustainable skincare solutions, bridging traditional herbal knowledge with modern technology. The platform also includes a virtual herbal garden, allowing users to explore plants and their skincare benefits.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Natural skincare solutions often lack personalization and accessibility.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This project addresses the gap by creating a virtual platform for natural skincare.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Uses herbal / medicinal plants and AI-driven skin analysis.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Features include a skin analyzer and chatbot for personalized recommendations.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Aims to make natural skincare sustainable, user-friendly, and tailored to individual needs.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771983" y="1868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{4D7F5A64-5CB1-433E-9EF4-016A755BB60A}</a:tableStyleId>
              </a:tblPr>
              <a:tblGrid>
                <a:gridCol w="715875"/>
                <a:gridCol w="3467625"/>
                <a:gridCol w="3403750"/>
                <a:gridCol w="2809475"/>
              </a:tblGrid>
              <a:tr h="6663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 No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Identification of gaps and limitations.</a:t>
                      </a:r>
                      <a:endParaRPr b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ctr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0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Khalid, M., Jubbair, M., Gupta, M., Singh, S. P., &amp; Kumar, A. (2025). Herbal harmony: Fusing tradition and modernity in skincare. High Technology Letters, 31(1). https://doi.org/10.37896/HTL31.1/11911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Herbal ingredients like neem, aloe vera, and turmeric have antibacterial and anti-inflammatory benefits.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Combines traditional herbs with modern skincare for better stability and efficacy.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Highlights growing consumer demand for herbal skincare over synthetic products.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Lacks large-scale clinical trials for diverse skin validation.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focus on region-specific herbal formulations.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strategies to improve consumer trust in herbal skincare.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28600" lvl="0" marL="457200" marR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34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Sirawit Saiwaeo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r>
                        <a:rPr lang="en-US" sz="1200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Sujitra Arwatchananukul</a:t>
                      </a:r>
                      <a:r>
                        <a:rPr lang="en-US" sz="1200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Lapatrada Mungmai </a:t>
                      </a:r>
                      <a:r>
                        <a:rPr lang="en-US" sz="1200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Weeraya Preedalikit </a:t>
                      </a:r>
                      <a:r>
                        <a:rPr lang="en-US" sz="1200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Nattapol Aunsri (2023.)</a:t>
                      </a:r>
                      <a:r>
                        <a:rPr lang="en-US" sz="1100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 skin type classification using image processing and deep learning approaches.</a:t>
                      </a:r>
                      <a:endParaRPr sz="1100">
                        <a:solidFill>
                          <a:srgbClr val="1F1F1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https://www.sciencedirect.com/science/article/pii/S2405844023083846?via%3Dihub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Develop skin analysis, recommendation engine, and UI.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herbal garden with region-based plant data.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chatbot, multilingual support, and e-commerce.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Conduct testing, data collection, and AI model training.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Imbalance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Bias in Image Quality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Overlap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Generalization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Loss Rate -21.68%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mention of model performance in real-world conditions.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 ( Research Gaps)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Lack of comprehensive data on region-specific herbal plants –</a:t>
            </a:r>
            <a:r>
              <a:rPr lang="en-US"/>
              <a:t> Existing research primarily focuses on general herbal skincare, but there is limited information on herbs specific to different regions and their effectiveness for various skin concerns.</a:t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Challenges in user adoption due to trust issues –</a:t>
            </a:r>
            <a:r>
              <a:rPr lang="en-US"/>
              <a:t> Many users prefer commercial skincare products over herbal alternatives due to a lack of awareness, scientific validation, and concerns about effectiveness.</a:t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Need for better AI models for accurate skin analysis –</a:t>
            </a:r>
            <a:r>
              <a:rPr lang="en-US"/>
              <a:t> Current AI-based skin classification models face challenges in accuracy, particularly for diverse skin types, and require more robust datasets and algorithms.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objectives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Develop an AI-powered tool for skin analysis and personalized herbal skincare –</a:t>
            </a:r>
            <a:r>
              <a:rPr lang="en-US"/>
              <a:t> Implement advanced techniques to accurately determine skin type and suggest suitable herbal solutions.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Create an interactive platform integrating herbal knowledge and modern technology –</a:t>
            </a:r>
            <a:r>
              <a:rPr lang="en-US"/>
              <a:t> Combine AI-driven recommendations, chatbot assistance, and an easy-to-use interface to enhance user engagement and learning.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Promote sustainable and eco-friendly skincare solutions – </a:t>
            </a:r>
            <a:r>
              <a:rPr lang="en-US"/>
              <a:t>Focus on the use of natural, locally available herbal ingredients while ensuring sustainability in sourcing and product packaging.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Product Backlogs- Researcher Perspective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Extract and process data on herbal plants and skin types –</a:t>
            </a:r>
            <a:r>
              <a:rPr lang="en-US"/>
              <a:t> Gather scientific data on herbs, preprocess skin images for AI training, and build a structured knowledge base for recommendations.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Develop AI/ML models and chatbot for personalized </a:t>
            </a:r>
            <a:r>
              <a:rPr b="1" lang="en-US"/>
              <a:t>skin care</a:t>
            </a:r>
            <a:r>
              <a:rPr b="1" lang="en-US"/>
              <a:t> guidance –</a:t>
            </a:r>
            <a:r>
              <a:rPr lang="en-US"/>
              <a:t> Train machine learning models for skin type classification and implement a chatbot for real-time user interaction and product suggestions.</a:t>
            </a:r>
            <a:endParaRPr/>
          </a:p>
          <a:p>
            <a:pPr indent="-33432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Design a user-friendly platform with real-time recommendations – </a:t>
            </a:r>
            <a:r>
              <a:rPr lang="en-US"/>
              <a:t>Develop a responsive web application that seamlessly integrates skin analysis, herbal skincare advice, and chatbot assistance.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Technique to implement the objectives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Use AI &amp; ML for skin analysis and personalized recommendations –</a:t>
            </a:r>
            <a:r>
              <a:rPr lang="en-US"/>
              <a:t> Implement convolutional neural networks (CNN) for skin classification, optimize models using transfer learning, and enhance accuracy with diverse datasets.</a:t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Implement NLP-based chatbot for user interaction –</a:t>
            </a:r>
            <a:r>
              <a:rPr lang="en-US"/>
              <a:t> Utilize advanced natural language processing (NLP) techniques to build a chatbot capable of answering skincare queries and providing personalized herbal suggestions.</a:t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b="1" lang="en-US"/>
              <a:t>Develop a scalable and accessible web platform – </a:t>
            </a:r>
            <a:r>
              <a:rPr lang="en-US"/>
              <a:t>Use modern web technologies for a smooth user experience, ensuring the platform is accessible on different devices while maintaining performance and reliability.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700"/>
            <a:ext cx="10515602" cy="478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