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– F</a:t>
            </a:r>
          </a:p>
          <a:p>
            <a:r>
              <a:rPr lang="en-US" sz="2800" dirty="0"/>
              <a:t>Raghav S Tiruvallur-PES1UG19CS362</a:t>
            </a:r>
          </a:p>
          <a:p>
            <a:r>
              <a:rPr lang="en-US" sz="2800" dirty="0"/>
              <a:t>Rahul Sanjay Rampure-PES1UG19CS370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-https://github.com/Raghav-Tiruvallur/Student-Portal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Student Portal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designed a student portal where a student can register and login and see all the clubs available</a:t>
            </a:r>
          </a:p>
          <a:p>
            <a:r>
              <a:rPr lang="en-GB" dirty="0"/>
              <a:t>In our project we have 3 clubs and each club has 3 events .</a:t>
            </a:r>
          </a:p>
          <a:p>
            <a:r>
              <a:rPr lang="en-GB" dirty="0"/>
              <a:t>So a student can browse through all the events available and then can register for a particular event with his/her email id, the event name and the club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u="sng" dirty="0"/>
              <a:t>Frontend: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u="sng" dirty="0" err="1"/>
              <a:t>Reactjs</a:t>
            </a:r>
            <a:r>
              <a:rPr lang="en-GB" sz="2000" dirty="0"/>
              <a:t> :</a:t>
            </a:r>
          </a:p>
          <a:p>
            <a:r>
              <a:rPr lang="en-GB" sz="2000" dirty="0"/>
              <a:t>         react-router-</a:t>
            </a:r>
            <a:r>
              <a:rPr lang="en-GB" sz="2000" dirty="0" err="1"/>
              <a:t>dom</a:t>
            </a:r>
            <a:endParaRPr lang="en-GB" sz="2000" dirty="0"/>
          </a:p>
          <a:p>
            <a:r>
              <a:rPr lang="en-GB" sz="2000" dirty="0"/>
              <a:t>React Hooks(</a:t>
            </a:r>
            <a:r>
              <a:rPr lang="en-GB" sz="2000" dirty="0" err="1"/>
              <a:t>useState</a:t>
            </a:r>
            <a:r>
              <a:rPr lang="en-GB" sz="2000" dirty="0"/>
              <a:t>(),</a:t>
            </a:r>
            <a:r>
              <a:rPr lang="en-GB" sz="2000" dirty="0" err="1"/>
              <a:t>useEffect</a:t>
            </a:r>
            <a:r>
              <a:rPr lang="en-GB" sz="2000" dirty="0"/>
              <a:t>()),</a:t>
            </a:r>
            <a:r>
              <a:rPr lang="en-GB" sz="2000" dirty="0" err="1"/>
              <a:t>useHistory</a:t>
            </a:r>
            <a:r>
              <a:rPr lang="en-GB" sz="2000" dirty="0"/>
              <a:t>() to redirect</a:t>
            </a:r>
          </a:p>
          <a:p>
            <a:r>
              <a:rPr lang="en-GB" sz="2000" dirty="0" err="1"/>
              <a:t>Sweetalert</a:t>
            </a:r>
            <a:r>
              <a:rPr lang="en-GB" sz="2000" dirty="0"/>
              <a:t>(for displaying a styled alert option)</a:t>
            </a:r>
          </a:p>
          <a:p>
            <a:r>
              <a:rPr lang="en-GB" sz="2000" dirty="0"/>
              <a:t>React Routes</a:t>
            </a:r>
          </a:p>
          <a:p>
            <a:r>
              <a:rPr lang="en-GB" sz="2000" dirty="0"/>
              <a:t>Bootstrap</a:t>
            </a:r>
          </a:p>
          <a:p>
            <a:r>
              <a:rPr lang="en-GB" sz="2000" dirty="0" err="1"/>
              <a:t>Axios</a:t>
            </a:r>
            <a:r>
              <a:rPr lang="en-GB" sz="2000" dirty="0"/>
              <a:t> to get post and get requests on frontend</a:t>
            </a:r>
          </a:p>
          <a:p>
            <a:pPr marL="0" indent="0">
              <a:buNone/>
            </a:pPr>
            <a:r>
              <a:rPr lang="en-GB" sz="2000" u="sng" dirty="0"/>
              <a:t>Backend: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Nodejs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Mongoose(For database)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Expressjs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Routes(Express routes)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Cors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Bodyparser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2C0E2-77F8-4C76-BC0B-CA005C50A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460665"/>
              </p:ext>
            </p:extLst>
          </p:nvPr>
        </p:nvGraphicFramePr>
        <p:xfrm>
          <a:off x="1295400" y="1676400"/>
          <a:ext cx="61722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256810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843011319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Rahul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Raghav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214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/>
                        <a:t>Contributed on the frontend </a:t>
                      </a:r>
                      <a:r>
                        <a:rPr lang="en-US" dirty="0" err="1"/>
                        <a:t>portion,like</a:t>
                      </a:r>
                      <a:r>
                        <a:rPr lang="en-US" dirty="0"/>
                        <a:t> React Router and form handling and the many frontend files on different clubs and events.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Contributed on frontend files like Login Page, Registration Page ,Club page and events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Contributed on the backend which includes </a:t>
                      </a:r>
                      <a:r>
                        <a:rPr lang="en-US" dirty="0" err="1"/>
                        <a:t>nodejs,expressjs</a:t>
                      </a:r>
                      <a:r>
                        <a:rPr lang="en-US" dirty="0"/>
                        <a:t> and mongoose.</a:t>
                      </a:r>
                    </a:p>
                    <a:p>
                      <a:r>
                        <a:rPr lang="en-US" dirty="0"/>
                        <a:t>Designed the express </a:t>
                      </a:r>
                      <a:r>
                        <a:rPr lang="en-US" dirty="0" err="1"/>
                        <a:t>routes,mongoose</a:t>
                      </a:r>
                      <a:r>
                        <a:rPr lang="en-US" dirty="0"/>
                        <a:t> databases</a:t>
                      </a:r>
                    </a:p>
                    <a:p>
                      <a:r>
                        <a:rPr lang="en-US" dirty="0"/>
                        <a:t>(2 databases-one for registered students and one for events)</a:t>
                      </a:r>
                    </a:p>
                    <a:p>
                      <a:r>
                        <a:rPr lang="en-IN" dirty="0"/>
                        <a:t>Used </a:t>
                      </a:r>
                      <a:r>
                        <a:rPr lang="en-IN" dirty="0" err="1"/>
                        <a:t>axios</a:t>
                      </a:r>
                      <a:r>
                        <a:rPr lang="en-IN" dirty="0"/>
                        <a:t> on the frontend to display data extracted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82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Raghav Tiruvallur</cp:lastModifiedBy>
  <cp:revision>5</cp:revision>
  <dcterms:created xsi:type="dcterms:W3CDTF">2020-11-18T05:59:33Z</dcterms:created>
  <dcterms:modified xsi:type="dcterms:W3CDTF">2020-12-09T05:12:39Z</dcterms:modified>
</cp:coreProperties>
</file>