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p:scale>
          <a:sx n="75" d="100"/>
          <a:sy n="75" d="100"/>
        </p:scale>
        <p:origin x="-3220" y="-28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Yarramraju" userId="40573185d7d18993" providerId="LiveId" clId="{06C34039-EF3F-4787-8607-D9CBE0EC04FA}"/>
    <pc:docChg chg="undo custSel modSld">
      <pc:chgData name="Gayathri Yarramraju" userId="40573185d7d18993" providerId="LiveId" clId="{06C34039-EF3F-4787-8607-D9CBE0EC04FA}" dt="2024-10-11T14:16:42.652" v="40" actId="14100"/>
      <pc:docMkLst>
        <pc:docMk/>
      </pc:docMkLst>
      <pc:sldChg chg="addSp delSp modSp mod">
        <pc:chgData name="Gayathri Yarramraju" userId="40573185d7d18993" providerId="LiveId" clId="{06C34039-EF3F-4787-8607-D9CBE0EC04FA}" dt="2024-10-11T14:16:42.652" v="40" actId="14100"/>
        <pc:sldMkLst>
          <pc:docMk/>
          <pc:sldMk cId="0" sldId="260"/>
        </pc:sldMkLst>
        <pc:spChg chg="mod">
          <ac:chgData name="Gayathri Yarramraju" userId="40573185d7d18993" providerId="LiveId" clId="{06C34039-EF3F-4787-8607-D9CBE0EC04FA}" dt="2024-10-11T14:16:42.652" v="40" actId="14100"/>
          <ac:spMkLst>
            <pc:docMk/>
            <pc:sldMk cId="0" sldId="260"/>
            <ac:spMk id="34" creationId="{F416C8E8-7AB8-4134-B77A-4ADE4F9807B5}"/>
          </ac:spMkLst>
        </pc:spChg>
        <pc:grpChg chg="add del">
          <ac:chgData name="Gayathri Yarramraju" userId="40573185d7d18993" providerId="LiveId" clId="{06C34039-EF3F-4787-8607-D9CBE0EC04FA}" dt="2024-10-11T14:15:41.825" v="1" actId="478"/>
          <ac:grpSpMkLst>
            <pc:docMk/>
            <pc:sldMk cId="0" sldId="260"/>
            <ac:grpSpMk id="28" creationId="{00000000-0000-0000-0000-000000000000}"/>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11.10.2024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161853" y="7567606"/>
            <a:ext cx="3048000" cy="830997"/>
          </a:xfrm>
          <a:prstGeom prst="rect">
            <a:avLst/>
          </a:prstGeom>
          <a:noFill/>
        </p:spPr>
        <p:txBody>
          <a:bodyPr wrap="square" rtlCol="0">
            <a:spAutoFit/>
          </a:bodyPr>
          <a:lstStyle/>
          <a:p>
            <a:r>
              <a:rPr lang="en-US" sz="2400" b="1" dirty="0"/>
              <a:t>Raghavendra Varma </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Clear Sans Regular Bold</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Gayathri Yarramraju</cp:lastModifiedBy>
  <cp:revision>29</cp:revision>
  <dcterms:created xsi:type="dcterms:W3CDTF">2006-08-16T00:00:00Z</dcterms:created>
  <dcterms:modified xsi:type="dcterms:W3CDTF">2024-10-11T14:16:49Z</dcterms:modified>
  <dc:identifier>DAEhDyfaYKE</dc:identifier>
</cp:coreProperties>
</file>