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66" r:id="rId7"/>
    <p:sldId id="262" r:id="rId8"/>
    <p:sldId id="263" r:id="rId9"/>
    <p:sldId id="264" r:id="rId10"/>
    <p:sldId id="273" r:id="rId11"/>
    <p:sldId id="274" r:id="rId12"/>
    <p:sldId id="275" r:id="rId13"/>
    <p:sldId id="271" r:id="rId14"/>
    <p:sldId id="265" r:id="rId15"/>
    <p:sldId id="267" r:id="rId16"/>
    <p:sldId id="268" r:id="rId17"/>
    <p:sldId id="272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DE260-F3F9-4213-AC06-05BCDABB8576}" v="2" dt="2022-11-24T16:55:42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av.g2106@gmail.com" userId="c2af9e22ba60850b" providerId="LiveId" clId="{95EDE260-F3F9-4213-AC06-05BCDABB8576}"/>
    <pc:docChg chg="undo custSel modSld">
      <pc:chgData name="raghav.g2106@gmail.com" userId="c2af9e22ba60850b" providerId="LiveId" clId="{95EDE260-F3F9-4213-AC06-05BCDABB8576}" dt="2022-11-27T05:20:24.293" v="144" actId="1076"/>
      <pc:docMkLst>
        <pc:docMk/>
      </pc:docMkLst>
      <pc:sldChg chg="modSp mod">
        <pc:chgData name="raghav.g2106@gmail.com" userId="c2af9e22ba60850b" providerId="LiveId" clId="{95EDE260-F3F9-4213-AC06-05BCDABB8576}" dt="2022-11-24T16:56:12.316" v="141" actId="1076"/>
        <pc:sldMkLst>
          <pc:docMk/>
          <pc:sldMk cId="3288598884" sldId="257"/>
        </pc:sldMkLst>
        <pc:spChg chg="mod">
          <ac:chgData name="raghav.g2106@gmail.com" userId="c2af9e22ba60850b" providerId="LiveId" clId="{95EDE260-F3F9-4213-AC06-05BCDABB8576}" dt="2022-11-24T16:55:24.147" v="136" actId="1076"/>
          <ac:spMkLst>
            <pc:docMk/>
            <pc:sldMk cId="3288598884" sldId="257"/>
            <ac:spMk id="6" creationId="{BC0309A5-20EA-F6FF-7873-064624EE27D4}"/>
          </ac:spMkLst>
        </pc:spChg>
        <pc:picChg chg="mod">
          <ac:chgData name="raghav.g2106@gmail.com" userId="c2af9e22ba60850b" providerId="LiveId" clId="{95EDE260-F3F9-4213-AC06-05BCDABB8576}" dt="2022-11-24T16:56:12.316" v="141" actId="1076"/>
          <ac:picMkLst>
            <pc:docMk/>
            <pc:sldMk cId="3288598884" sldId="257"/>
            <ac:picMk id="4" creationId="{6E8B4210-F6AF-C42C-A0E8-DE311BF181F0}"/>
          </ac:picMkLst>
        </pc:picChg>
      </pc:sldChg>
      <pc:sldChg chg="modSp mod">
        <pc:chgData name="raghav.g2106@gmail.com" userId="c2af9e22ba60850b" providerId="LiveId" clId="{95EDE260-F3F9-4213-AC06-05BCDABB8576}" dt="2022-11-24T16:48:26.078" v="95" actId="732"/>
        <pc:sldMkLst>
          <pc:docMk/>
          <pc:sldMk cId="1159274494" sldId="268"/>
        </pc:sldMkLst>
        <pc:picChg chg="mod modCrop">
          <ac:chgData name="raghav.g2106@gmail.com" userId="c2af9e22ba60850b" providerId="LiveId" clId="{95EDE260-F3F9-4213-AC06-05BCDABB8576}" dt="2022-11-24T16:48:26.078" v="95" actId="732"/>
          <ac:picMkLst>
            <pc:docMk/>
            <pc:sldMk cId="1159274494" sldId="268"/>
            <ac:picMk id="5" creationId="{447F5AF4-132D-86BE-66FF-298B1486B087}"/>
          </ac:picMkLst>
        </pc:picChg>
      </pc:sldChg>
      <pc:sldChg chg="modSp mod">
        <pc:chgData name="raghav.g2106@gmail.com" userId="c2af9e22ba60850b" providerId="LiveId" clId="{95EDE260-F3F9-4213-AC06-05BCDABB8576}" dt="2022-11-24T16:56:04.391" v="140" actId="1076"/>
        <pc:sldMkLst>
          <pc:docMk/>
          <pc:sldMk cId="495042929" sldId="271"/>
        </pc:sldMkLst>
        <pc:spChg chg="mod">
          <ac:chgData name="raghav.g2106@gmail.com" userId="c2af9e22ba60850b" providerId="LiveId" clId="{95EDE260-F3F9-4213-AC06-05BCDABB8576}" dt="2022-11-24T16:55:59.437" v="139" actId="1076"/>
          <ac:spMkLst>
            <pc:docMk/>
            <pc:sldMk cId="495042929" sldId="271"/>
            <ac:spMk id="6" creationId="{98B2883E-9790-98ED-8E5A-A26F9D9400A1}"/>
          </ac:spMkLst>
        </pc:spChg>
        <pc:picChg chg="mod">
          <ac:chgData name="raghav.g2106@gmail.com" userId="c2af9e22ba60850b" providerId="LiveId" clId="{95EDE260-F3F9-4213-AC06-05BCDABB8576}" dt="2022-11-24T16:56:04.391" v="140" actId="1076"/>
          <ac:picMkLst>
            <pc:docMk/>
            <pc:sldMk cId="495042929" sldId="271"/>
            <ac:picMk id="4" creationId="{A861E7B5-1059-76DF-B537-AC59C5FBE4D4}"/>
          </ac:picMkLst>
        </pc:picChg>
      </pc:sldChg>
      <pc:sldChg chg="modSp mod">
        <pc:chgData name="raghav.g2106@gmail.com" userId="c2af9e22ba60850b" providerId="LiveId" clId="{95EDE260-F3F9-4213-AC06-05BCDABB8576}" dt="2022-11-27T05:20:24.293" v="144" actId="1076"/>
        <pc:sldMkLst>
          <pc:docMk/>
          <pc:sldMk cId="2744783776" sldId="272"/>
        </pc:sldMkLst>
        <pc:spChg chg="mod">
          <ac:chgData name="raghav.g2106@gmail.com" userId="c2af9e22ba60850b" providerId="LiveId" clId="{95EDE260-F3F9-4213-AC06-05BCDABB8576}" dt="2022-11-27T05:20:07.060" v="142" actId="14100"/>
          <ac:spMkLst>
            <pc:docMk/>
            <pc:sldMk cId="2744783776" sldId="272"/>
            <ac:spMk id="5" creationId="{72C85291-C707-D131-52D1-D9565FBEC479}"/>
          </ac:spMkLst>
        </pc:spChg>
        <pc:spChg chg="mod">
          <ac:chgData name="raghav.g2106@gmail.com" userId="c2af9e22ba60850b" providerId="LiveId" clId="{95EDE260-F3F9-4213-AC06-05BCDABB8576}" dt="2022-11-27T05:20:24.293" v="144" actId="1076"/>
          <ac:spMkLst>
            <pc:docMk/>
            <pc:sldMk cId="2744783776" sldId="272"/>
            <ac:spMk id="6" creationId="{244C9E97-412E-69A1-C512-4C3A8C4838BA}"/>
          </ac:spMkLst>
        </pc:spChg>
      </pc:sldChg>
      <pc:sldChg chg="modSp mod">
        <pc:chgData name="raghav.g2106@gmail.com" userId="c2af9e22ba60850b" providerId="LiveId" clId="{95EDE260-F3F9-4213-AC06-05BCDABB8576}" dt="2022-11-24T16:49:04.064" v="133" actId="20577"/>
        <pc:sldMkLst>
          <pc:docMk/>
          <pc:sldMk cId="4156851059" sldId="274"/>
        </pc:sldMkLst>
        <pc:spChg chg="mod">
          <ac:chgData name="raghav.g2106@gmail.com" userId="c2af9e22ba60850b" providerId="LiveId" clId="{95EDE260-F3F9-4213-AC06-05BCDABB8576}" dt="2022-11-24T16:49:04.064" v="133" actId="20577"/>
          <ac:spMkLst>
            <pc:docMk/>
            <pc:sldMk cId="4156851059" sldId="274"/>
            <ac:spMk id="6" creationId="{01DCA2A5-05F0-CDB7-B491-F0CF311E80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46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9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7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426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5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536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3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1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7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81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86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65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8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25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15DC6A-71DC-444A-A1BC-DDD472CF9B9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066946-EFC2-4E45-B848-A2D0011E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43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wRoRfub2HY?feature=oembed" TargetMode="External"/><Relationship Id="rId4" Type="http://schemas.openxmlformats.org/officeDocument/2006/relationships/hyperlink" Target="https://www.youtube.com/watch?v=1wRoRfub2H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/home/welcome" TargetMode="External"/><Relationship Id="rId2" Type="http://schemas.openxmlformats.org/officeDocument/2006/relationships/hyperlink" Target="https://www.coursera.org/learn/ai-for-everyone/home/welc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coursera.org/specializations/deep-learn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5t6K9iwcdw?feature=oembed" TargetMode="External"/><Relationship Id="rId4" Type="http://schemas.openxmlformats.org/officeDocument/2006/relationships/hyperlink" Target="https://www.youtube.com/watch?v=S5t6K9iwcd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5 Top Machine Learning Stocks to Buy Now | The Motley Fool">
            <a:extLst>
              <a:ext uri="{FF2B5EF4-FFF2-40B4-BE49-F238E27FC236}">
                <a16:creationId xmlns:a16="http://schemas.microsoft.com/office/drawing/2014/main" id="{D4941F52-DCA2-E834-FC23-A1E856DB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2"/>
            <a:ext cx="12192000" cy="68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42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751DBF-5D78-EC98-6847-4336D3981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"/>
          <a:stretch/>
        </p:blipFill>
        <p:spPr>
          <a:xfrm>
            <a:off x="0" y="0"/>
            <a:ext cx="12192000" cy="66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9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58FCF-FBE7-133B-89CF-FB19CEF9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24" y="1444571"/>
            <a:ext cx="10676752" cy="48442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DCA2A5-05F0-CDB7-B491-F0CF311E8016}"/>
              </a:ext>
            </a:extLst>
          </p:cNvPr>
          <p:cNvSpPr/>
          <p:nvPr/>
        </p:nvSpPr>
        <p:spPr>
          <a:xfrm>
            <a:off x="849086" y="531845"/>
            <a:ext cx="5663681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Neural Networks and Brain</a:t>
            </a:r>
          </a:p>
        </p:txBody>
      </p:sp>
    </p:spTree>
    <p:extLst>
      <p:ext uri="{BB962C8B-B14F-4D97-AF65-F5344CB8AC3E}">
        <p14:creationId xmlns:p14="http://schemas.microsoft.com/office/powerpoint/2010/main" val="415685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28E42D-922E-A220-8633-EC8D7294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3" y="1230291"/>
            <a:ext cx="10095722" cy="51504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D4026C-8B73-D4FA-5466-9457D1038B62}"/>
              </a:ext>
            </a:extLst>
          </p:cNvPr>
          <p:cNvSpPr txBox="1"/>
          <p:nvPr/>
        </p:nvSpPr>
        <p:spPr>
          <a:xfrm>
            <a:off x="1070688" y="47724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Sensor representations in the brain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5747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Blind people can now use their tongues to see">
            <a:hlinkClick r:id="" action="ppaction://media"/>
            <a:extLst>
              <a:ext uri="{FF2B5EF4-FFF2-40B4-BE49-F238E27FC236}">
                <a16:creationId xmlns:a16="http://schemas.microsoft.com/office/drawing/2014/main" id="{A861E7B5-1059-76DF-B537-AC59C5FBE4D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62737" y="291272"/>
            <a:ext cx="10466525" cy="5913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2883E-9790-98ED-8E5A-A26F9D9400A1}"/>
              </a:ext>
            </a:extLst>
          </p:cNvPr>
          <p:cNvSpPr txBox="1"/>
          <p:nvPr/>
        </p:nvSpPr>
        <p:spPr>
          <a:xfrm>
            <a:off x="1770484" y="613228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https://www.youtube.com/watch?v=1wRoRfub2HY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0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A3CC0C-D430-9081-28DF-823C4140C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"/>
          <a:stretch/>
        </p:blipFill>
        <p:spPr>
          <a:xfrm>
            <a:off x="0" y="0"/>
            <a:ext cx="12192000" cy="66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4F93FB-1AFA-FD0C-9551-380B3E517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8"/>
          <a:stretch/>
        </p:blipFill>
        <p:spPr>
          <a:xfrm>
            <a:off x="0" y="0"/>
            <a:ext cx="12192000" cy="66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4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7F5AF4-132D-86BE-66FF-298B1486B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9"/>
          <a:stretch/>
        </p:blipFill>
        <p:spPr>
          <a:xfrm>
            <a:off x="0" y="0"/>
            <a:ext cx="12192000" cy="65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1C0390-3407-8A51-62DE-A929C55DF7BD}"/>
              </a:ext>
            </a:extLst>
          </p:cNvPr>
          <p:cNvSpPr/>
          <p:nvPr/>
        </p:nvSpPr>
        <p:spPr>
          <a:xfrm>
            <a:off x="905069" y="615820"/>
            <a:ext cx="4758613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C85291-C707-D131-52D1-D9565FBEC479}"/>
              </a:ext>
            </a:extLst>
          </p:cNvPr>
          <p:cNvSpPr/>
          <p:nvPr/>
        </p:nvSpPr>
        <p:spPr>
          <a:xfrm>
            <a:off x="989044" y="1940767"/>
            <a:ext cx="5411755" cy="390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Coursera Courses: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https://www.coursera.org/learn/ai-for-everyone/home/welcome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https://www.coursera.org/learn/machine-learning/home/welcome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https://www.coursera.org/specializations/deep-learning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4C9E97-412E-69A1-C512-4C3A8C4838BA}"/>
              </a:ext>
            </a:extLst>
          </p:cNvPr>
          <p:cNvSpPr/>
          <p:nvPr/>
        </p:nvSpPr>
        <p:spPr>
          <a:xfrm>
            <a:off x="6400799" y="1373786"/>
            <a:ext cx="5411755" cy="1987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</a:t>
            </a:r>
          </a:p>
          <a:p>
            <a:pPr algn="ctr"/>
            <a:endParaRPr lang="en-IN" dirty="0"/>
          </a:p>
          <a:p>
            <a:pPr algn="ctr"/>
            <a:r>
              <a:rPr lang="en-US" dirty="0"/>
              <a:t>Hands-on Machine Learning with Scikit-Learn, </a:t>
            </a:r>
            <a:r>
              <a:rPr lang="en-US" dirty="0" err="1"/>
              <a:t>Keras</a:t>
            </a:r>
            <a:r>
              <a:rPr lang="en-US" dirty="0"/>
              <a:t> &amp; TensorFlow</a:t>
            </a:r>
            <a:endParaRPr lang="en-IN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B8AF238-A551-189B-2DF4-5642EAA94FA7}"/>
              </a:ext>
            </a:extLst>
          </p:cNvPr>
          <p:cNvSpPr/>
          <p:nvPr/>
        </p:nvSpPr>
        <p:spPr>
          <a:xfrm>
            <a:off x="5663682" y="3074437"/>
            <a:ext cx="3881535" cy="30651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Youtube</a:t>
            </a:r>
            <a:r>
              <a:rPr lang="en-IN" dirty="0"/>
              <a:t> Channels: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3309E6-BD5A-CB8E-4E35-3092C0E5E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176" y="4921751"/>
            <a:ext cx="1752752" cy="274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11D550-265B-0171-F0EE-36DA3FCCC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280" y="5437939"/>
            <a:ext cx="1676545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83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529DCB-E198-F9E2-6035-2E83D70E847E}"/>
              </a:ext>
            </a:extLst>
          </p:cNvPr>
          <p:cNvSpPr/>
          <p:nvPr/>
        </p:nvSpPr>
        <p:spPr>
          <a:xfrm>
            <a:off x="877078" y="830424"/>
            <a:ext cx="4991877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Coding Platform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7EE39-301C-39B2-9F12-B5D156EE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1" y="2252381"/>
            <a:ext cx="4655967" cy="1790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A949D5-20AE-80B8-E04F-ADAC17D7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217" y="4345420"/>
            <a:ext cx="4852184" cy="202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1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EC1E83-A57F-8936-C439-6247DB302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9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DE6648-ACE2-AF4B-1BAC-9C3E6FB8B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4"/>
          <a:stretch/>
        </p:blipFill>
        <p:spPr>
          <a:xfrm>
            <a:off x="0" y="102637"/>
            <a:ext cx="12192000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9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E629F9-B258-8C75-E02F-A3B2793EB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6"/>
          <a:stretch/>
        </p:blipFill>
        <p:spPr>
          <a:xfrm>
            <a:off x="0" y="0"/>
            <a:ext cx="12192000" cy="658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0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Interview With The Lifelike Hot Robot Named Sophia (Full) | CNBC">
            <a:hlinkClick r:id="" action="ppaction://media"/>
            <a:extLst>
              <a:ext uri="{FF2B5EF4-FFF2-40B4-BE49-F238E27FC236}">
                <a16:creationId xmlns:a16="http://schemas.microsoft.com/office/drawing/2014/main" id="{6E8B4210-F6AF-C42C-A0E8-DE311BF181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0661" y="329637"/>
            <a:ext cx="10410678" cy="5882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309A5-20EA-F6FF-7873-064624EE27D4}"/>
              </a:ext>
            </a:extLst>
          </p:cNvPr>
          <p:cNvSpPr txBox="1"/>
          <p:nvPr/>
        </p:nvSpPr>
        <p:spPr>
          <a:xfrm>
            <a:off x="1633534" y="621166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https://www.youtube.com/watch?v=S5t6K9iwcdw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59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CF9B71-5E17-396D-669F-1966B913F2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2"/>
          <a:stretch/>
        </p:blipFill>
        <p:spPr>
          <a:xfrm>
            <a:off x="0" y="0"/>
            <a:ext cx="12192000" cy="65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9A82BE-0E4D-DFE3-BE47-A81B23BFBE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3"/>
          <a:stretch/>
        </p:blipFill>
        <p:spPr>
          <a:xfrm>
            <a:off x="0" y="0"/>
            <a:ext cx="12192000" cy="66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4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908E87-3559-F214-106D-FD6031C1E8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4"/>
          <a:stretch/>
        </p:blipFill>
        <p:spPr>
          <a:xfrm>
            <a:off x="0" y="0"/>
            <a:ext cx="12192000" cy="66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5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639764-9705-DB2F-4725-C0431F2F4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"/>
          <a:stretch/>
        </p:blipFill>
        <p:spPr>
          <a:xfrm>
            <a:off x="0" y="0"/>
            <a:ext cx="12192000" cy="66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9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5FA52E-3398-D178-1205-77524B533D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7"/>
          <a:stretch/>
        </p:blipFill>
        <p:spPr>
          <a:xfrm>
            <a:off x="0" y="0"/>
            <a:ext cx="12192000" cy="66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9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717</TotalTime>
  <Words>95</Words>
  <Application>Microsoft Office PowerPoint</Application>
  <PresentationFormat>Widescreen</PresentationFormat>
  <Paragraphs>20</Paragraphs>
  <Slides>19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raghav.g2106@gmail.com</dc:creator>
  <cp:lastModifiedBy>raghav.g2106@gmail.com</cp:lastModifiedBy>
  <cp:revision>1</cp:revision>
  <dcterms:created xsi:type="dcterms:W3CDTF">2022-11-24T05:38:24Z</dcterms:created>
  <dcterms:modified xsi:type="dcterms:W3CDTF">2022-11-27T05:20:26Z</dcterms:modified>
</cp:coreProperties>
</file>