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58" r:id="rId3"/>
    <p:sldId id="262" r:id="rId4"/>
    <p:sldId id="263" r:id="rId5"/>
    <p:sldId id="274" r:id="rId6"/>
    <p:sldId id="259" r:id="rId7"/>
    <p:sldId id="260" r:id="rId8"/>
    <p:sldId id="261" r:id="rId9"/>
    <p:sldId id="268" r:id="rId10"/>
    <p:sldId id="269" r:id="rId11"/>
    <p:sldId id="270" r:id="rId12"/>
    <p:sldId id="272" r:id="rId13"/>
    <p:sldId id="273" r:id="rId14"/>
    <p:sldId id="266" r:id="rId15"/>
    <p:sldId id="267"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av.g2106@gmail.com" userId="c2af9e22ba60850b" providerId="LiveId" clId="{5A9568D9-5831-43DD-9973-95A54A7C182B}"/>
    <pc:docChg chg="modSld">
      <pc:chgData name="raghav.g2106@gmail.com" userId="c2af9e22ba60850b" providerId="LiveId" clId="{5A9568D9-5831-43DD-9973-95A54A7C182B}" dt="2022-08-03T18:28:45.001" v="43" actId="20577"/>
      <pc:docMkLst>
        <pc:docMk/>
      </pc:docMkLst>
      <pc:sldChg chg="modSp mod">
        <pc:chgData name="raghav.g2106@gmail.com" userId="c2af9e22ba60850b" providerId="LiveId" clId="{5A9568D9-5831-43DD-9973-95A54A7C182B}" dt="2022-08-03T18:28:18.993" v="29" actId="20577"/>
        <pc:sldMkLst>
          <pc:docMk/>
          <pc:sldMk cId="2613852374" sldId="256"/>
        </pc:sldMkLst>
        <pc:spChg chg="mod">
          <ac:chgData name="raghav.g2106@gmail.com" userId="c2af9e22ba60850b" providerId="LiveId" clId="{5A9568D9-5831-43DD-9973-95A54A7C182B}" dt="2022-08-03T18:28:18.993" v="29" actId="20577"/>
          <ac:spMkLst>
            <pc:docMk/>
            <pc:sldMk cId="2613852374" sldId="256"/>
            <ac:spMk id="3" creationId="{3532CE6C-8C11-4BC0-8EA8-70D315E70804}"/>
          </ac:spMkLst>
        </pc:spChg>
      </pc:sldChg>
      <pc:sldChg chg="modSp mod">
        <pc:chgData name="raghav.g2106@gmail.com" userId="c2af9e22ba60850b" providerId="LiveId" clId="{5A9568D9-5831-43DD-9973-95A54A7C182B}" dt="2022-08-03T18:28:45.001" v="43" actId="20577"/>
        <pc:sldMkLst>
          <pc:docMk/>
          <pc:sldMk cId="2471102317" sldId="258"/>
        </pc:sldMkLst>
        <pc:spChg chg="mod">
          <ac:chgData name="raghav.g2106@gmail.com" userId="c2af9e22ba60850b" providerId="LiveId" clId="{5A9568D9-5831-43DD-9973-95A54A7C182B}" dt="2022-08-03T18:28:41.643" v="42" actId="20577"/>
          <ac:spMkLst>
            <pc:docMk/>
            <pc:sldMk cId="2471102317" sldId="258"/>
            <ac:spMk id="3" creationId="{FF0769CA-8540-44FF-92D3-E507086FEC8A}"/>
          </ac:spMkLst>
        </pc:spChg>
        <pc:spChg chg="mod">
          <ac:chgData name="raghav.g2106@gmail.com" userId="c2af9e22ba60850b" providerId="LiveId" clId="{5A9568D9-5831-43DD-9973-95A54A7C182B}" dt="2022-08-03T18:28:45.001" v="43" actId="20577"/>
          <ac:spMkLst>
            <pc:docMk/>
            <pc:sldMk cId="2471102317" sldId="258"/>
            <ac:spMk id="4" creationId="{5B26560B-9A72-4057-9C41-C5D0A4CEEFD3}"/>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9C5A860-F335-4252-AA00-24FB67ED2982}" type="datetime1">
              <a:rPr lang="en-US" smtClean="0"/>
              <a:t>8/3/2022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77152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81A142-DA77-4A5F-AD1F-14E6C18F0F5F}" type="datetime1">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40534201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481A142-DA77-4A5F-AD1F-14E6C18F0F5F}"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91052189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481A142-DA77-4A5F-AD1F-14E6C18F0F5F}"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393123038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1A142-DA77-4A5F-AD1F-14E6C18F0F5F}"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36735357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481A142-DA77-4A5F-AD1F-14E6C18F0F5F}" type="datetime1">
              <a:rPr lang="en-US" smtClean="0"/>
              <a:t>8/3/2022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168409248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481A142-DA77-4A5F-AD1F-14E6C18F0F5F}" type="datetime1">
              <a:rPr lang="en-US" smtClean="0"/>
              <a:t>8/3/2022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121383308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6AB1048-0047-48CA-88BA-D69B470942CF}" type="datetime1">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17536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BD83879-648C-49A9-81A2-0EF5946532D0}" type="datetime1">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88161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4BC802-30E3-4658-9CCA-F873646FEC67}" type="datetime1">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21576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B227A3-19CE-4153-81CE-64EB7AB094B3}" type="datetime1">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70581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19A100-10F6-477E-8847-29D479EF1C92}" type="datetime1">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2110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F128AB-198A-495F-8475-FDB360C9873F}" type="datetime1">
              <a:rPr lang="en-US" smtClean="0"/>
              <a:t>8/3/2022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60612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1A235E-F8FD-479F-9FC7-18BE84110877}" type="datetime1">
              <a:rPr lang="en-US" smtClean="0"/>
              <a:t>8/3/2022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4033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90F09B-68DA-462E-9DB4-4C9ADAB8CBCC}" type="datetime1">
              <a:rPr lang="en-US" smtClean="0"/>
              <a:t>8/3/2022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59179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AC4E36-FABE-47EB-AA7F-C19A93824617}" type="datetime1">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27415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99CE6B-5DE6-4A2D-B72E-5E8969F9F56F}" type="datetime1">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85862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481A142-DA77-4A5F-AD1F-14E6C18F0F5F}" type="datetime1">
              <a:rPr lang="en-US" smtClean="0"/>
              <a:t>8/3/2022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431476865"/>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1529-FBA9-420C-A378-665697EF2309}"/>
              </a:ext>
            </a:extLst>
          </p:cNvPr>
          <p:cNvSpPr>
            <a:spLocks noGrp="1"/>
          </p:cNvSpPr>
          <p:nvPr>
            <p:ph type="ctrTitle"/>
          </p:nvPr>
        </p:nvSpPr>
        <p:spPr>
          <a:xfrm>
            <a:off x="5274825" y="1143000"/>
            <a:ext cx="6268246" cy="3134032"/>
          </a:xfrm>
        </p:spPr>
        <p:txBody>
          <a:bodyPr>
            <a:normAutofit/>
          </a:bodyPr>
          <a:lstStyle/>
          <a:p>
            <a:r>
              <a:rPr lang="en-IN" sz="6600" dirty="0"/>
              <a:t>Home Loan</a:t>
            </a:r>
            <a:br>
              <a:rPr lang="en-IN" sz="6600" dirty="0"/>
            </a:br>
            <a:r>
              <a:rPr lang="en-IN" sz="6600" dirty="0"/>
              <a:t>Analysis</a:t>
            </a:r>
          </a:p>
        </p:txBody>
      </p:sp>
      <p:sp>
        <p:nvSpPr>
          <p:cNvPr id="3" name="Subtitle 2">
            <a:extLst>
              <a:ext uri="{FF2B5EF4-FFF2-40B4-BE49-F238E27FC236}">
                <a16:creationId xmlns:a16="http://schemas.microsoft.com/office/drawing/2014/main" id="{3532CE6C-8C11-4BC0-8EA8-70D315E70804}"/>
              </a:ext>
            </a:extLst>
          </p:cNvPr>
          <p:cNvSpPr>
            <a:spLocks noGrp="1"/>
          </p:cNvSpPr>
          <p:nvPr>
            <p:ph type="subTitle" idx="1"/>
          </p:nvPr>
        </p:nvSpPr>
        <p:spPr>
          <a:xfrm>
            <a:off x="5274825" y="4752975"/>
            <a:ext cx="6268246" cy="988846"/>
          </a:xfrm>
        </p:spPr>
        <p:txBody>
          <a:bodyPr>
            <a:normAutofit/>
          </a:bodyPr>
          <a:lstStyle/>
          <a:p>
            <a:endParaRPr lang="en-IN" sz="2000" dirty="0"/>
          </a:p>
        </p:txBody>
      </p:sp>
      <p:pic>
        <p:nvPicPr>
          <p:cNvPr id="4" name="Picture 3" descr="Chart, scatter chart&#10;&#10;Description automatically generated">
            <a:extLst>
              <a:ext uri="{FF2B5EF4-FFF2-40B4-BE49-F238E27FC236}">
                <a16:creationId xmlns:a16="http://schemas.microsoft.com/office/drawing/2014/main" id="{C9EA6CE6-AE8D-4BA4-B865-066B6F6E6913}"/>
              </a:ext>
            </a:extLst>
          </p:cNvPr>
          <p:cNvPicPr>
            <a:picLocks noChangeAspect="1"/>
          </p:cNvPicPr>
          <p:nvPr/>
        </p:nvPicPr>
        <p:blipFill rotWithShape="1">
          <a:blip r:embed="rId2"/>
          <a:srcRect l="42787" r="-1" b="-1"/>
          <a:stretch/>
        </p:blipFill>
        <p:spPr>
          <a:xfrm>
            <a:off x="1109764" y="1113063"/>
            <a:ext cx="3531062"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613852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5F279D6-ED25-4D3F-9479-8ABB21867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38D0B1B4-C487-47EF-B7D0-421066454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275" y="643466"/>
            <a:ext cx="1970939" cy="5571067"/>
          </a:xfrm>
          <a:custGeom>
            <a:avLst/>
            <a:gdLst>
              <a:gd name="connsiteX0" fmla="*/ 0 w 1970939"/>
              <a:gd name="connsiteY0" fmla="*/ 0 h 5571067"/>
              <a:gd name="connsiteX1" fmla="*/ 1774861 w 1970939"/>
              <a:gd name="connsiteY1" fmla="*/ 0 h 5571067"/>
              <a:gd name="connsiteX2" fmla="*/ 1780256 w 1970939"/>
              <a:gd name="connsiteY2" fmla="*/ 32931 h 5571067"/>
              <a:gd name="connsiteX3" fmla="*/ 1802197 w 1970939"/>
              <a:gd name="connsiteY3" fmla="*/ 170349 h 5571067"/>
              <a:gd name="connsiteX4" fmla="*/ 1820981 w 1970939"/>
              <a:gd name="connsiteY4" fmla="*/ 308372 h 5571067"/>
              <a:gd name="connsiteX5" fmla="*/ 1839923 w 1970939"/>
              <a:gd name="connsiteY5" fmla="*/ 445791 h 5571067"/>
              <a:gd name="connsiteX6" fmla="*/ 1857602 w 1970939"/>
              <a:gd name="connsiteY6" fmla="*/ 583814 h 5571067"/>
              <a:gd name="connsiteX7" fmla="*/ 1872756 w 1970939"/>
              <a:gd name="connsiteY7" fmla="*/ 720022 h 5571067"/>
              <a:gd name="connsiteX8" fmla="*/ 1887120 w 1970939"/>
              <a:gd name="connsiteY8" fmla="*/ 858046 h 5571067"/>
              <a:gd name="connsiteX9" fmla="*/ 1900223 w 1970939"/>
              <a:gd name="connsiteY9" fmla="*/ 995464 h 5571067"/>
              <a:gd name="connsiteX10" fmla="*/ 1911588 w 1970939"/>
              <a:gd name="connsiteY10" fmla="*/ 1130461 h 5571067"/>
              <a:gd name="connsiteX11" fmla="*/ 1922953 w 1970939"/>
              <a:gd name="connsiteY11" fmla="*/ 1267274 h 5571067"/>
              <a:gd name="connsiteX12" fmla="*/ 1932424 w 1970939"/>
              <a:gd name="connsiteY12" fmla="*/ 1402271 h 5571067"/>
              <a:gd name="connsiteX13" fmla="*/ 1939842 w 1970939"/>
              <a:gd name="connsiteY13" fmla="*/ 1537267 h 5571067"/>
              <a:gd name="connsiteX14" fmla="*/ 1947577 w 1970939"/>
              <a:gd name="connsiteY14" fmla="*/ 1671659 h 5571067"/>
              <a:gd name="connsiteX15" fmla="*/ 1954049 w 1970939"/>
              <a:gd name="connsiteY15" fmla="*/ 1804840 h 5571067"/>
              <a:gd name="connsiteX16" fmla="*/ 1958627 w 1970939"/>
              <a:gd name="connsiteY16" fmla="*/ 1936810 h 5571067"/>
              <a:gd name="connsiteX17" fmla="*/ 1962573 w 1970939"/>
              <a:gd name="connsiteY17" fmla="*/ 2068780 h 5571067"/>
              <a:gd name="connsiteX18" fmla="*/ 1966361 w 1970939"/>
              <a:gd name="connsiteY18" fmla="*/ 2199539 h 5571067"/>
              <a:gd name="connsiteX19" fmla="*/ 1968098 w 1970939"/>
              <a:gd name="connsiteY19" fmla="*/ 2328482 h 5571067"/>
              <a:gd name="connsiteX20" fmla="*/ 1969992 w 1970939"/>
              <a:gd name="connsiteY20" fmla="*/ 2457425 h 5571067"/>
              <a:gd name="connsiteX21" fmla="*/ 1970939 w 1970939"/>
              <a:gd name="connsiteY21" fmla="*/ 2584552 h 5571067"/>
              <a:gd name="connsiteX22" fmla="*/ 1969992 w 1970939"/>
              <a:gd name="connsiteY22" fmla="*/ 2710469 h 5571067"/>
              <a:gd name="connsiteX23" fmla="*/ 1969992 w 1970939"/>
              <a:gd name="connsiteY23" fmla="*/ 2835174 h 5571067"/>
              <a:gd name="connsiteX24" fmla="*/ 1968098 w 1970939"/>
              <a:gd name="connsiteY24" fmla="*/ 2958669 h 5571067"/>
              <a:gd name="connsiteX25" fmla="*/ 1965256 w 1970939"/>
              <a:gd name="connsiteY25" fmla="*/ 3079742 h 5571067"/>
              <a:gd name="connsiteX26" fmla="*/ 1962573 w 1970939"/>
              <a:gd name="connsiteY26" fmla="*/ 3199605 h 5571067"/>
              <a:gd name="connsiteX27" fmla="*/ 1959574 w 1970939"/>
              <a:gd name="connsiteY27" fmla="*/ 3317046 h 5571067"/>
              <a:gd name="connsiteX28" fmla="*/ 1954996 w 1970939"/>
              <a:gd name="connsiteY28" fmla="*/ 3433882 h 5571067"/>
              <a:gd name="connsiteX29" fmla="*/ 1950103 w 1970939"/>
              <a:gd name="connsiteY29" fmla="*/ 3548902 h 5571067"/>
              <a:gd name="connsiteX30" fmla="*/ 1945683 w 1970939"/>
              <a:gd name="connsiteY30" fmla="*/ 3661500 h 5571067"/>
              <a:gd name="connsiteX31" fmla="*/ 1933213 w 1970939"/>
              <a:gd name="connsiteY31" fmla="*/ 3881248 h 5571067"/>
              <a:gd name="connsiteX32" fmla="*/ 1919953 w 1970939"/>
              <a:gd name="connsiteY32" fmla="*/ 4091916 h 5571067"/>
              <a:gd name="connsiteX33" fmla="*/ 1906063 w 1970939"/>
              <a:gd name="connsiteY33" fmla="*/ 4294109 h 5571067"/>
              <a:gd name="connsiteX34" fmla="*/ 1890751 w 1970939"/>
              <a:gd name="connsiteY34" fmla="*/ 4485405 h 5571067"/>
              <a:gd name="connsiteX35" fmla="*/ 1874809 w 1970939"/>
              <a:gd name="connsiteY35" fmla="*/ 4668226 h 5571067"/>
              <a:gd name="connsiteX36" fmla="*/ 1857602 w 1970939"/>
              <a:gd name="connsiteY36" fmla="*/ 4837728 h 5571067"/>
              <a:gd name="connsiteX37" fmla="*/ 1840713 w 1970939"/>
              <a:gd name="connsiteY37" fmla="*/ 4996940 h 5571067"/>
              <a:gd name="connsiteX38" fmla="*/ 1823823 w 1970939"/>
              <a:gd name="connsiteY38" fmla="*/ 5143439 h 5571067"/>
              <a:gd name="connsiteX39" fmla="*/ 1807880 w 1970939"/>
              <a:gd name="connsiteY39" fmla="*/ 5277830 h 5571067"/>
              <a:gd name="connsiteX40" fmla="*/ 1792726 w 1970939"/>
              <a:gd name="connsiteY40" fmla="*/ 5397087 h 5571067"/>
              <a:gd name="connsiteX41" fmla="*/ 1778362 w 1970939"/>
              <a:gd name="connsiteY41" fmla="*/ 5504843 h 5571067"/>
              <a:gd name="connsiteX42" fmla="*/ 1769613 w 1970939"/>
              <a:gd name="connsiteY42" fmla="*/ 5571067 h 5571067"/>
              <a:gd name="connsiteX43" fmla="*/ 0 w 1970939"/>
              <a:gd name="connsiteY43" fmla="*/ 5571067 h 557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970939" h="5571067">
                <a:moveTo>
                  <a:pt x="0" y="0"/>
                </a:moveTo>
                <a:lnTo>
                  <a:pt x="1774861" y="0"/>
                </a:lnTo>
                <a:lnTo>
                  <a:pt x="1780256" y="32931"/>
                </a:lnTo>
                <a:lnTo>
                  <a:pt x="1802197" y="170349"/>
                </a:lnTo>
                <a:lnTo>
                  <a:pt x="1820981" y="308372"/>
                </a:lnTo>
                <a:lnTo>
                  <a:pt x="1839923" y="445791"/>
                </a:lnTo>
                <a:lnTo>
                  <a:pt x="1857602" y="583814"/>
                </a:lnTo>
                <a:lnTo>
                  <a:pt x="1872756" y="720022"/>
                </a:lnTo>
                <a:lnTo>
                  <a:pt x="1887120" y="858046"/>
                </a:lnTo>
                <a:lnTo>
                  <a:pt x="1900223" y="995464"/>
                </a:lnTo>
                <a:lnTo>
                  <a:pt x="1911588" y="1130461"/>
                </a:lnTo>
                <a:lnTo>
                  <a:pt x="1922953" y="1267274"/>
                </a:lnTo>
                <a:lnTo>
                  <a:pt x="1932424" y="1402271"/>
                </a:lnTo>
                <a:lnTo>
                  <a:pt x="1939842" y="1537267"/>
                </a:lnTo>
                <a:lnTo>
                  <a:pt x="1947577" y="1671659"/>
                </a:lnTo>
                <a:lnTo>
                  <a:pt x="1954049" y="1804840"/>
                </a:lnTo>
                <a:lnTo>
                  <a:pt x="1958627" y="1936810"/>
                </a:lnTo>
                <a:lnTo>
                  <a:pt x="1962573" y="2068780"/>
                </a:lnTo>
                <a:lnTo>
                  <a:pt x="1966361" y="2199539"/>
                </a:lnTo>
                <a:lnTo>
                  <a:pt x="1968098" y="2328482"/>
                </a:lnTo>
                <a:lnTo>
                  <a:pt x="1969992" y="2457425"/>
                </a:lnTo>
                <a:lnTo>
                  <a:pt x="1970939" y="2584552"/>
                </a:lnTo>
                <a:lnTo>
                  <a:pt x="1969992" y="2710469"/>
                </a:lnTo>
                <a:lnTo>
                  <a:pt x="1969992" y="2835174"/>
                </a:lnTo>
                <a:lnTo>
                  <a:pt x="1968098" y="2958669"/>
                </a:lnTo>
                <a:lnTo>
                  <a:pt x="1965256" y="3079742"/>
                </a:lnTo>
                <a:lnTo>
                  <a:pt x="1962573" y="3199605"/>
                </a:lnTo>
                <a:lnTo>
                  <a:pt x="1959574" y="3317046"/>
                </a:lnTo>
                <a:lnTo>
                  <a:pt x="1954996" y="3433882"/>
                </a:lnTo>
                <a:lnTo>
                  <a:pt x="1950103" y="3548902"/>
                </a:lnTo>
                <a:lnTo>
                  <a:pt x="1945683" y="3661500"/>
                </a:lnTo>
                <a:lnTo>
                  <a:pt x="1933213" y="3881248"/>
                </a:lnTo>
                <a:lnTo>
                  <a:pt x="1919953" y="4091916"/>
                </a:lnTo>
                <a:lnTo>
                  <a:pt x="1906063" y="4294109"/>
                </a:lnTo>
                <a:lnTo>
                  <a:pt x="1890751" y="4485405"/>
                </a:lnTo>
                <a:lnTo>
                  <a:pt x="1874809" y="4668226"/>
                </a:lnTo>
                <a:lnTo>
                  <a:pt x="1857602" y="4837728"/>
                </a:lnTo>
                <a:lnTo>
                  <a:pt x="1840713" y="4996940"/>
                </a:lnTo>
                <a:lnTo>
                  <a:pt x="1823823" y="5143439"/>
                </a:lnTo>
                <a:lnTo>
                  <a:pt x="1807880" y="5277830"/>
                </a:lnTo>
                <a:lnTo>
                  <a:pt x="1792726" y="5397087"/>
                </a:lnTo>
                <a:lnTo>
                  <a:pt x="1778362" y="5504843"/>
                </a:lnTo>
                <a:lnTo>
                  <a:pt x="1769613" y="5571067"/>
                </a:lnTo>
                <a:lnTo>
                  <a:pt x="0" y="5571067"/>
                </a:lnTo>
                <a:close/>
              </a:path>
            </a:pathLst>
          </a:custGeom>
          <a:ln>
            <a:noFill/>
          </a:ln>
        </p:spPr>
        <p:style>
          <a:lnRef idx="2">
            <a:schemeClr val="accent1">
              <a:shade val="50000"/>
            </a:schemeClr>
          </a:lnRef>
          <a:fillRef idx="1002">
            <a:schemeClr val="dk2"/>
          </a:fillRef>
          <a:effectRef idx="0">
            <a:schemeClr val="accent1"/>
          </a:effectRef>
          <a:fontRef idx="minor">
            <a:schemeClr val="lt1"/>
          </a:fontRef>
        </p:style>
        <p:txBody>
          <a:bodyPr wrap="square">
            <a:noAutofit/>
          </a:bodyPr>
          <a:lstStyle/>
          <a:p>
            <a:endParaRPr lang="en-US" dirty="0"/>
          </a:p>
        </p:txBody>
      </p:sp>
      <p:sp>
        <p:nvSpPr>
          <p:cNvPr id="11" name="Freeform: Shape 10">
            <a:extLst>
              <a:ext uri="{FF2B5EF4-FFF2-40B4-BE49-F238E27FC236}">
                <a16:creationId xmlns:a16="http://schemas.microsoft.com/office/drawing/2014/main" id="{0214736A-03B2-4B91-B0AF-B21213F3B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969335" y="1702087"/>
            <a:ext cx="3209207" cy="612850"/>
          </a:xfrm>
          <a:custGeom>
            <a:avLst/>
            <a:gdLst>
              <a:gd name="connsiteX0" fmla="*/ 3195151 w 3209207"/>
              <a:gd name="connsiteY0" fmla="*/ 612847 h 612850"/>
              <a:gd name="connsiteX1" fmla="*/ 3029871 w 3209207"/>
              <a:gd name="connsiteY1" fmla="*/ 611146 h 612850"/>
              <a:gd name="connsiteX2" fmla="*/ 2949639 w 3209207"/>
              <a:gd name="connsiteY2" fmla="*/ 608906 h 612850"/>
              <a:gd name="connsiteX3" fmla="*/ 2978018 w 3209207"/>
              <a:gd name="connsiteY3" fmla="*/ 258115 h 612850"/>
              <a:gd name="connsiteX4" fmla="*/ 2944764 w 3209207"/>
              <a:gd name="connsiteY4" fmla="*/ 260801 h 612850"/>
              <a:gd name="connsiteX5" fmla="*/ 2806036 w 3209207"/>
              <a:gd name="connsiteY5" fmla="*/ 271446 h 612850"/>
              <a:gd name="connsiteX6" fmla="*/ 2666958 w 3209207"/>
              <a:gd name="connsiteY6" fmla="*/ 278917 h 612850"/>
              <a:gd name="connsiteX7" fmla="*/ 2528469 w 3209207"/>
              <a:gd name="connsiteY7" fmla="*/ 286593 h 612850"/>
              <a:gd name="connsiteX8" fmla="*/ 2389479 w 3209207"/>
              <a:gd name="connsiteY8" fmla="*/ 292970 h 612850"/>
              <a:gd name="connsiteX9" fmla="*/ 2252501 w 3209207"/>
              <a:gd name="connsiteY9" fmla="*/ 296993 h 612850"/>
              <a:gd name="connsiteX10" fmla="*/ 2113775 w 3209207"/>
              <a:gd name="connsiteY10" fmla="*/ 300086 h 612850"/>
              <a:gd name="connsiteX11" fmla="*/ 1975755 w 3209207"/>
              <a:gd name="connsiteY11" fmla="*/ 301980 h 612850"/>
              <a:gd name="connsiteX12" fmla="*/ 1840287 w 3209207"/>
              <a:gd name="connsiteY12" fmla="*/ 302348 h 612850"/>
              <a:gd name="connsiteX13" fmla="*/ 1703009 w 3209207"/>
              <a:gd name="connsiteY13" fmla="*/ 302570 h 612850"/>
              <a:gd name="connsiteX14" fmla="*/ 1567693 w 3209207"/>
              <a:gd name="connsiteY14" fmla="*/ 301063 h 612850"/>
              <a:gd name="connsiteX15" fmla="*/ 1432543 w 3209207"/>
              <a:gd name="connsiteY15" fmla="*/ 297523 h 612850"/>
              <a:gd name="connsiteX16" fmla="*/ 1297969 w 3209207"/>
              <a:gd name="connsiteY16" fmla="*/ 294345 h 612850"/>
              <a:gd name="connsiteX17" fmla="*/ 1164703 w 3209207"/>
              <a:gd name="connsiteY17" fmla="*/ 290015 h 612850"/>
              <a:gd name="connsiteX18" fmla="*/ 1032796 w 3209207"/>
              <a:gd name="connsiteY18" fmla="*/ 283907 h 612850"/>
              <a:gd name="connsiteX19" fmla="*/ 900940 w 3209207"/>
              <a:gd name="connsiteY19" fmla="*/ 277172 h 612850"/>
              <a:gd name="connsiteX20" fmla="*/ 770303 w 3209207"/>
              <a:gd name="connsiteY20" fmla="*/ 270380 h 612850"/>
              <a:gd name="connsiteX21" fmla="*/ 641641 w 3209207"/>
              <a:gd name="connsiteY21" fmla="*/ 261702 h 612850"/>
              <a:gd name="connsiteX22" fmla="*/ 512966 w 3209207"/>
              <a:gd name="connsiteY22" fmla="*/ 253180 h 612850"/>
              <a:gd name="connsiteX23" fmla="*/ 386177 w 3209207"/>
              <a:gd name="connsiteY23" fmla="*/ 243867 h 612850"/>
              <a:gd name="connsiteX24" fmla="*/ 260746 w 3209207"/>
              <a:gd name="connsiteY24" fmla="*/ 232775 h 612850"/>
              <a:gd name="connsiteX25" fmla="*/ 136447 w 3209207"/>
              <a:gd name="connsiteY25" fmla="*/ 222719 h 612850"/>
              <a:gd name="connsiteX26" fmla="*/ 13506 w 3209207"/>
              <a:gd name="connsiteY26" fmla="*/ 210885 h 612850"/>
              <a:gd name="connsiteX27" fmla="*/ 0 w 3209207"/>
              <a:gd name="connsiteY27" fmla="*/ 209475 h 612850"/>
              <a:gd name="connsiteX28" fmla="*/ 40844 w 3209207"/>
              <a:gd name="connsiteY28" fmla="*/ 212313 h 612850"/>
              <a:gd name="connsiteX29" fmla="*/ 132211 w 3209207"/>
              <a:gd name="connsiteY29" fmla="*/ 216946 h 612850"/>
              <a:gd name="connsiteX30" fmla="*/ 225585 w 3209207"/>
              <a:gd name="connsiteY30" fmla="*/ 221811 h 612850"/>
              <a:gd name="connsiteX31" fmla="*/ 320298 w 3209207"/>
              <a:gd name="connsiteY31" fmla="*/ 226444 h 612850"/>
              <a:gd name="connsiteX32" fmla="*/ 415680 w 3209207"/>
              <a:gd name="connsiteY32" fmla="*/ 229340 h 612850"/>
              <a:gd name="connsiteX33" fmla="*/ 512735 w 3209207"/>
              <a:gd name="connsiteY33" fmla="*/ 232120 h 612850"/>
              <a:gd name="connsiteX34" fmla="*/ 611464 w 3209207"/>
              <a:gd name="connsiteY34" fmla="*/ 235015 h 612850"/>
              <a:gd name="connsiteX35" fmla="*/ 711532 w 3209207"/>
              <a:gd name="connsiteY35" fmla="*/ 236985 h 612850"/>
              <a:gd name="connsiteX36" fmla="*/ 812604 w 3209207"/>
              <a:gd name="connsiteY36" fmla="*/ 236985 h 612850"/>
              <a:gd name="connsiteX37" fmla="*/ 915014 w 3209207"/>
              <a:gd name="connsiteY37" fmla="*/ 237795 h 612850"/>
              <a:gd name="connsiteX38" fmla="*/ 1018428 w 3209207"/>
              <a:gd name="connsiteY38" fmla="*/ 236985 h 612850"/>
              <a:gd name="connsiteX39" fmla="*/ 1122847 w 3209207"/>
              <a:gd name="connsiteY39" fmla="*/ 235015 h 612850"/>
              <a:gd name="connsiteX40" fmla="*/ 1227600 w 3209207"/>
              <a:gd name="connsiteY40" fmla="*/ 233162 h 612850"/>
              <a:gd name="connsiteX41" fmla="*/ 1333692 w 3209207"/>
              <a:gd name="connsiteY41" fmla="*/ 229340 h 612850"/>
              <a:gd name="connsiteX42" fmla="*/ 1441122 w 3209207"/>
              <a:gd name="connsiteY42" fmla="*/ 225634 h 612850"/>
              <a:gd name="connsiteX43" fmla="*/ 1547883 w 3209207"/>
              <a:gd name="connsiteY43" fmla="*/ 220769 h 612850"/>
              <a:gd name="connsiteX44" fmla="*/ 1655983 w 3209207"/>
              <a:gd name="connsiteY44" fmla="*/ 214282 h 612850"/>
              <a:gd name="connsiteX45" fmla="*/ 1765421 w 3209207"/>
              <a:gd name="connsiteY45" fmla="*/ 206638 h 612850"/>
              <a:gd name="connsiteX46" fmla="*/ 1874860 w 3209207"/>
              <a:gd name="connsiteY46" fmla="*/ 199108 h 612850"/>
              <a:gd name="connsiteX47" fmla="*/ 1984299 w 3209207"/>
              <a:gd name="connsiteY47" fmla="*/ 189495 h 612850"/>
              <a:gd name="connsiteX48" fmla="*/ 2095745 w 3209207"/>
              <a:gd name="connsiteY48" fmla="*/ 178144 h 612850"/>
              <a:gd name="connsiteX49" fmla="*/ 2205184 w 3209207"/>
              <a:gd name="connsiteY49" fmla="*/ 166793 h 612850"/>
              <a:gd name="connsiteX50" fmla="*/ 2316631 w 3209207"/>
              <a:gd name="connsiteY50" fmla="*/ 153472 h 612850"/>
              <a:gd name="connsiteX51" fmla="*/ 2429081 w 3209207"/>
              <a:gd name="connsiteY51" fmla="*/ 139226 h 612850"/>
              <a:gd name="connsiteX52" fmla="*/ 2539523 w 3209207"/>
              <a:gd name="connsiteY52" fmla="*/ 124052 h 612850"/>
              <a:gd name="connsiteX53" fmla="*/ 2651305 w 3209207"/>
              <a:gd name="connsiteY53" fmla="*/ 106215 h 612850"/>
              <a:gd name="connsiteX54" fmla="*/ 2763086 w 3209207"/>
              <a:gd name="connsiteY54" fmla="*/ 87219 h 612850"/>
              <a:gd name="connsiteX55" fmla="*/ 2874867 w 3209207"/>
              <a:gd name="connsiteY55" fmla="*/ 68339 h 612850"/>
              <a:gd name="connsiteX56" fmla="*/ 2986314 w 3209207"/>
              <a:gd name="connsiteY56" fmla="*/ 46331 h 612850"/>
              <a:gd name="connsiteX57" fmla="*/ 3097760 w 3209207"/>
              <a:gd name="connsiteY57" fmla="*/ 23629 h 612850"/>
              <a:gd name="connsiteX58" fmla="*/ 3209207 w 3209207"/>
              <a:gd name="connsiteY58" fmla="*/ 0 h 612850"/>
              <a:gd name="connsiteX59" fmla="*/ 3195151 w 3209207"/>
              <a:gd name="connsiteY59" fmla="*/ 612847 h 6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09207" h="612850">
                <a:moveTo>
                  <a:pt x="3195151" y="612847"/>
                </a:moveTo>
                <a:cubicBezTo>
                  <a:pt x="3144238" y="612898"/>
                  <a:pt x="3088941" y="612318"/>
                  <a:pt x="3029871" y="611146"/>
                </a:cubicBezTo>
                <a:lnTo>
                  <a:pt x="2949639" y="608906"/>
                </a:lnTo>
                <a:lnTo>
                  <a:pt x="2978018" y="258115"/>
                </a:lnTo>
                <a:lnTo>
                  <a:pt x="2944764" y="260801"/>
                </a:lnTo>
                <a:lnTo>
                  <a:pt x="2806036" y="271446"/>
                </a:lnTo>
                <a:lnTo>
                  <a:pt x="2666958" y="278917"/>
                </a:lnTo>
                <a:lnTo>
                  <a:pt x="2528469" y="286593"/>
                </a:lnTo>
                <a:lnTo>
                  <a:pt x="2389479" y="292970"/>
                </a:lnTo>
                <a:lnTo>
                  <a:pt x="2252501" y="296993"/>
                </a:lnTo>
                <a:lnTo>
                  <a:pt x="2113775" y="300086"/>
                </a:lnTo>
                <a:lnTo>
                  <a:pt x="1975755" y="301980"/>
                </a:lnTo>
                <a:lnTo>
                  <a:pt x="1840287" y="302348"/>
                </a:lnTo>
                <a:lnTo>
                  <a:pt x="1703009" y="302570"/>
                </a:lnTo>
                <a:lnTo>
                  <a:pt x="1567693" y="301063"/>
                </a:lnTo>
                <a:lnTo>
                  <a:pt x="1432543" y="297523"/>
                </a:lnTo>
                <a:lnTo>
                  <a:pt x="1297969" y="294345"/>
                </a:lnTo>
                <a:lnTo>
                  <a:pt x="1164703" y="290015"/>
                </a:lnTo>
                <a:lnTo>
                  <a:pt x="1032796" y="283907"/>
                </a:lnTo>
                <a:lnTo>
                  <a:pt x="900940" y="277172"/>
                </a:lnTo>
                <a:lnTo>
                  <a:pt x="770303" y="270380"/>
                </a:lnTo>
                <a:lnTo>
                  <a:pt x="641641" y="261702"/>
                </a:lnTo>
                <a:lnTo>
                  <a:pt x="512966" y="253180"/>
                </a:lnTo>
                <a:lnTo>
                  <a:pt x="386177" y="243867"/>
                </a:lnTo>
                <a:lnTo>
                  <a:pt x="260746" y="232775"/>
                </a:lnTo>
                <a:lnTo>
                  <a:pt x="136447" y="222719"/>
                </a:lnTo>
                <a:lnTo>
                  <a:pt x="13506" y="210885"/>
                </a:lnTo>
                <a:lnTo>
                  <a:pt x="0" y="209475"/>
                </a:lnTo>
                <a:lnTo>
                  <a:pt x="40844" y="212313"/>
                </a:lnTo>
                <a:lnTo>
                  <a:pt x="132211" y="216946"/>
                </a:lnTo>
                <a:lnTo>
                  <a:pt x="225585" y="221811"/>
                </a:lnTo>
                <a:lnTo>
                  <a:pt x="320298" y="226444"/>
                </a:lnTo>
                <a:lnTo>
                  <a:pt x="415680" y="229340"/>
                </a:lnTo>
                <a:lnTo>
                  <a:pt x="512735" y="232120"/>
                </a:lnTo>
                <a:lnTo>
                  <a:pt x="611464" y="235015"/>
                </a:lnTo>
                <a:lnTo>
                  <a:pt x="711532" y="236985"/>
                </a:lnTo>
                <a:lnTo>
                  <a:pt x="812604" y="236985"/>
                </a:lnTo>
                <a:lnTo>
                  <a:pt x="915014" y="237795"/>
                </a:lnTo>
                <a:lnTo>
                  <a:pt x="1018428" y="236985"/>
                </a:lnTo>
                <a:lnTo>
                  <a:pt x="1122847" y="235015"/>
                </a:lnTo>
                <a:lnTo>
                  <a:pt x="1227600" y="233162"/>
                </a:lnTo>
                <a:lnTo>
                  <a:pt x="1333692" y="229340"/>
                </a:lnTo>
                <a:lnTo>
                  <a:pt x="1441122" y="225634"/>
                </a:lnTo>
                <a:lnTo>
                  <a:pt x="1547883" y="220769"/>
                </a:lnTo>
                <a:lnTo>
                  <a:pt x="1655983" y="214282"/>
                </a:lnTo>
                <a:lnTo>
                  <a:pt x="1765421" y="206638"/>
                </a:lnTo>
                <a:lnTo>
                  <a:pt x="1874860" y="199108"/>
                </a:lnTo>
                <a:lnTo>
                  <a:pt x="1984299" y="189495"/>
                </a:lnTo>
                <a:lnTo>
                  <a:pt x="2095745" y="178144"/>
                </a:lnTo>
                <a:lnTo>
                  <a:pt x="2205184" y="166793"/>
                </a:lnTo>
                <a:lnTo>
                  <a:pt x="2316631" y="153472"/>
                </a:lnTo>
                <a:lnTo>
                  <a:pt x="2429081" y="139226"/>
                </a:lnTo>
                <a:lnTo>
                  <a:pt x="2539523" y="124052"/>
                </a:lnTo>
                <a:lnTo>
                  <a:pt x="2651305" y="106215"/>
                </a:lnTo>
                <a:lnTo>
                  <a:pt x="2763086" y="87219"/>
                </a:lnTo>
                <a:lnTo>
                  <a:pt x="2874867" y="68339"/>
                </a:lnTo>
                <a:lnTo>
                  <a:pt x="2986314" y="46331"/>
                </a:lnTo>
                <a:lnTo>
                  <a:pt x="3097760" y="23629"/>
                </a:lnTo>
                <a:lnTo>
                  <a:pt x="3209207" y="0"/>
                </a:lnTo>
                <a:cubicBezTo>
                  <a:pt x="3198832" y="386055"/>
                  <a:pt x="3205525" y="226792"/>
                  <a:pt x="3195151" y="612847"/>
                </a:cubicBezTo>
                <a:close/>
              </a:path>
            </a:pathLst>
          </a:custGeom>
          <a:solidFill>
            <a:schemeClr val="bg1">
              <a:alpha val="20000"/>
            </a:schemeClr>
          </a:solidFill>
          <a:ln>
            <a:noFill/>
          </a:ln>
        </p:spPr>
        <p:txBody>
          <a:bodyPr wrap="square">
            <a:noAutofit/>
          </a:bodyPr>
          <a:lstStyle/>
          <a:p>
            <a:endParaRPr lang="en-US" dirty="0"/>
          </a:p>
        </p:txBody>
      </p:sp>
      <p:sp>
        <p:nvSpPr>
          <p:cNvPr id="3" name="TextBox 2">
            <a:extLst>
              <a:ext uri="{FF2B5EF4-FFF2-40B4-BE49-F238E27FC236}">
                <a16:creationId xmlns:a16="http://schemas.microsoft.com/office/drawing/2014/main" id="{8AA760AA-A7BD-95E6-A552-E5443E79E74D}"/>
              </a:ext>
            </a:extLst>
          </p:cNvPr>
          <p:cNvSpPr txBox="1"/>
          <p:nvPr/>
        </p:nvSpPr>
        <p:spPr>
          <a:xfrm>
            <a:off x="2887923" y="515601"/>
            <a:ext cx="2722880" cy="646331"/>
          </a:xfrm>
          <a:prstGeom prst="rect">
            <a:avLst/>
          </a:prstGeom>
          <a:noFill/>
        </p:spPr>
        <p:txBody>
          <a:bodyPr wrap="square" rtlCol="0">
            <a:spAutoFit/>
          </a:bodyPr>
          <a:lstStyle/>
          <a:p>
            <a:r>
              <a:rPr lang="en-IN" b="1" dirty="0"/>
              <a:t>SVM</a:t>
            </a:r>
          </a:p>
          <a:p>
            <a:endParaRPr lang="en-IN" b="1" dirty="0"/>
          </a:p>
        </p:txBody>
      </p:sp>
      <p:pic>
        <p:nvPicPr>
          <p:cNvPr id="5" name="Picture 4">
            <a:extLst>
              <a:ext uri="{FF2B5EF4-FFF2-40B4-BE49-F238E27FC236}">
                <a16:creationId xmlns:a16="http://schemas.microsoft.com/office/drawing/2014/main" id="{DDFE42FB-077C-CEDE-BE6A-F29EC419EE52}"/>
              </a:ext>
            </a:extLst>
          </p:cNvPr>
          <p:cNvPicPr>
            <a:picLocks noChangeAspect="1"/>
          </p:cNvPicPr>
          <p:nvPr/>
        </p:nvPicPr>
        <p:blipFill>
          <a:blip r:embed="rId2"/>
          <a:stretch>
            <a:fillRect/>
          </a:stretch>
        </p:blipFill>
        <p:spPr>
          <a:xfrm>
            <a:off x="2896686" y="867462"/>
            <a:ext cx="6196514" cy="5360292"/>
          </a:xfrm>
          <a:prstGeom prst="rect">
            <a:avLst/>
          </a:prstGeom>
        </p:spPr>
      </p:pic>
    </p:spTree>
    <p:extLst>
      <p:ext uri="{BB962C8B-B14F-4D97-AF65-F5344CB8AC3E}">
        <p14:creationId xmlns:p14="http://schemas.microsoft.com/office/powerpoint/2010/main" val="423617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5F279D6-ED25-4D3F-9479-8ABB21867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38D0B1B4-C487-47EF-B7D0-421066454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275" y="643466"/>
            <a:ext cx="1970939" cy="5571067"/>
          </a:xfrm>
          <a:custGeom>
            <a:avLst/>
            <a:gdLst>
              <a:gd name="connsiteX0" fmla="*/ 0 w 1970939"/>
              <a:gd name="connsiteY0" fmla="*/ 0 h 5571067"/>
              <a:gd name="connsiteX1" fmla="*/ 1774861 w 1970939"/>
              <a:gd name="connsiteY1" fmla="*/ 0 h 5571067"/>
              <a:gd name="connsiteX2" fmla="*/ 1780256 w 1970939"/>
              <a:gd name="connsiteY2" fmla="*/ 32931 h 5571067"/>
              <a:gd name="connsiteX3" fmla="*/ 1802197 w 1970939"/>
              <a:gd name="connsiteY3" fmla="*/ 170349 h 5571067"/>
              <a:gd name="connsiteX4" fmla="*/ 1820981 w 1970939"/>
              <a:gd name="connsiteY4" fmla="*/ 308372 h 5571067"/>
              <a:gd name="connsiteX5" fmla="*/ 1839923 w 1970939"/>
              <a:gd name="connsiteY5" fmla="*/ 445791 h 5571067"/>
              <a:gd name="connsiteX6" fmla="*/ 1857602 w 1970939"/>
              <a:gd name="connsiteY6" fmla="*/ 583814 h 5571067"/>
              <a:gd name="connsiteX7" fmla="*/ 1872756 w 1970939"/>
              <a:gd name="connsiteY7" fmla="*/ 720022 h 5571067"/>
              <a:gd name="connsiteX8" fmla="*/ 1887120 w 1970939"/>
              <a:gd name="connsiteY8" fmla="*/ 858046 h 5571067"/>
              <a:gd name="connsiteX9" fmla="*/ 1900223 w 1970939"/>
              <a:gd name="connsiteY9" fmla="*/ 995464 h 5571067"/>
              <a:gd name="connsiteX10" fmla="*/ 1911588 w 1970939"/>
              <a:gd name="connsiteY10" fmla="*/ 1130461 h 5571067"/>
              <a:gd name="connsiteX11" fmla="*/ 1922953 w 1970939"/>
              <a:gd name="connsiteY11" fmla="*/ 1267274 h 5571067"/>
              <a:gd name="connsiteX12" fmla="*/ 1932424 w 1970939"/>
              <a:gd name="connsiteY12" fmla="*/ 1402271 h 5571067"/>
              <a:gd name="connsiteX13" fmla="*/ 1939842 w 1970939"/>
              <a:gd name="connsiteY13" fmla="*/ 1537267 h 5571067"/>
              <a:gd name="connsiteX14" fmla="*/ 1947577 w 1970939"/>
              <a:gd name="connsiteY14" fmla="*/ 1671659 h 5571067"/>
              <a:gd name="connsiteX15" fmla="*/ 1954049 w 1970939"/>
              <a:gd name="connsiteY15" fmla="*/ 1804840 h 5571067"/>
              <a:gd name="connsiteX16" fmla="*/ 1958627 w 1970939"/>
              <a:gd name="connsiteY16" fmla="*/ 1936810 h 5571067"/>
              <a:gd name="connsiteX17" fmla="*/ 1962573 w 1970939"/>
              <a:gd name="connsiteY17" fmla="*/ 2068780 h 5571067"/>
              <a:gd name="connsiteX18" fmla="*/ 1966361 w 1970939"/>
              <a:gd name="connsiteY18" fmla="*/ 2199539 h 5571067"/>
              <a:gd name="connsiteX19" fmla="*/ 1968098 w 1970939"/>
              <a:gd name="connsiteY19" fmla="*/ 2328482 h 5571067"/>
              <a:gd name="connsiteX20" fmla="*/ 1969992 w 1970939"/>
              <a:gd name="connsiteY20" fmla="*/ 2457425 h 5571067"/>
              <a:gd name="connsiteX21" fmla="*/ 1970939 w 1970939"/>
              <a:gd name="connsiteY21" fmla="*/ 2584552 h 5571067"/>
              <a:gd name="connsiteX22" fmla="*/ 1969992 w 1970939"/>
              <a:gd name="connsiteY22" fmla="*/ 2710469 h 5571067"/>
              <a:gd name="connsiteX23" fmla="*/ 1969992 w 1970939"/>
              <a:gd name="connsiteY23" fmla="*/ 2835174 h 5571067"/>
              <a:gd name="connsiteX24" fmla="*/ 1968098 w 1970939"/>
              <a:gd name="connsiteY24" fmla="*/ 2958669 h 5571067"/>
              <a:gd name="connsiteX25" fmla="*/ 1965256 w 1970939"/>
              <a:gd name="connsiteY25" fmla="*/ 3079742 h 5571067"/>
              <a:gd name="connsiteX26" fmla="*/ 1962573 w 1970939"/>
              <a:gd name="connsiteY26" fmla="*/ 3199605 h 5571067"/>
              <a:gd name="connsiteX27" fmla="*/ 1959574 w 1970939"/>
              <a:gd name="connsiteY27" fmla="*/ 3317046 h 5571067"/>
              <a:gd name="connsiteX28" fmla="*/ 1954996 w 1970939"/>
              <a:gd name="connsiteY28" fmla="*/ 3433882 h 5571067"/>
              <a:gd name="connsiteX29" fmla="*/ 1950103 w 1970939"/>
              <a:gd name="connsiteY29" fmla="*/ 3548902 h 5571067"/>
              <a:gd name="connsiteX30" fmla="*/ 1945683 w 1970939"/>
              <a:gd name="connsiteY30" fmla="*/ 3661500 h 5571067"/>
              <a:gd name="connsiteX31" fmla="*/ 1933213 w 1970939"/>
              <a:gd name="connsiteY31" fmla="*/ 3881248 h 5571067"/>
              <a:gd name="connsiteX32" fmla="*/ 1919953 w 1970939"/>
              <a:gd name="connsiteY32" fmla="*/ 4091916 h 5571067"/>
              <a:gd name="connsiteX33" fmla="*/ 1906063 w 1970939"/>
              <a:gd name="connsiteY33" fmla="*/ 4294109 h 5571067"/>
              <a:gd name="connsiteX34" fmla="*/ 1890751 w 1970939"/>
              <a:gd name="connsiteY34" fmla="*/ 4485405 h 5571067"/>
              <a:gd name="connsiteX35" fmla="*/ 1874809 w 1970939"/>
              <a:gd name="connsiteY35" fmla="*/ 4668226 h 5571067"/>
              <a:gd name="connsiteX36" fmla="*/ 1857602 w 1970939"/>
              <a:gd name="connsiteY36" fmla="*/ 4837728 h 5571067"/>
              <a:gd name="connsiteX37" fmla="*/ 1840713 w 1970939"/>
              <a:gd name="connsiteY37" fmla="*/ 4996940 h 5571067"/>
              <a:gd name="connsiteX38" fmla="*/ 1823823 w 1970939"/>
              <a:gd name="connsiteY38" fmla="*/ 5143439 h 5571067"/>
              <a:gd name="connsiteX39" fmla="*/ 1807880 w 1970939"/>
              <a:gd name="connsiteY39" fmla="*/ 5277830 h 5571067"/>
              <a:gd name="connsiteX40" fmla="*/ 1792726 w 1970939"/>
              <a:gd name="connsiteY40" fmla="*/ 5397087 h 5571067"/>
              <a:gd name="connsiteX41" fmla="*/ 1778362 w 1970939"/>
              <a:gd name="connsiteY41" fmla="*/ 5504843 h 5571067"/>
              <a:gd name="connsiteX42" fmla="*/ 1769613 w 1970939"/>
              <a:gd name="connsiteY42" fmla="*/ 5571067 h 5571067"/>
              <a:gd name="connsiteX43" fmla="*/ 0 w 1970939"/>
              <a:gd name="connsiteY43" fmla="*/ 5571067 h 557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970939" h="5571067">
                <a:moveTo>
                  <a:pt x="0" y="0"/>
                </a:moveTo>
                <a:lnTo>
                  <a:pt x="1774861" y="0"/>
                </a:lnTo>
                <a:lnTo>
                  <a:pt x="1780256" y="32931"/>
                </a:lnTo>
                <a:lnTo>
                  <a:pt x="1802197" y="170349"/>
                </a:lnTo>
                <a:lnTo>
                  <a:pt x="1820981" y="308372"/>
                </a:lnTo>
                <a:lnTo>
                  <a:pt x="1839923" y="445791"/>
                </a:lnTo>
                <a:lnTo>
                  <a:pt x="1857602" y="583814"/>
                </a:lnTo>
                <a:lnTo>
                  <a:pt x="1872756" y="720022"/>
                </a:lnTo>
                <a:lnTo>
                  <a:pt x="1887120" y="858046"/>
                </a:lnTo>
                <a:lnTo>
                  <a:pt x="1900223" y="995464"/>
                </a:lnTo>
                <a:lnTo>
                  <a:pt x="1911588" y="1130461"/>
                </a:lnTo>
                <a:lnTo>
                  <a:pt x="1922953" y="1267274"/>
                </a:lnTo>
                <a:lnTo>
                  <a:pt x="1932424" y="1402271"/>
                </a:lnTo>
                <a:lnTo>
                  <a:pt x="1939842" y="1537267"/>
                </a:lnTo>
                <a:lnTo>
                  <a:pt x="1947577" y="1671659"/>
                </a:lnTo>
                <a:lnTo>
                  <a:pt x="1954049" y="1804840"/>
                </a:lnTo>
                <a:lnTo>
                  <a:pt x="1958627" y="1936810"/>
                </a:lnTo>
                <a:lnTo>
                  <a:pt x="1962573" y="2068780"/>
                </a:lnTo>
                <a:lnTo>
                  <a:pt x="1966361" y="2199539"/>
                </a:lnTo>
                <a:lnTo>
                  <a:pt x="1968098" y="2328482"/>
                </a:lnTo>
                <a:lnTo>
                  <a:pt x="1969992" y="2457425"/>
                </a:lnTo>
                <a:lnTo>
                  <a:pt x="1970939" y="2584552"/>
                </a:lnTo>
                <a:lnTo>
                  <a:pt x="1969992" y="2710469"/>
                </a:lnTo>
                <a:lnTo>
                  <a:pt x="1969992" y="2835174"/>
                </a:lnTo>
                <a:lnTo>
                  <a:pt x="1968098" y="2958669"/>
                </a:lnTo>
                <a:lnTo>
                  <a:pt x="1965256" y="3079742"/>
                </a:lnTo>
                <a:lnTo>
                  <a:pt x="1962573" y="3199605"/>
                </a:lnTo>
                <a:lnTo>
                  <a:pt x="1959574" y="3317046"/>
                </a:lnTo>
                <a:lnTo>
                  <a:pt x="1954996" y="3433882"/>
                </a:lnTo>
                <a:lnTo>
                  <a:pt x="1950103" y="3548902"/>
                </a:lnTo>
                <a:lnTo>
                  <a:pt x="1945683" y="3661500"/>
                </a:lnTo>
                <a:lnTo>
                  <a:pt x="1933213" y="3881248"/>
                </a:lnTo>
                <a:lnTo>
                  <a:pt x="1919953" y="4091916"/>
                </a:lnTo>
                <a:lnTo>
                  <a:pt x="1906063" y="4294109"/>
                </a:lnTo>
                <a:lnTo>
                  <a:pt x="1890751" y="4485405"/>
                </a:lnTo>
                <a:lnTo>
                  <a:pt x="1874809" y="4668226"/>
                </a:lnTo>
                <a:lnTo>
                  <a:pt x="1857602" y="4837728"/>
                </a:lnTo>
                <a:lnTo>
                  <a:pt x="1840713" y="4996940"/>
                </a:lnTo>
                <a:lnTo>
                  <a:pt x="1823823" y="5143439"/>
                </a:lnTo>
                <a:lnTo>
                  <a:pt x="1807880" y="5277830"/>
                </a:lnTo>
                <a:lnTo>
                  <a:pt x="1792726" y="5397087"/>
                </a:lnTo>
                <a:lnTo>
                  <a:pt x="1778362" y="5504843"/>
                </a:lnTo>
                <a:lnTo>
                  <a:pt x="1769613" y="5571067"/>
                </a:lnTo>
                <a:lnTo>
                  <a:pt x="0" y="5571067"/>
                </a:lnTo>
                <a:close/>
              </a:path>
            </a:pathLst>
          </a:custGeom>
          <a:ln>
            <a:noFill/>
          </a:ln>
        </p:spPr>
        <p:style>
          <a:lnRef idx="2">
            <a:schemeClr val="accent1">
              <a:shade val="50000"/>
            </a:schemeClr>
          </a:lnRef>
          <a:fillRef idx="1002">
            <a:schemeClr val="dk2"/>
          </a:fillRef>
          <a:effectRef idx="0">
            <a:schemeClr val="accent1"/>
          </a:effectRef>
          <a:fontRef idx="minor">
            <a:schemeClr val="lt1"/>
          </a:fontRef>
        </p:style>
        <p:txBody>
          <a:bodyPr wrap="square">
            <a:noAutofit/>
          </a:bodyPr>
          <a:lstStyle/>
          <a:p>
            <a:endParaRPr lang="en-US" dirty="0"/>
          </a:p>
        </p:txBody>
      </p:sp>
      <p:sp>
        <p:nvSpPr>
          <p:cNvPr id="11" name="Freeform: Shape 10">
            <a:extLst>
              <a:ext uri="{FF2B5EF4-FFF2-40B4-BE49-F238E27FC236}">
                <a16:creationId xmlns:a16="http://schemas.microsoft.com/office/drawing/2014/main" id="{0214736A-03B2-4B91-B0AF-B21213F3B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969335" y="1702087"/>
            <a:ext cx="3209207" cy="612850"/>
          </a:xfrm>
          <a:custGeom>
            <a:avLst/>
            <a:gdLst>
              <a:gd name="connsiteX0" fmla="*/ 3195151 w 3209207"/>
              <a:gd name="connsiteY0" fmla="*/ 612847 h 612850"/>
              <a:gd name="connsiteX1" fmla="*/ 3029871 w 3209207"/>
              <a:gd name="connsiteY1" fmla="*/ 611146 h 612850"/>
              <a:gd name="connsiteX2" fmla="*/ 2949639 w 3209207"/>
              <a:gd name="connsiteY2" fmla="*/ 608906 h 612850"/>
              <a:gd name="connsiteX3" fmla="*/ 2978018 w 3209207"/>
              <a:gd name="connsiteY3" fmla="*/ 258115 h 612850"/>
              <a:gd name="connsiteX4" fmla="*/ 2944764 w 3209207"/>
              <a:gd name="connsiteY4" fmla="*/ 260801 h 612850"/>
              <a:gd name="connsiteX5" fmla="*/ 2806036 w 3209207"/>
              <a:gd name="connsiteY5" fmla="*/ 271446 h 612850"/>
              <a:gd name="connsiteX6" fmla="*/ 2666958 w 3209207"/>
              <a:gd name="connsiteY6" fmla="*/ 278917 h 612850"/>
              <a:gd name="connsiteX7" fmla="*/ 2528469 w 3209207"/>
              <a:gd name="connsiteY7" fmla="*/ 286593 h 612850"/>
              <a:gd name="connsiteX8" fmla="*/ 2389479 w 3209207"/>
              <a:gd name="connsiteY8" fmla="*/ 292970 h 612850"/>
              <a:gd name="connsiteX9" fmla="*/ 2252501 w 3209207"/>
              <a:gd name="connsiteY9" fmla="*/ 296993 h 612850"/>
              <a:gd name="connsiteX10" fmla="*/ 2113775 w 3209207"/>
              <a:gd name="connsiteY10" fmla="*/ 300086 h 612850"/>
              <a:gd name="connsiteX11" fmla="*/ 1975755 w 3209207"/>
              <a:gd name="connsiteY11" fmla="*/ 301980 h 612850"/>
              <a:gd name="connsiteX12" fmla="*/ 1840287 w 3209207"/>
              <a:gd name="connsiteY12" fmla="*/ 302348 h 612850"/>
              <a:gd name="connsiteX13" fmla="*/ 1703009 w 3209207"/>
              <a:gd name="connsiteY13" fmla="*/ 302570 h 612850"/>
              <a:gd name="connsiteX14" fmla="*/ 1567693 w 3209207"/>
              <a:gd name="connsiteY14" fmla="*/ 301063 h 612850"/>
              <a:gd name="connsiteX15" fmla="*/ 1432543 w 3209207"/>
              <a:gd name="connsiteY15" fmla="*/ 297523 h 612850"/>
              <a:gd name="connsiteX16" fmla="*/ 1297969 w 3209207"/>
              <a:gd name="connsiteY16" fmla="*/ 294345 h 612850"/>
              <a:gd name="connsiteX17" fmla="*/ 1164703 w 3209207"/>
              <a:gd name="connsiteY17" fmla="*/ 290015 h 612850"/>
              <a:gd name="connsiteX18" fmla="*/ 1032796 w 3209207"/>
              <a:gd name="connsiteY18" fmla="*/ 283907 h 612850"/>
              <a:gd name="connsiteX19" fmla="*/ 900940 w 3209207"/>
              <a:gd name="connsiteY19" fmla="*/ 277172 h 612850"/>
              <a:gd name="connsiteX20" fmla="*/ 770303 w 3209207"/>
              <a:gd name="connsiteY20" fmla="*/ 270380 h 612850"/>
              <a:gd name="connsiteX21" fmla="*/ 641641 w 3209207"/>
              <a:gd name="connsiteY21" fmla="*/ 261702 h 612850"/>
              <a:gd name="connsiteX22" fmla="*/ 512966 w 3209207"/>
              <a:gd name="connsiteY22" fmla="*/ 253180 h 612850"/>
              <a:gd name="connsiteX23" fmla="*/ 386177 w 3209207"/>
              <a:gd name="connsiteY23" fmla="*/ 243867 h 612850"/>
              <a:gd name="connsiteX24" fmla="*/ 260746 w 3209207"/>
              <a:gd name="connsiteY24" fmla="*/ 232775 h 612850"/>
              <a:gd name="connsiteX25" fmla="*/ 136447 w 3209207"/>
              <a:gd name="connsiteY25" fmla="*/ 222719 h 612850"/>
              <a:gd name="connsiteX26" fmla="*/ 13506 w 3209207"/>
              <a:gd name="connsiteY26" fmla="*/ 210885 h 612850"/>
              <a:gd name="connsiteX27" fmla="*/ 0 w 3209207"/>
              <a:gd name="connsiteY27" fmla="*/ 209475 h 612850"/>
              <a:gd name="connsiteX28" fmla="*/ 40844 w 3209207"/>
              <a:gd name="connsiteY28" fmla="*/ 212313 h 612850"/>
              <a:gd name="connsiteX29" fmla="*/ 132211 w 3209207"/>
              <a:gd name="connsiteY29" fmla="*/ 216946 h 612850"/>
              <a:gd name="connsiteX30" fmla="*/ 225585 w 3209207"/>
              <a:gd name="connsiteY30" fmla="*/ 221811 h 612850"/>
              <a:gd name="connsiteX31" fmla="*/ 320298 w 3209207"/>
              <a:gd name="connsiteY31" fmla="*/ 226444 h 612850"/>
              <a:gd name="connsiteX32" fmla="*/ 415680 w 3209207"/>
              <a:gd name="connsiteY32" fmla="*/ 229340 h 612850"/>
              <a:gd name="connsiteX33" fmla="*/ 512735 w 3209207"/>
              <a:gd name="connsiteY33" fmla="*/ 232120 h 612850"/>
              <a:gd name="connsiteX34" fmla="*/ 611464 w 3209207"/>
              <a:gd name="connsiteY34" fmla="*/ 235015 h 612850"/>
              <a:gd name="connsiteX35" fmla="*/ 711532 w 3209207"/>
              <a:gd name="connsiteY35" fmla="*/ 236985 h 612850"/>
              <a:gd name="connsiteX36" fmla="*/ 812604 w 3209207"/>
              <a:gd name="connsiteY36" fmla="*/ 236985 h 612850"/>
              <a:gd name="connsiteX37" fmla="*/ 915014 w 3209207"/>
              <a:gd name="connsiteY37" fmla="*/ 237795 h 612850"/>
              <a:gd name="connsiteX38" fmla="*/ 1018428 w 3209207"/>
              <a:gd name="connsiteY38" fmla="*/ 236985 h 612850"/>
              <a:gd name="connsiteX39" fmla="*/ 1122847 w 3209207"/>
              <a:gd name="connsiteY39" fmla="*/ 235015 h 612850"/>
              <a:gd name="connsiteX40" fmla="*/ 1227600 w 3209207"/>
              <a:gd name="connsiteY40" fmla="*/ 233162 h 612850"/>
              <a:gd name="connsiteX41" fmla="*/ 1333692 w 3209207"/>
              <a:gd name="connsiteY41" fmla="*/ 229340 h 612850"/>
              <a:gd name="connsiteX42" fmla="*/ 1441122 w 3209207"/>
              <a:gd name="connsiteY42" fmla="*/ 225634 h 612850"/>
              <a:gd name="connsiteX43" fmla="*/ 1547883 w 3209207"/>
              <a:gd name="connsiteY43" fmla="*/ 220769 h 612850"/>
              <a:gd name="connsiteX44" fmla="*/ 1655983 w 3209207"/>
              <a:gd name="connsiteY44" fmla="*/ 214282 h 612850"/>
              <a:gd name="connsiteX45" fmla="*/ 1765421 w 3209207"/>
              <a:gd name="connsiteY45" fmla="*/ 206638 h 612850"/>
              <a:gd name="connsiteX46" fmla="*/ 1874860 w 3209207"/>
              <a:gd name="connsiteY46" fmla="*/ 199108 h 612850"/>
              <a:gd name="connsiteX47" fmla="*/ 1984299 w 3209207"/>
              <a:gd name="connsiteY47" fmla="*/ 189495 h 612850"/>
              <a:gd name="connsiteX48" fmla="*/ 2095745 w 3209207"/>
              <a:gd name="connsiteY48" fmla="*/ 178144 h 612850"/>
              <a:gd name="connsiteX49" fmla="*/ 2205184 w 3209207"/>
              <a:gd name="connsiteY49" fmla="*/ 166793 h 612850"/>
              <a:gd name="connsiteX50" fmla="*/ 2316631 w 3209207"/>
              <a:gd name="connsiteY50" fmla="*/ 153472 h 612850"/>
              <a:gd name="connsiteX51" fmla="*/ 2429081 w 3209207"/>
              <a:gd name="connsiteY51" fmla="*/ 139226 h 612850"/>
              <a:gd name="connsiteX52" fmla="*/ 2539523 w 3209207"/>
              <a:gd name="connsiteY52" fmla="*/ 124052 h 612850"/>
              <a:gd name="connsiteX53" fmla="*/ 2651305 w 3209207"/>
              <a:gd name="connsiteY53" fmla="*/ 106215 h 612850"/>
              <a:gd name="connsiteX54" fmla="*/ 2763086 w 3209207"/>
              <a:gd name="connsiteY54" fmla="*/ 87219 h 612850"/>
              <a:gd name="connsiteX55" fmla="*/ 2874867 w 3209207"/>
              <a:gd name="connsiteY55" fmla="*/ 68339 h 612850"/>
              <a:gd name="connsiteX56" fmla="*/ 2986314 w 3209207"/>
              <a:gd name="connsiteY56" fmla="*/ 46331 h 612850"/>
              <a:gd name="connsiteX57" fmla="*/ 3097760 w 3209207"/>
              <a:gd name="connsiteY57" fmla="*/ 23629 h 612850"/>
              <a:gd name="connsiteX58" fmla="*/ 3209207 w 3209207"/>
              <a:gd name="connsiteY58" fmla="*/ 0 h 612850"/>
              <a:gd name="connsiteX59" fmla="*/ 3195151 w 3209207"/>
              <a:gd name="connsiteY59" fmla="*/ 612847 h 6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09207" h="612850">
                <a:moveTo>
                  <a:pt x="3195151" y="612847"/>
                </a:moveTo>
                <a:cubicBezTo>
                  <a:pt x="3144238" y="612898"/>
                  <a:pt x="3088941" y="612318"/>
                  <a:pt x="3029871" y="611146"/>
                </a:cubicBezTo>
                <a:lnTo>
                  <a:pt x="2949639" y="608906"/>
                </a:lnTo>
                <a:lnTo>
                  <a:pt x="2978018" y="258115"/>
                </a:lnTo>
                <a:lnTo>
                  <a:pt x="2944764" y="260801"/>
                </a:lnTo>
                <a:lnTo>
                  <a:pt x="2806036" y="271446"/>
                </a:lnTo>
                <a:lnTo>
                  <a:pt x="2666958" y="278917"/>
                </a:lnTo>
                <a:lnTo>
                  <a:pt x="2528469" y="286593"/>
                </a:lnTo>
                <a:lnTo>
                  <a:pt x="2389479" y="292970"/>
                </a:lnTo>
                <a:lnTo>
                  <a:pt x="2252501" y="296993"/>
                </a:lnTo>
                <a:lnTo>
                  <a:pt x="2113775" y="300086"/>
                </a:lnTo>
                <a:lnTo>
                  <a:pt x="1975755" y="301980"/>
                </a:lnTo>
                <a:lnTo>
                  <a:pt x="1840287" y="302348"/>
                </a:lnTo>
                <a:lnTo>
                  <a:pt x="1703009" y="302570"/>
                </a:lnTo>
                <a:lnTo>
                  <a:pt x="1567693" y="301063"/>
                </a:lnTo>
                <a:lnTo>
                  <a:pt x="1432543" y="297523"/>
                </a:lnTo>
                <a:lnTo>
                  <a:pt x="1297969" y="294345"/>
                </a:lnTo>
                <a:lnTo>
                  <a:pt x="1164703" y="290015"/>
                </a:lnTo>
                <a:lnTo>
                  <a:pt x="1032796" y="283907"/>
                </a:lnTo>
                <a:lnTo>
                  <a:pt x="900940" y="277172"/>
                </a:lnTo>
                <a:lnTo>
                  <a:pt x="770303" y="270380"/>
                </a:lnTo>
                <a:lnTo>
                  <a:pt x="641641" y="261702"/>
                </a:lnTo>
                <a:lnTo>
                  <a:pt x="512966" y="253180"/>
                </a:lnTo>
                <a:lnTo>
                  <a:pt x="386177" y="243867"/>
                </a:lnTo>
                <a:lnTo>
                  <a:pt x="260746" y="232775"/>
                </a:lnTo>
                <a:lnTo>
                  <a:pt x="136447" y="222719"/>
                </a:lnTo>
                <a:lnTo>
                  <a:pt x="13506" y="210885"/>
                </a:lnTo>
                <a:lnTo>
                  <a:pt x="0" y="209475"/>
                </a:lnTo>
                <a:lnTo>
                  <a:pt x="40844" y="212313"/>
                </a:lnTo>
                <a:lnTo>
                  <a:pt x="132211" y="216946"/>
                </a:lnTo>
                <a:lnTo>
                  <a:pt x="225585" y="221811"/>
                </a:lnTo>
                <a:lnTo>
                  <a:pt x="320298" y="226444"/>
                </a:lnTo>
                <a:lnTo>
                  <a:pt x="415680" y="229340"/>
                </a:lnTo>
                <a:lnTo>
                  <a:pt x="512735" y="232120"/>
                </a:lnTo>
                <a:lnTo>
                  <a:pt x="611464" y="235015"/>
                </a:lnTo>
                <a:lnTo>
                  <a:pt x="711532" y="236985"/>
                </a:lnTo>
                <a:lnTo>
                  <a:pt x="812604" y="236985"/>
                </a:lnTo>
                <a:lnTo>
                  <a:pt x="915014" y="237795"/>
                </a:lnTo>
                <a:lnTo>
                  <a:pt x="1018428" y="236985"/>
                </a:lnTo>
                <a:lnTo>
                  <a:pt x="1122847" y="235015"/>
                </a:lnTo>
                <a:lnTo>
                  <a:pt x="1227600" y="233162"/>
                </a:lnTo>
                <a:lnTo>
                  <a:pt x="1333692" y="229340"/>
                </a:lnTo>
                <a:lnTo>
                  <a:pt x="1441122" y="225634"/>
                </a:lnTo>
                <a:lnTo>
                  <a:pt x="1547883" y="220769"/>
                </a:lnTo>
                <a:lnTo>
                  <a:pt x="1655983" y="214282"/>
                </a:lnTo>
                <a:lnTo>
                  <a:pt x="1765421" y="206638"/>
                </a:lnTo>
                <a:lnTo>
                  <a:pt x="1874860" y="199108"/>
                </a:lnTo>
                <a:lnTo>
                  <a:pt x="1984299" y="189495"/>
                </a:lnTo>
                <a:lnTo>
                  <a:pt x="2095745" y="178144"/>
                </a:lnTo>
                <a:lnTo>
                  <a:pt x="2205184" y="166793"/>
                </a:lnTo>
                <a:lnTo>
                  <a:pt x="2316631" y="153472"/>
                </a:lnTo>
                <a:lnTo>
                  <a:pt x="2429081" y="139226"/>
                </a:lnTo>
                <a:lnTo>
                  <a:pt x="2539523" y="124052"/>
                </a:lnTo>
                <a:lnTo>
                  <a:pt x="2651305" y="106215"/>
                </a:lnTo>
                <a:lnTo>
                  <a:pt x="2763086" y="87219"/>
                </a:lnTo>
                <a:lnTo>
                  <a:pt x="2874867" y="68339"/>
                </a:lnTo>
                <a:lnTo>
                  <a:pt x="2986314" y="46331"/>
                </a:lnTo>
                <a:lnTo>
                  <a:pt x="3097760" y="23629"/>
                </a:lnTo>
                <a:lnTo>
                  <a:pt x="3209207" y="0"/>
                </a:lnTo>
                <a:cubicBezTo>
                  <a:pt x="3198832" y="386055"/>
                  <a:pt x="3205525" y="226792"/>
                  <a:pt x="3195151" y="612847"/>
                </a:cubicBezTo>
                <a:close/>
              </a:path>
            </a:pathLst>
          </a:custGeom>
          <a:solidFill>
            <a:schemeClr val="bg1">
              <a:alpha val="20000"/>
            </a:schemeClr>
          </a:solidFill>
          <a:ln>
            <a:noFill/>
          </a:ln>
        </p:spPr>
        <p:txBody>
          <a:bodyPr wrap="square">
            <a:noAutofit/>
          </a:bodyPr>
          <a:lstStyle/>
          <a:p>
            <a:endParaRPr lang="en-US" dirty="0"/>
          </a:p>
        </p:txBody>
      </p:sp>
      <p:sp>
        <p:nvSpPr>
          <p:cNvPr id="3" name="TextBox 2">
            <a:extLst>
              <a:ext uri="{FF2B5EF4-FFF2-40B4-BE49-F238E27FC236}">
                <a16:creationId xmlns:a16="http://schemas.microsoft.com/office/drawing/2014/main" id="{C256F293-DB39-3B07-1374-616CE6F42B2A}"/>
              </a:ext>
            </a:extLst>
          </p:cNvPr>
          <p:cNvSpPr txBox="1"/>
          <p:nvPr/>
        </p:nvSpPr>
        <p:spPr>
          <a:xfrm>
            <a:off x="2612214" y="548640"/>
            <a:ext cx="3495040" cy="646331"/>
          </a:xfrm>
          <a:prstGeom prst="rect">
            <a:avLst/>
          </a:prstGeom>
          <a:noFill/>
        </p:spPr>
        <p:txBody>
          <a:bodyPr wrap="square" rtlCol="0">
            <a:spAutoFit/>
          </a:bodyPr>
          <a:lstStyle/>
          <a:p>
            <a:r>
              <a:rPr lang="en-IN" b="1" i="1" dirty="0">
                <a:solidFill>
                  <a:srgbClr val="212121"/>
                </a:solidFill>
                <a:effectLst/>
                <a:latin typeface="Roboto" panose="02000000000000000000" pitchFamily="2" charset="0"/>
              </a:rPr>
              <a:t>Random Forest</a:t>
            </a:r>
          </a:p>
          <a:p>
            <a:endParaRPr lang="en-IN" dirty="0"/>
          </a:p>
        </p:txBody>
      </p:sp>
      <p:pic>
        <p:nvPicPr>
          <p:cNvPr id="4" name="Picture 3">
            <a:extLst>
              <a:ext uri="{FF2B5EF4-FFF2-40B4-BE49-F238E27FC236}">
                <a16:creationId xmlns:a16="http://schemas.microsoft.com/office/drawing/2014/main" id="{E0D1BDD2-6571-BEBF-951C-5AD3AEA2D386}"/>
              </a:ext>
            </a:extLst>
          </p:cNvPr>
          <p:cNvPicPr>
            <a:picLocks noChangeAspect="1"/>
          </p:cNvPicPr>
          <p:nvPr/>
        </p:nvPicPr>
        <p:blipFill>
          <a:blip r:embed="rId2"/>
          <a:stretch>
            <a:fillRect/>
          </a:stretch>
        </p:blipFill>
        <p:spPr>
          <a:xfrm>
            <a:off x="2749493" y="871805"/>
            <a:ext cx="5517358" cy="5707875"/>
          </a:xfrm>
          <a:prstGeom prst="rect">
            <a:avLst/>
          </a:prstGeom>
        </p:spPr>
      </p:pic>
    </p:spTree>
    <p:extLst>
      <p:ext uri="{BB962C8B-B14F-4D97-AF65-F5344CB8AC3E}">
        <p14:creationId xmlns:p14="http://schemas.microsoft.com/office/powerpoint/2010/main" val="1993934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5F279D6-ED25-4D3F-9479-8ABB21867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38D0B1B4-C487-47EF-B7D0-421066454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275" y="643466"/>
            <a:ext cx="1970939" cy="5571067"/>
          </a:xfrm>
          <a:custGeom>
            <a:avLst/>
            <a:gdLst>
              <a:gd name="connsiteX0" fmla="*/ 0 w 1970939"/>
              <a:gd name="connsiteY0" fmla="*/ 0 h 5571067"/>
              <a:gd name="connsiteX1" fmla="*/ 1774861 w 1970939"/>
              <a:gd name="connsiteY1" fmla="*/ 0 h 5571067"/>
              <a:gd name="connsiteX2" fmla="*/ 1780256 w 1970939"/>
              <a:gd name="connsiteY2" fmla="*/ 32931 h 5571067"/>
              <a:gd name="connsiteX3" fmla="*/ 1802197 w 1970939"/>
              <a:gd name="connsiteY3" fmla="*/ 170349 h 5571067"/>
              <a:gd name="connsiteX4" fmla="*/ 1820981 w 1970939"/>
              <a:gd name="connsiteY4" fmla="*/ 308372 h 5571067"/>
              <a:gd name="connsiteX5" fmla="*/ 1839923 w 1970939"/>
              <a:gd name="connsiteY5" fmla="*/ 445791 h 5571067"/>
              <a:gd name="connsiteX6" fmla="*/ 1857602 w 1970939"/>
              <a:gd name="connsiteY6" fmla="*/ 583814 h 5571067"/>
              <a:gd name="connsiteX7" fmla="*/ 1872756 w 1970939"/>
              <a:gd name="connsiteY7" fmla="*/ 720022 h 5571067"/>
              <a:gd name="connsiteX8" fmla="*/ 1887120 w 1970939"/>
              <a:gd name="connsiteY8" fmla="*/ 858046 h 5571067"/>
              <a:gd name="connsiteX9" fmla="*/ 1900223 w 1970939"/>
              <a:gd name="connsiteY9" fmla="*/ 995464 h 5571067"/>
              <a:gd name="connsiteX10" fmla="*/ 1911588 w 1970939"/>
              <a:gd name="connsiteY10" fmla="*/ 1130461 h 5571067"/>
              <a:gd name="connsiteX11" fmla="*/ 1922953 w 1970939"/>
              <a:gd name="connsiteY11" fmla="*/ 1267274 h 5571067"/>
              <a:gd name="connsiteX12" fmla="*/ 1932424 w 1970939"/>
              <a:gd name="connsiteY12" fmla="*/ 1402271 h 5571067"/>
              <a:gd name="connsiteX13" fmla="*/ 1939842 w 1970939"/>
              <a:gd name="connsiteY13" fmla="*/ 1537267 h 5571067"/>
              <a:gd name="connsiteX14" fmla="*/ 1947577 w 1970939"/>
              <a:gd name="connsiteY14" fmla="*/ 1671659 h 5571067"/>
              <a:gd name="connsiteX15" fmla="*/ 1954049 w 1970939"/>
              <a:gd name="connsiteY15" fmla="*/ 1804840 h 5571067"/>
              <a:gd name="connsiteX16" fmla="*/ 1958627 w 1970939"/>
              <a:gd name="connsiteY16" fmla="*/ 1936810 h 5571067"/>
              <a:gd name="connsiteX17" fmla="*/ 1962573 w 1970939"/>
              <a:gd name="connsiteY17" fmla="*/ 2068780 h 5571067"/>
              <a:gd name="connsiteX18" fmla="*/ 1966361 w 1970939"/>
              <a:gd name="connsiteY18" fmla="*/ 2199539 h 5571067"/>
              <a:gd name="connsiteX19" fmla="*/ 1968098 w 1970939"/>
              <a:gd name="connsiteY19" fmla="*/ 2328482 h 5571067"/>
              <a:gd name="connsiteX20" fmla="*/ 1969992 w 1970939"/>
              <a:gd name="connsiteY20" fmla="*/ 2457425 h 5571067"/>
              <a:gd name="connsiteX21" fmla="*/ 1970939 w 1970939"/>
              <a:gd name="connsiteY21" fmla="*/ 2584552 h 5571067"/>
              <a:gd name="connsiteX22" fmla="*/ 1969992 w 1970939"/>
              <a:gd name="connsiteY22" fmla="*/ 2710469 h 5571067"/>
              <a:gd name="connsiteX23" fmla="*/ 1969992 w 1970939"/>
              <a:gd name="connsiteY23" fmla="*/ 2835174 h 5571067"/>
              <a:gd name="connsiteX24" fmla="*/ 1968098 w 1970939"/>
              <a:gd name="connsiteY24" fmla="*/ 2958669 h 5571067"/>
              <a:gd name="connsiteX25" fmla="*/ 1965256 w 1970939"/>
              <a:gd name="connsiteY25" fmla="*/ 3079742 h 5571067"/>
              <a:gd name="connsiteX26" fmla="*/ 1962573 w 1970939"/>
              <a:gd name="connsiteY26" fmla="*/ 3199605 h 5571067"/>
              <a:gd name="connsiteX27" fmla="*/ 1959574 w 1970939"/>
              <a:gd name="connsiteY27" fmla="*/ 3317046 h 5571067"/>
              <a:gd name="connsiteX28" fmla="*/ 1954996 w 1970939"/>
              <a:gd name="connsiteY28" fmla="*/ 3433882 h 5571067"/>
              <a:gd name="connsiteX29" fmla="*/ 1950103 w 1970939"/>
              <a:gd name="connsiteY29" fmla="*/ 3548902 h 5571067"/>
              <a:gd name="connsiteX30" fmla="*/ 1945683 w 1970939"/>
              <a:gd name="connsiteY30" fmla="*/ 3661500 h 5571067"/>
              <a:gd name="connsiteX31" fmla="*/ 1933213 w 1970939"/>
              <a:gd name="connsiteY31" fmla="*/ 3881248 h 5571067"/>
              <a:gd name="connsiteX32" fmla="*/ 1919953 w 1970939"/>
              <a:gd name="connsiteY32" fmla="*/ 4091916 h 5571067"/>
              <a:gd name="connsiteX33" fmla="*/ 1906063 w 1970939"/>
              <a:gd name="connsiteY33" fmla="*/ 4294109 h 5571067"/>
              <a:gd name="connsiteX34" fmla="*/ 1890751 w 1970939"/>
              <a:gd name="connsiteY34" fmla="*/ 4485405 h 5571067"/>
              <a:gd name="connsiteX35" fmla="*/ 1874809 w 1970939"/>
              <a:gd name="connsiteY35" fmla="*/ 4668226 h 5571067"/>
              <a:gd name="connsiteX36" fmla="*/ 1857602 w 1970939"/>
              <a:gd name="connsiteY36" fmla="*/ 4837728 h 5571067"/>
              <a:gd name="connsiteX37" fmla="*/ 1840713 w 1970939"/>
              <a:gd name="connsiteY37" fmla="*/ 4996940 h 5571067"/>
              <a:gd name="connsiteX38" fmla="*/ 1823823 w 1970939"/>
              <a:gd name="connsiteY38" fmla="*/ 5143439 h 5571067"/>
              <a:gd name="connsiteX39" fmla="*/ 1807880 w 1970939"/>
              <a:gd name="connsiteY39" fmla="*/ 5277830 h 5571067"/>
              <a:gd name="connsiteX40" fmla="*/ 1792726 w 1970939"/>
              <a:gd name="connsiteY40" fmla="*/ 5397087 h 5571067"/>
              <a:gd name="connsiteX41" fmla="*/ 1778362 w 1970939"/>
              <a:gd name="connsiteY41" fmla="*/ 5504843 h 5571067"/>
              <a:gd name="connsiteX42" fmla="*/ 1769613 w 1970939"/>
              <a:gd name="connsiteY42" fmla="*/ 5571067 h 5571067"/>
              <a:gd name="connsiteX43" fmla="*/ 0 w 1970939"/>
              <a:gd name="connsiteY43" fmla="*/ 5571067 h 557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970939" h="5571067">
                <a:moveTo>
                  <a:pt x="0" y="0"/>
                </a:moveTo>
                <a:lnTo>
                  <a:pt x="1774861" y="0"/>
                </a:lnTo>
                <a:lnTo>
                  <a:pt x="1780256" y="32931"/>
                </a:lnTo>
                <a:lnTo>
                  <a:pt x="1802197" y="170349"/>
                </a:lnTo>
                <a:lnTo>
                  <a:pt x="1820981" y="308372"/>
                </a:lnTo>
                <a:lnTo>
                  <a:pt x="1839923" y="445791"/>
                </a:lnTo>
                <a:lnTo>
                  <a:pt x="1857602" y="583814"/>
                </a:lnTo>
                <a:lnTo>
                  <a:pt x="1872756" y="720022"/>
                </a:lnTo>
                <a:lnTo>
                  <a:pt x="1887120" y="858046"/>
                </a:lnTo>
                <a:lnTo>
                  <a:pt x="1900223" y="995464"/>
                </a:lnTo>
                <a:lnTo>
                  <a:pt x="1911588" y="1130461"/>
                </a:lnTo>
                <a:lnTo>
                  <a:pt x="1922953" y="1267274"/>
                </a:lnTo>
                <a:lnTo>
                  <a:pt x="1932424" y="1402271"/>
                </a:lnTo>
                <a:lnTo>
                  <a:pt x="1939842" y="1537267"/>
                </a:lnTo>
                <a:lnTo>
                  <a:pt x="1947577" y="1671659"/>
                </a:lnTo>
                <a:lnTo>
                  <a:pt x="1954049" y="1804840"/>
                </a:lnTo>
                <a:lnTo>
                  <a:pt x="1958627" y="1936810"/>
                </a:lnTo>
                <a:lnTo>
                  <a:pt x="1962573" y="2068780"/>
                </a:lnTo>
                <a:lnTo>
                  <a:pt x="1966361" y="2199539"/>
                </a:lnTo>
                <a:lnTo>
                  <a:pt x="1968098" y="2328482"/>
                </a:lnTo>
                <a:lnTo>
                  <a:pt x="1969992" y="2457425"/>
                </a:lnTo>
                <a:lnTo>
                  <a:pt x="1970939" y="2584552"/>
                </a:lnTo>
                <a:lnTo>
                  <a:pt x="1969992" y="2710469"/>
                </a:lnTo>
                <a:lnTo>
                  <a:pt x="1969992" y="2835174"/>
                </a:lnTo>
                <a:lnTo>
                  <a:pt x="1968098" y="2958669"/>
                </a:lnTo>
                <a:lnTo>
                  <a:pt x="1965256" y="3079742"/>
                </a:lnTo>
                <a:lnTo>
                  <a:pt x="1962573" y="3199605"/>
                </a:lnTo>
                <a:lnTo>
                  <a:pt x="1959574" y="3317046"/>
                </a:lnTo>
                <a:lnTo>
                  <a:pt x="1954996" y="3433882"/>
                </a:lnTo>
                <a:lnTo>
                  <a:pt x="1950103" y="3548902"/>
                </a:lnTo>
                <a:lnTo>
                  <a:pt x="1945683" y="3661500"/>
                </a:lnTo>
                <a:lnTo>
                  <a:pt x="1933213" y="3881248"/>
                </a:lnTo>
                <a:lnTo>
                  <a:pt x="1919953" y="4091916"/>
                </a:lnTo>
                <a:lnTo>
                  <a:pt x="1906063" y="4294109"/>
                </a:lnTo>
                <a:lnTo>
                  <a:pt x="1890751" y="4485405"/>
                </a:lnTo>
                <a:lnTo>
                  <a:pt x="1874809" y="4668226"/>
                </a:lnTo>
                <a:lnTo>
                  <a:pt x="1857602" y="4837728"/>
                </a:lnTo>
                <a:lnTo>
                  <a:pt x="1840713" y="4996940"/>
                </a:lnTo>
                <a:lnTo>
                  <a:pt x="1823823" y="5143439"/>
                </a:lnTo>
                <a:lnTo>
                  <a:pt x="1807880" y="5277830"/>
                </a:lnTo>
                <a:lnTo>
                  <a:pt x="1792726" y="5397087"/>
                </a:lnTo>
                <a:lnTo>
                  <a:pt x="1778362" y="5504843"/>
                </a:lnTo>
                <a:lnTo>
                  <a:pt x="1769613" y="5571067"/>
                </a:lnTo>
                <a:lnTo>
                  <a:pt x="0" y="5571067"/>
                </a:lnTo>
                <a:close/>
              </a:path>
            </a:pathLst>
          </a:custGeom>
          <a:ln>
            <a:noFill/>
          </a:ln>
        </p:spPr>
        <p:style>
          <a:lnRef idx="2">
            <a:schemeClr val="accent1">
              <a:shade val="50000"/>
            </a:schemeClr>
          </a:lnRef>
          <a:fillRef idx="1002">
            <a:schemeClr val="dk2"/>
          </a:fillRef>
          <a:effectRef idx="0">
            <a:schemeClr val="accent1"/>
          </a:effectRef>
          <a:fontRef idx="minor">
            <a:schemeClr val="lt1"/>
          </a:fontRef>
        </p:style>
        <p:txBody>
          <a:bodyPr wrap="square">
            <a:noAutofit/>
          </a:bodyPr>
          <a:lstStyle/>
          <a:p>
            <a:endParaRPr lang="en-US" dirty="0"/>
          </a:p>
        </p:txBody>
      </p:sp>
      <p:sp>
        <p:nvSpPr>
          <p:cNvPr id="11" name="Freeform: Shape 10">
            <a:extLst>
              <a:ext uri="{FF2B5EF4-FFF2-40B4-BE49-F238E27FC236}">
                <a16:creationId xmlns:a16="http://schemas.microsoft.com/office/drawing/2014/main" id="{0214736A-03B2-4B91-B0AF-B21213F3B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969335" y="1702087"/>
            <a:ext cx="3209207" cy="612850"/>
          </a:xfrm>
          <a:custGeom>
            <a:avLst/>
            <a:gdLst>
              <a:gd name="connsiteX0" fmla="*/ 3195151 w 3209207"/>
              <a:gd name="connsiteY0" fmla="*/ 612847 h 612850"/>
              <a:gd name="connsiteX1" fmla="*/ 3029871 w 3209207"/>
              <a:gd name="connsiteY1" fmla="*/ 611146 h 612850"/>
              <a:gd name="connsiteX2" fmla="*/ 2949639 w 3209207"/>
              <a:gd name="connsiteY2" fmla="*/ 608906 h 612850"/>
              <a:gd name="connsiteX3" fmla="*/ 2978018 w 3209207"/>
              <a:gd name="connsiteY3" fmla="*/ 258115 h 612850"/>
              <a:gd name="connsiteX4" fmla="*/ 2944764 w 3209207"/>
              <a:gd name="connsiteY4" fmla="*/ 260801 h 612850"/>
              <a:gd name="connsiteX5" fmla="*/ 2806036 w 3209207"/>
              <a:gd name="connsiteY5" fmla="*/ 271446 h 612850"/>
              <a:gd name="connsiteX6" fmla="*/ 2666958 w 3209207"/>
              <a:gd name="connsiteY6" fmla="*/ 278917 h 612850"/>
              <a:gd name="connsiteX7" fmla="*/ 2528469 w 3209207"/>
              <a:gd name="connsiteY7" fmla="*/ 286593 h 612850"/>
              <a:gd name="connsiteX8" fmla="*/ 2389479 w 3209207"/>
              <a:gd name="connsiteY8" fmla="*/ 292970 h 612850"/>
              <a:gd name="connsiteX9" fmla="*/ 2252501 w 3209207"/>
              <a:gd name="connsiteY9" fmla="*/ 296993 h 612850"/>
              <a:gd name="connsiteX10" fmla="*/ 2113775 w 3209207"/>
              <a:gd name="connsiteY10" fmla="*/ 300086 h 612850"/>
              <a:gd name="connsiteX11" fmla="*/ 1975755 w 3209207"/>
              <a:gd name="connsiteY11" fmla="*/ 301980 h 612850"/>
              <a:gd name="connsiteX12" fmla="*/ 1840287 w 3209207"/>
              <a:gd name="connsiteY12" fmla="*/ 302348 h 612850"/>
              <a:gd name="connsiteX13" fmla="*/ 1703009 w 3209207"/>
              <a:gd name="connsiteY13" fmla="*/ 302570 h 612850"/>
              <a:gd name="connsiteX14" fmla="*/ 1567693 w 3209207"/>
              <a:gd name="connsiteY14" fmla="*/ 301063 h 612850"/>
              <a:gd name="connsiteX15" fmla="*/ 1432543 w 3209207"/>
              <a:gd name="connsiteY15" fmla="*/ 297523 h 612850"/>
              <a:gd name="connsiteX16" fmla="*/ 1297969 w 3209207"/>
              <a:gd name="connsiteY16" fmla="*/ 294345 h 612850"/>
              <a:gd name="connsiteX17" fmla="*/ 1164703 w 3209207"/>
              <a:gd name="connsiteY17" fmla="*/ 290015 h 612850"/>
              <a:gd name="connsiteX18" fmla="*/ 1032796 w 3209207"/>
              <a:gd name="connsiteY18" fmla="*/ 283907 h 612850"/>
              <a:gd name="connsiteX19" fmla="*/ 900940 w 3209207"/>
              <a:gd name="connsiteY19" fmla="*/ 277172 h 612850"/>
              <a:gd name="connsiteX20" fmla="*/ 770303 w 3209207"/>
              <a:gd name="connsiteY20" fmla="*/ 270380 h 612850"/>
              <a:gd name="connsiteX21" fmla="*/ 641641 w 3209207"/>
              <a:gd name="connsiteY21" fmla="*/ 261702 h 612850"/>
              <a:gd name="connsiteX22" fmla="*/ 512966 w 3209207"/>
              <a:gd name="connsiteY22" fmla="*/ 253180 h 612850"/>
              <a:gd name="connsiteX23" fmla="*/ 386177 w 3209207"/>
              <a:gd name="connsiteY23" fmla="*/ 243867 h 612850"/>
              <a:gd name="connsiteX24" fmla="*/ 260746 w 3209207"/>
              <a:gd name="connsiteY24" fmla="*/ 232775 h 612850"/>
              <a:gd name="connsiteX25" fmla="*/ 136447 w 3209207"/>
              <a:gd name="connsiteY25" fmla="*/ 222719 h 612850"/>
              <a:gd name="connsiteX26" fmla="*/ 13506 w 3209207"/>
              <a:gd name="connsiteY26" fmla="*/ 210885 h 612850"/>
              <a:gd name="connsiteX27" fmla="*/ 0 w 3209207"/>
              <a:gd name="connsiteY27" fmla="*/ 209475 h 612850"/>
              <a:gd name="connsiteX28" fmla="*/ 40844 w 3209207"/>
              <a:gd name="connsiteY28" fmla="*/ 212313 h 612850"/>
              <a:gd name="connsiteX29" fmla="*/ 132211 w 3209207"/>
              <a:gd name="connsiteY29" fmla="*/ 216946 h 612850"/>
              <a:gd name="connsiteX30" fmla="*/ 225585 w 3209207"/>
              <a:gd name="connsiteY30" fmla="*/ 221811 h 612850"/>
              <a:gd name="connsiteX31" fmla="*/ 320298 w 3209207"/>
              <a:gd name="connsiteY31" fmla="*/ 226444 h 612850"/>
              <a:gd name="connsiteX32" fmla="*/ 415680 w 3209207"/>
              <a:gd name="connsiteY32" fmla="*/ 229340 h 612850"/>
              <a:gd name="connsiteX33" fmla="*/ 512735 w 3209207"/>
              <a:gd name="connsiteY33" fmla="*/ 232120 h 612850"/>
              <a:gd name="connsiteX34" fmla="*/ 611464 w 3209207"/>
              <a:gd name="connsiteY34" fmla="*/ 235015 h 612850"/>
              <a:gd name="connsiteX35" fmla="*/ 711532 w 3209207"/>
              <a:gd name="connsiteY35" fmla="*/ 236985 h 612850"/>
              <a:gd name="connsiteX36" fmla="*/ 812604 w 3209207"/>
              <a:gd name="connsiteY36" fmla="*/ 236985 h 612850"/>
              <a:gd name="connsiteX37" fmla="*/ 915014 w 3209207"/>
              <a:gd name="connsiteY37" fmla="*/ 237795 h 612850"/>
              <a:gd name="connsiteX38" fmla="*/ 1018428 w 3209207"/>
              <a:gd name="connsiteY38" fmla="*/ 236985 h 612850"/>
              <a:gd name="connsiteX39" fmla="*/ 1122847 w 3209207"/>
              <a:gd name="connsiteY39" fmla="*/ 235015 h 612850"/>
              <a:gd name="connsiteX40" fmla="*/ 1227600 w 3209207"/>
              <a:gd name="connsiteY40" fmla="*/ 233162 h 612850"/>
              <a:gd name="connsiteX41" fmla="*/ 1333692 w 3209207"/>
              <a:gd name="connsiteY41" fmla="*/ 229340 h 612850"/>
              <a:gd name="connsiteX42" fmla="*/ 1441122 w 3209207"/>
              <a:gd name="connsiteY42" fmla="*/ 225634 h 612850"/>
              <a:gd name="connsiteX43" fmla="*/ 1547883 w 3209207"/>
              <a:gd name="connsiteY43" fmla="*/ 220769 h 612850"/>
              <a:gd name="connsiteX44" fmla="*/ 1655983 w 3209207"/>
              <a:gd name="connsiteY44" fmla="*/ 214282 h 612850"/>
              <a:gd name="connsiteX45" fmla="*/ 1765421 w 3209207"/>
              <a:gd name="connsiteY45" fmla="*/ 206638 h 612850"/>
              <a:gd name="connsiteX46" fmla="*/ 1874860 w 3209207"/>
              <a:gd name="connsiteY46" fmla="*/ 199108 h 612850"/>
              <a:gd name="connsiteX47" fmla="*/ 1984299 w 3209207"/>
              <a:gd name="connsiteY47" fmla="*/ 189495 h 612850"/>
              <a:gd name="connsiteX48" fmla="*/ 2095745 w 3209207"/>
              <a:gd name="connsiteY48" fmla="*/ 178144 h 612850"/>
              <a:gd name="connsiteX49" fmla="*/ 2205184 w 3209207"/>
              <a:gd name="connsiteY49" fmla="*/ 166793 h 612850"/>
              <a:gd name="connsiteX50" fmla="*/ 2316631 w 3209207"/>
              <a:gd name="connsiteY50" fmla="*/ 153472 h 612850"/>
              <a:gd name="connsiteX51" fmla="*/ 2429081 w 3209207"/>
              <a:gd name="connsiteY51" fmla="*/ 139226 h 612850"/>
              <a:gd name="connsiteX52" fmla="*/ 2539523 w 3209207"/>
              <a:gd name="connsiteY52" fmla="*/ 124052 h 612850"/>
              <a:gd name="connsiteX53" fmla="*/ 2651305 w 3209207"/>
              <a:gd name="connsiteY53" fmla="*/ 106215 h 612850"/>
              <a:gd name="connsiteX54" fmla="*/ 2763086 w 3209207"/>
              <a:gd name="connsiteY54" fmla="*/ 87219 h 612850"/>
              <a:gd name="connsiteX55" fmla="*/ 2874867 w 3209207"/>
              <a:gd name="connsiteY55" fmla="*/ 68339 h 612850"/>
              <a:gd name="connsiteX56" fmla="*/ 2986314 w 3209207"/>
              <a:gd name="connsiteY56" fmla="*/ 46331 h 612850"/>
              <a:gd name="connsiteX57" fmla="*/ 3097760 w 3209207"/>
              <a:gd name="connsiteY57" fmla="*/ 23629 h 612850"/>
              <a:gd name="connsiteX58" fmla="*/ 3209207 w 3209207"/>
              <a:gd name="connsiteY58" fmla="*/ 0 h 612850"/>
              <a:gd name="connsiteX59" fmla="*/ 3195151 w 3209207"/>
              <a:gd name="connsiteY59" fmla="*/ 612847 h 6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09207" h="612850">
                <a:moveTo>
                  <a:pt x="3195151" y="612847"/>
                </a:moveTo>
                <a:cubicBezTo>
                  <a:pt x="3144238" y="612898"/>
                  <a:pt x="3088941" y="612318"/>
                  <a:pt x="3029871" y="611146"/>
                </a:cubicBezTo>
                <a:lnTo>
                  <a:pt x="2949639" y="608906"/>
                </a:lnTo>
                <a:lnTo>
                  <a:pt x="2978018" y="258115"/>
                </a:lnTo>
                <a:lnTo>
                  <a:pt x="2944764" y="260801"/>
                </a:lnTo>
                <a:lnTo>
                  <a:pt x="2806036" y="271446"/>
                </a:lnTo>
                <a:lnTo>
                  <a:pt x="2666958" y="278917"/>
                </a:lnTo>
                <a:lnTo>
                  <a:pt x="2528469" y="286593"/>
                </a:lnTo>
                <a:lnTo>
                  <a:pt x="2389479" y="292970"/>
                </a:lnTo>
                <a:lnTo>
                  <a:pt x="2252501" y="296993"/>
                </a:lnTo>
                <a:lnTo>
                  <a:pt x="2113775" y="300086"/>
                </a:lnTo>
                <a:lnTo>
                  <a:pt x="1975755" y="301980"/>
                </a:lnTo>
                <a:lnTo>
                  <a:pt x="1840287" y="302348"/>
                </a:lnTo>
                <a:lnTo>
                  <a:pt x="1703009" y="302570"/>
                </a:lnTo>
                <a:lnTo>
                  <a:pt x="1567693" y="301063"/>
                </a:lnTo>
                <a:lnTo>
                  <a:pt x="1432543" y="297523"/>
                </a:lnTo>
                <a:lnTo>
                  <a:pt x="1297969" y="294345"/>
                </a:lnTo>
                <a:lnTo>
                  <a:pt x="1164703" y="290015"/>
                </a:lnTo>
                <a:lnTo>
                  <a:pt x="1032796" y="283907"/>
                </a:lnTo>
                <a:lnTo>
                  <a:pt x="900940" y="277172"/>
                </a:lnTo>
                <a:lnTo>
                  <a:pt x="770303" y="270380"/>
                </a:lnTo>
                <a:lnTo>
                  <a:pt x="641641" y="261702"/>
                </a:lnTo>
                <a:lnTo>
                  <a:pt x="512966" y="253180"/>
                </a:lnTo>
                <a:lnTo>
                  <a:pt x="386177" y="243867"/>
                </a:lnTo>
                <a:lnTo>
                  <a:pt x="260746" y="232775"/>
                </a:lnTo>
                <a:lnTo>
                  <a:pt x="136447" y="222719"/>
                </a:lnTo>
                <a:lnTo>
                  <a:pt x="13506" y="210885"/>
                </a:lnTo>
                <a:lnTo>
                  <a:pt x="0" y="209475"/>
                </a:lnTo>
                <a:lnTo>
                  <a:pt x="40844" y="212313"/>
                </a:lnTo>
                <a:lnTo>
                  <a:pt x="132211" y="216946"/>
                </a:lnTo>
                <a:lnTo>
                  <a:pt x="225585" y="221811"/>
                </a:lnTo>
                <a:lnTo>
                  <a:pt x="320298" y="226444"/>
                </a:lnTo>
                <a:lnTo>
                  <a:pt x="415680" y="229340"/>
                </a:lnTo>
                <a:lnTo>
                  <a:pt x="512735" y="232120"/>
                </a:lnTo>
                <a:lnTo>
                  <a:pt x="611464" y="235015"/>
                </a:lnTo>
                <a:lnTo>
                  <a:pt x="711532" y="236985"/>
                </a:lnTo>
                <a:lnTo>
                  <a:pt x="812604" y="236985"/>
                </a:lnTo>
                <a:lnTo>
                  <a:pt x="915014" y="237795"/>
                </a:lnTo>
                <a:lnTo>
                  <a:pt x="1018428" y="236985"/>
                </a:lnTo>
                <a:lnTo>
                  <a:pt x="1122847" y="235015"/>
                </a:lnTo>
                <a:lnTo>
                  <a:pt x="1227600" y="233162"/>
                </a:lnTo>
                <a:lnTo>
                  <a:pt x="1333692" y="229340"/>
                </a:lnTo>
                <a:lnTo>
                  <a:pt x="1441122" y="225634"/>
                </a:lnTo>
                <a:lnTo>
                  <a:pt x="1547883" y="220769"/>
                </a:lnTo>
                <a:lnTo>
                  <a:pt x="1655983" y="214282"/>
                </a:lnTo>
                <a:lnTo>
                  <a:pt x="1765421" y="206638"/>
                </a:lnTo>
                <a:lnTo>
                  <a:pt x="1874860" y="199108"/>
                </a:lnTo>
                <a:lnTo>
                  <a:pt x="1984299" y="189495"/>
                </a:lnTo>
                <a:lnTo>
                  <a:pt x="2095745" y="178144"/>
                </a:lnTo>
                <a:lnTo>
                  <a:pt x="2205184" y="166793"/>
                </a:lnTo>
                <a:lnTo>
                  <a:pt x="2316631" y="153472"/>
                </a:lnTo>
                <a:lnTo>
                  <a:pt x="2429081" y="139226"/>
                </a:lnTo>
                <a:lnTo>
                  <a:pt x="2539523" y="124052"/>
                </a:lnTo>
                <a:lnTo>
                  <a:pt x="2651305" y="106215"/>
                </a:lnTo>
                <a:lnTo>
                  <a:pt x="2763086" y="87219"/>
                </a:lnTo>
                <a:lnTo>
                  <a:pt x="2874867" y="68339"/>
                </a:lnTo>
                <a:lnTo>
                  <a:pt x="2986314" y="46331"/>
                </a:lnTo>
                <a:lnTo>
                  <a:pt x="3097760" y="23629"/>
                </a:lnTo>
                <a:lnTo>
                  <a:pt x="3209207" y="0"/>
                </a:lnTo>
                <a:cubicBezTo>
                  <a:pt x="3198832" y="386055"/>
                  <a:pt x="3205525" y="226792"/>
                  <a:pt x="3195151" y="612847"/>
                </a:cubicBezTo>
                <a:close/>
              </a:path>
            </a:pathLst>
          </a:custGeom>
          <a:solidFill>
            <a:schemeClr val="bg1">
              <a:alpha val="20000"/>
            </a:schemeClr>
          </a:solidFill>
          <a:ln>
            <a:noFill/>
          </a:ln>
        </p:spPr>
        <p:txBody>
          <a:bodyPr wrap="square">
            <a:noAutofit/>
          </a:bodyPr>
          <a:lstStyle/>
          <a:p>
            <a:endParaRPr lang="en-US" dirty="0"/>
          </a:p>
        </p:txBody>
      </p:sp>
      <p:sp>
        <p:nvSpPr>
          <p:cNvPr id="3" name="TextBox 2">
            <a:extLst>
              <a:ext uri="{FF2B5EF4-FFF2-40B4-BE49-F238E27FC236}">
                <a16:creationId xmlns:a16="http://schemas.microsoft.com/office/drawing/2014/main" id="{C256F293-DB39-3B07-1374-616CE6F42B2A}"/>
              </a:ext>
            </a:extLst>
          </p:cNvPr>
          <p:cNvSpPr txBox="1"/>
          <p:nvPr/>
        </p:nvSpPr>
        <p:spPr>
          <a:xfrm>
            <a:off x="2612214" y="497840"/>
            <a:ext cx="3495040" cy="923330"/>
          </a:xfrm>
          <a:prstGeom prst="rect">
            <a:avLst/>
          </a:prstGeom>
          <a:noFill/>
        </p:spPr>
        <p:txBody>
          <a:bodyPr wrap="square" rtlCol="0">
            <a:spAutoFit/>
          </a:bodyPr>
          <a:lstStyle/>
          <a:p>
            <a:r>
              <a:rPr lang="en-IN" b="1" i="1" dirty="0">
                <a:solidFill>
                  <a:srgbClr val="212121"/>
                </a:solidFill>
                <a:latin typeface="Roboto" panose="02000000000000000000" pitchFamily="2" charset="0"/>
              </a:rPr>
              <a:t>Neural Network</a:t>
            </a:r>
            <a:endParaRPr lang="en-IN" b="1" i="1" dirty="0">
              <a:solidFill>
                <a:srgbClr val="212121"/>
              </a:solidFill>
              <a:effectLst/>
              <a:latin typeface="Roboto" panose="02000000000000000000" pitchFamily="2" charset="0"/>
            </a:endParaRPr>
          </a:p>
          <a:p>
            <a:endParaRPr lang="en-IN" b="1" i="1" dirty="0">
              <a:solidFill>
                <a:srgbClr val="212121"/>
              </a:solidFill>
              <a:effectLst/>
              <a:latin typeface="Roboto" panose="02000000000000000000" pitchFamily="2" charset="0"/>
            </a:endParaRPr>
          </a:p>
          <a:p>
            <a:endParaRPr lang="en-IN" dirty="0"/>
          </a:p>
        </p:txBody>
      </p:sp>
      <p:pic>
        <p:nvPicPr>
          <p:cNvPr id="5" name="Picture 4">
            <a:extLst>
              <a:ext uri="{FF2B5EF4-FFF2-40B4-BE49-F238E27FC236}">
                <a16:creationId xmlns:a16="http://schemas.microsoft.com/office/drawing/2014/main" id="{8B44DD67-D28B-0F3A-0840-7CD43DFAF402}"/>
              </a:ext>
            </a:extLst>
          </p:cNvPr>
          <p:cNvPicPr>
            <a:picLocks noChangeAspect="1"/>
          </p:cNvPicPr>
          <p:nvPr/>
        </p:nvPicPr>
        <p:blipFill>
          <a:blip r:embed="rId2"/>
          <a:stretch>
            <a:fillRect/>
          </a:stretch>
        </p:blipFill>
        <p:spPr>
          <a:xfrm>
            <a:off x="2740652" y="834347"/>
            <a:ext cx="6408975" cy="5380186"/>
          </a:xfrm>
          <a:prstGeom prst="rect">
            <a:avLst/>
          </a:prstGeom>
        </p:spPr>
      </p:pic>
    </p:spTree>
    <p:extLst>
      <p:ext uri="{BB962C8B-B14F-4D97-AF65-F5344CB8AC3E}">
        <p14:creationId xmlns:p14="http://schemas.microsoft.com/office/powerpoint/2010/main" val="2965091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5F279D6-ED25-4D3F-9479-8ABB21867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38D0B1B4-C487-47EF-B7D0-421066454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275" y="643466"/>
            <a:ext cx="1970939" cy="5571067"/>
          </a:xfrm>
          <a:custGeom>
            <a:avLst/>
            <a:gdLst>
              <a:gd name="connsiteX0" fmla="*/ 0 w 1970939"/>
              <a:gd name="connsiteY0" fmla="*/ 0 h 5571067"/>
              <a:gd name="connsiteX1" fmla="*/ 1774861 w 1970939"/>
              <a:gd name="connsiteY1" fmla="*/ 0 h 5571067"/>
              <a:gd name="connsiteX2" fmla="*/ 1780256 w 1970939"/>
              <a:gd name="connsiteY2" fmla="*/ 32931 h 5571067"/>
              <a:gd name="connsiteX3" fmla="*/ 1802197 w 1970939"/>
              <a:gd name="connsiteY3" fmla="*/ 170349 h 5571067"/>
              <a:gd name="connsiteX4" fmla="*/ 1820981 w 1970939"/>
              <a:gd name="connsiteY4" fmla="*/ 308372 h 5571067"/>
              <a:gd name="connsiteX5" fmla="*/ 1839923 w 1970939"/>
              <a:gd name="connsiteY5" fmla="*/ 445791 h 5571067"/>
              <a:gd name="connsiteX6" fmla="*/ 1857602 w 1970939"/>
              <a:gd name="connsiteY6" fmla="*/ 583814 h 5571067"/>
              <a:gd name="connsiteX7" fmla="*/ 1872756 w 1970939"/>
              <a:gd name="connsiteY7" fmla="*/ 720022 h 5571067"/>
              <a:gd name="connsiteX8" fmla="*/ 1887120 w 1970939"/>
              <a:gd name="connsiteY8" fmla="*/ 858046 h 5571067"/>
              <a:gd name="connsiteX9" fmla="*/ 1900223 w 1970939"/>
              <a:gd name="connsiteY9" fmla="*/ 995464 h 5571067"/>
              <a:gd name="connsiteX10" fmla="*/ 1911588 w 1970939"/>
              <a:gd name="connsiteY10" fmla="*/ 1130461 h 5571067"/>
              <a:gd name="connsiteX11" fmla="*/ 1922953 w 1970939"/>
              <a:gd name="connsiteY11" fmla="*/ 1267274 h 5571067"/>
              <a:gd name="connsiteX12" fmla="*/ 1932424 w 1970939"/>
              <a:gd name="connsiteY12" fmla="*/ 1402271 h 5571067"/>
              <a:gd name="connsiteX13" fmla="*/ 1939842 w 1970939"/>
              <a:gd name="connsiteY13" fmla="*/ 1537267 h 5571067"/>
              <a:gd name="connsiteX14" fmla="*/ 1947577 w 1970939"/>
              <a:gd name="connsiteY14" fmla="*/ 1671659 h 5571067"/>
              <a:gd name="connsiteX15" fmla="*/ 1954049 w 1970939"/>
              <a:gd name="connsiteY15" fmla="*/ 1804840 h 5571067"/>
              <a:gd name="connsiteX16" fmla="*/ 1958627 w 1970939"/>
              <a:gd name="connsiteY16" fmla="*/ 1936810 h 5571067"/>
              <a:gd name="connsiteX17" fmla="*/ 1962573 w 1970939"/>
              <a:gd name="connsiteY17" fmla="*/ 2068780 h 5571067"/>
              <a:gd name="connsiteX18" fmla="*/ 1966361 w 1970939"/>
              <a:gd name="connsiteY18" fmla="*/ 2199539 h 5571067"/>
              <a:gd name="connsiteX19" fmla="*/ 1968098 w 1970939"/>
              <a:gd name="connsiteY19" fmla="*/ 2328482 h 5571067"/>
              <a:gd name="connsiteX20" fmla="*/ 1969992 w 1970939"/>
              <a:gd name="connsiteY20" fmla="*/ 2457425 h 5571067"/>
              <a:gd name="connsiteX21" fmla="*/ 1970939 w 1970939"/>
              <a:gd name="connsiteY21" fmla="*/ 2584552 h 5571067"/>
              <a:gd name="connsiteX22" fmla="*/ 1969992 w 1970939"/>
              <a:gd name="connsiteY22" fmla="*/ 2710469 h 5571067"/>
              <a:gd name="connsiteX23" fmla="*/ 1969992 w 1970939"/>
              <a:gd name="connsiteY23" fmla="*/ 2835174 h 5571067"/>
              <a:gd name="connsiteX24" fmla="*/ 1968098 w 1970939"/>
              <a:gd name="connsiteY24" fmla="*/ 2958669 h 5571067"/>
              <a:gd name="connsiteX25" fmla="*/ 1965256 w 1970939"/>
              <a:gd name="connsiteY25" fmla="*/ 3079742 h 5571067"/>
              <a:gd name="connsiteX26" fmla="*/ 1962573 w 1970939"/>
              <a:gd name="connsiteY26" fmla="*/ 3199605 h 5571067"/>
              <a:gd name="connsiteX27" fmla="*/ 1959574 w 1970939"/>
              <a:gd name="connsiteY27" fmla="*/ 3317046 h 5571067"/>
              <a:gd name="connsiteX28" fmla="*/ 1954996 w 1970939"/>
              <a:gd name="connsiteY28" fmla="*/ 3433882 h 5571067"/>
              <a:gd name="connsiteX29" fmla="*/ 1950103 w 1970939"/>
              <a:gd name="connsiteY29" fmla="*/ 3548902 h 5571067"/>
              <a:gd name="connsiteX30" fmla="*/ 1945683 w 1970939"/>
              <a:gd name="connsiteY30" fmla="*/ 3661500 h 5571067"/>
              <a:gd name="connsiteX31" fmla="*/ 1933213 w 1970939"/>
              <a:gd name="connsiteY31" fmla="*/ 3881248 h 5571067"/>
              <a:gd name="connsiteX32" fmla="*/ 1919953 w 1970939"/>
              <a:gd name="connsiteY32" fmla="*/ 4091916 h 5571067"/>
              <a:gd name="connsiteX33" fmla="*/ 1906063 w 1970939"/>
              <a:gd name="connsiteY33" fmla="*/ 4294109 h 5571067"/>
              <a:gd name="connsiteX34" fmla="*/ 1890751 w 1970939"/>
              <a:gd name="connsiteY34" fmla="*/ 4485405 h 5571067"/>
              <a:gd name="connsiteX35" fmla="*/ 1874809 w 1970939"/>
              <a:gd name="connsiteY35" fmla="*/ 4668226 h 5571067"/>
              <a:gd name="connsiteX36" fmla="*/ 1857602 w 1970939"/>
              <a:gd name="connsiteY36" fmla="*/ 4837728 h 5571067"/>
              <a:gd name="connsiteX37" fmla="*/ 1840713 w 1970939"/>
              <a:gd name="connsiteY37" fmla="*/ 4996940 h 5571067"/>
              <a:gd name="connsiteX38" fmla="*/ 1823823 w 1970939"/>
              <a:gd name="connsiteY38" fmla="*/ 5143439 h 5571067"/>
              <a:gd name="connsiteX39" fmla="*/ 1807880 w 1970939"/>
              <a:gd name="connsiteY39" fmla="*/ 5277830 h 5571067"/>
              <a:gd name="connsiteX40" fmla="*/ 1792726 w 1970939"/>
              <a:gd name="connsiteY40" fmla="*/ 5397087 h 5571067"/>
              <a:gd name="connsiteX41" fmla="*/ 1778362 w 1970939"/>
              <a:gd name="connsiteY41" fmla="*/ 5504843 h 5571067"/>
              <a:gd name="connsiteX42" fmla="*/ 1769613 w 1970939"/>
              <a:gd name="connsiteY42" fmla="*/ 5571067 h 5571067"/>
              <a:gd name="connsiteX43" fmla="*/ 0 w 1970939"/>
              <a:gd name="connsiteY43" fmla="*/ 5571067 h 557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970939" h="5571067">
                <a:moveTo>
                  <a:pt x="0" y="0"/>
                </a:moveTo>
                <a:lnTo>
                  <a:pt x="1774861" y="0"/>
                </a:lnTo>
                <a:lnTo>
                  <a:pt x="1780256" y="32931"/>
                </a:lnTo>
                <a:lnTo>
                  <a:pt x="1802197" y="170349"/>
                </a:lnTo>
                <a:lnTo>
                  <a:pt x="1820981" y="308372"/>
                </a:lnTo>
                <a:lnTo>
                  <a:pt x="1839923" y="445791"/>
                </a:lnTo>
                <a:lnTo>
                  <a:pt x="1857602" y="583814"/>
                </a:lnTo>
                <a:lnTo>
                  <a:pt x="1872756" y="720022"/>
                </a:lnTo>
                <a:lnTo>
                  <a:pt x="1887120" y="858046"/>
                </a:lnTo>
                <a:lnTo>
                  <a:pt x="1900223" y="995464"/>
                </a:lnTo>
                <a:lnTo>
                  <a:pt x="1911588" y="1130461"/>
                </a:lnTo>
                <a:lnTo>
                  <a:pt x="1922953" y="1267274"/>
                </a:lnTo>
                <a:lnTo>
                  <a:pt x="1932424" y="1402271"/>
                </a:lnTo>
                <a:lnTo>
                  <a:pt x="1939842" y="1537267"/>
                </a:lnTo>
                <a:lnTo>
                  <a:pt x="1947577" y="1671659"/>
                </a:lnTo>
                <a:lnTo>
                  <a:pt x="1954049" y="1804840"/>
                </a:lnTo>
                <a:lnTo>
                  <a:pt x="1958627" y="1936810"/>
                </a:lnTo>
                <a:lnTo>
                  <a:pt x="1962573" y="2068780"/>
                </a:lnTo>
                <a:lnTo>
                  <a:pt x="1966361" y="2199539"/>
                </a:lnTo>
                <a:lnTo>
                  <a:pt x="1968098" y="2328482"/>
                </a:lnTo>
                <a:lnTo>
                  <a:pt x="1969992" y="2457425"/>
                </a:lnTo>
                <a:lnTo>
                  <a:pt x="1970939" y="2584552"/>
                </a:lnTo>
                <a:lnTo>
                  <a:pt x="1969992" y="2710469"/>
                </a:lnTo>
                <a:lnTo>
                  <a:pt x="1969992" y="2835174"/>
                </a:lnTo>
                <a:lnTo>
                  <a:pt x="1968098" y="2958669"/>
                </a:lnTo>
                <a:lnTo>
                  <a:pt x="1965256" y="3079742"/>
                </a:lnTo>
                <a:lnTo>
                  <a:pt x="1962573" y="3199605"/>
                </a:lnTo>
                <a:lnTo>
                  <a:pt x="1959574" y="3317046"/>
                </a:lnTo>
                <a:lnTo>
                  <a:pt x="1954996" y="3433882"/>
                </a:lnTo>
                <a:lnTo>
                  <a:pt x="1950103" y="3548902"/>
                </a:lnTo>
                <a:lnTo>
                  <a:pt x="1945683" y="3661500"/>
                </a:lnTo>
                <a:lnTo>
                  <a:pt x="1933213" y="3881248"/>
                </a:lnTo>
                <a:lnTo>
                  <a:pt x="1919953" y="4091916"/>
                </a:lnTo>
                <a:lnTo>
                  <a:pt x="1906063" y="4294109"/>
                </a:lnTo>
                <a:lnTo>
                  <a:pt x="1890751" y="4485405"/>
                </a:lnTo>
                <a:lnTo>
                  <a:pt x="1874809" y="4668226"/>
                </a:lnTo>
                <a:lnTo>
                  <a:pt x="1857602" y="4837728"/>
                </a:lnTo>
                <a:lnTo>
                  <a:pt x="1840713" y="4996940"/>
                </a:lnTo>
                <a:lnTo>
                  <a:pt x="1823823" y="5143439"/>
                </a:lnTo>
                <a:lnTo>
                  <a:pt x="1807880" y="5277830"/>
                </a:lnTo>
                <a:lnTo>
                  <a:pt x="1792726" y="5397087"/>
                </a:lnTo>
                <a:lnTo>
                  <a:pt x="1778362" y="5504843"/>
                </a:lnTo>
                <a:lnTo>
                  <a:pt x="1769613" y="5571067"/>
                </a:lnTo>
                <a:lnTo>
                  <a:pt x="0" y="5571067"/>
                </a:lnTo>
                <a:close/>
              </a:path>
            </a:pathLst>
          </a:custGeom>
          <a:ln>
            <a:noFill/>
          </a:ln>
        </p:spPr>
        <p:style>
          <a:lnRef idx="2">
            <a:schemeClr val="accent1">
              <a:shade val="50000"/>
            </a:schemeClr>
          </a:lnRef>
          <a:fillRef idx="1002">
            <a:schemeClr val="dk2"/>
          </a:fillRef>
          <a:effectRef idx="0">
            <a:schemeClr val="accent1"/>
          </a:effectRef>
          <a:fontRef idx="minor">
            <a:schemeClr val="lt1"/>
          </a:fontRef>
        </p:style>
        <p:txBody>
          <a:bodyPr wrap="square">
            <a:noAutofit/>
          </a:bodyPr>
          <a:lstStyle/>
          <a:p>
            <a:endParaRPr lang="en-US" dirty="0"/>
          </a:p>
        </p:txBody>
      </p:sp>
      <p:sp>
        <p:nvSpPr>
          <p:cNvPr id="11" name="Freeform: Shape 10">
            <a:extLst>
              <a:ext uri="{FF2B5EF4-FFF2-40B4-BE49-F238E27FC236}">
                <a16:creationId xmlns:a16="http://schemas.microsoft.com/office/drawing/2014/main" id="{0214736A-03B2-4B91-B0AF-B21213F3B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969335" y="1702087"/>
            <a:ext cx="3209207" cy="612850"/>
          </a:xfrm>
          <a:custGeom>
            <a:avLst/>
            <a:gdLst>
              <a:gd name="connsiteX0" fmla="*/ 3195151 w 3209207"/>
              <a:gd name="connsiteY0" fmla="*/ 612847 h 612850"/>
              <a:gd name="connsiteX1" fmla="*/ 3029871 w 3209207"/>
              <a:gd name="connsiteY1" fmla="*/ 611146 h 612850"/>
              <a:gd name="connsiteX2" fmla="*/ 2949639 w 3209207"/>
              <a:gd name="connsiteY2" fmla="*/ 608906 h 612850"/>
              <a:gd name="connsiteX3" fmla="*/ 2978018 w 3209207"/>
              <a:gd name="connsiteY3" fmla="*/ 258115 h 612850"/>
              <a:gd name="connsiteX4" fmla="*/ 2944764 w 3209207"/>
              <a:gd name="connsiteY4" fmla="*/ 260801 h 612850"/>
              <a:gd name="connsiteX5" fmla="*/ 2806036 w 3209207"/>
              <a:gd name="connsiteY5" fmla="*/ 271446 h 612850"/>
              <a:gd name="connsiteX6" fmla="*/ 2666958 w 3209207"/>
              <a:gd name="connsiteY6" fmla="*/ 278917 h 612850"/>
              <a:gd name="connsiteX7" fmla="*/ 2528469 w 3209207"/>
              <a:gd name="connsiteY7" fmla="*/ 286593 h 612850"/>
              <a:gd name="connsiteX8" fmla="*/ 2389479 w 3209207"/>
              <a:gd name="connsiteY8" fmla="*/ 292970 h 612850"/>
              <a:gd name="connsiteX9" fmla="*/ 2252501 w 3209207"/>
              <a:gd name="connsiteY9" fmla="*/ 296993 h 612850"/>
              <a:gd name="connsiteX10" fmla="*/ 2113775 w 3209207"/>
              <a:gd name="connsiteY10" fmla="*/ 300086 h 612850"/>
              <a:gd name="connsiteX11" fmla="*/ 1975755 w 3209207"/>
              <a:gd name="connsiteY11" fmla="*/ 301980 h 612850"/>
              <a:gd name="connsiteX12" fmla="*/ 1840287 w 3209207"/>
              <a:gd name="connsiteY12" fmla="*/ 302348 h 612850"/>
              <a:gd name="connsiteX13" fmla="*/ 1703009 w 3209207"/>
              <a:gd name="connsiteY13" fmla="*/ 302570 h 612850"/>
              <a:gd name="connsiteX14" fmla="*/ 1567693 w 3209207"/>
              <a:gd name="connsiteY14" fmla="*/ 301063 h 612850"/>
              <a:gd name="connsiteX15" fmla="*/ 1432543 w 3209207"/>
              <a:gd name="connsiteY15" fmla="*/ 297523 h 612850"/>
              <a:gd name="connsiteX16" fmla="*/ 1297969 w 3209207"/>
              <a:gd name="connsiteY16" fmla="*/ 294345 h 612850"/>
              <a:gd name="connsiteX17" fmla="*/ 1164703 w 3209207"/>
              <a:gd name="connsiteY17" fmla="*/ 290015 h 612850"/>
              <a:gd name="connsiteX18" fmla="*/ 1032796 w 3209207"/>
              <a:gd name="connsiteY18" fmla="*/ 283907 h 612850"/>
              <a:gd name="connsiteX19" fmla="*/ 900940 w 3209207"/>
              <a:gd name="connsiteY19" fmla="*/ 277172 h 612850"/>
              <a:gd name="connsiteX20" fmla="*/ 770303 w 3209207"/>
              <a:gd name="connsiteY20" fmla="*/ 270380 h 612850"/>
              <a:gd name="connsiteX21" fmla="*/ 641641 w 3209207"/>
              <a:gd name="connsiteY21" fmla="*/ 261702 h 612850"/>
              <a:gd name="connsiteX22" fmla="*/ 512966 w 3209207"/>
              <a:gd name="connsiteY22" fmla="*/ 253180 h 612850"/>
              <a:gd name="connsiteX23" fmla="*/ 386177 w 3209207"/>
              <a:gd name="connsiteY23" fmla="*/ 243867 h 612850"/>
              <a:gd name="connsiteX24" fmla="*/ 260746 w 3209207"/>
              <a:gd name="connsiteY24" fmla="*/ 232775 h 612850"/>
              <a:gd name="connsiteX25" fmla="*/ 136447 w 3209207"/>
              <a:gd name="connsiteY25" fmla="*/ 222719 h 612850"/>
              <a:gd name="connsiteX26" fmla="*/ 13506 w 3209207"/>
              <a:gd name="connsiteY26" fmla="*/ 210885 h 612850"/>
              <a:gd name="connsiteX27" fmla="*/ 0 w 3209207"/>
              <a:gd name="connsiteY27" fmla="*/ 209475 h 612850"/>
              <a:gd name="connsiteX28" fmla="*/ 40844 w 3209207"/>
              <a:gd name="connsiteY28" fmla="*/ 212313 h 612850"/>
              <a:gd name="connsiteX29" fmla="*/ 132211 w 3209207"/>
              <a:gd name="connsiteY29" fmla="*/ 216946 h 612850"/>
              <a:gd name="connsiteX30" fmla="*/ 225585 w 3209207"/>
              <a:gd name="connsiteY30" fmla="*/ 221811 h 612850"/>
              <a:gd name="connsiteX31" fmla="*/ 320298 w 3209207"/>
              <a:gd name="connsiteY31" fmla="*/ 226444 h 612850"/>
              <a:gd name="connsiteX32" fmla="*/ 415680 w 3209207"/>
              <a:gd name="connsiteY32" fmla="*/ 229340 h 612850"/>
              <a:gd name="connsiteX33" fmla="*/ 512735 w 3209207"/>
              <a:gd name="connsiteY33" fmla="*/ 232120 h 612850"/>
              <a:gd name="connsiteX34" fmla="*/ 611464 w 3209207"/>
              <a:gd name="connsiteY34" fmla="*/ 235015 h 612850"/>
              <a:gd name="connsiteX35" fmla="*/ 711532 w 3209207"/>
              <a:gd name="connsiteY35" fmla="*/ 236985 h 612850"/>
              <a:gd name="connsiteX36" fmla="*/ 812604 w 3209207"/>
              <a:gd name="connsiteY36" fmla="*/ 236985 h 612850"/>
              <a:gd name="connsiteX37" fmla="*/ 915014 w 3209207"/>
              <a:gd name="connsiteY37" fmla="*/ 237795 h 612850"/>
              <a:gd name="connsiteX38" fmla="*/ 1018428 w 3209207"/>
              <a:gd name="connsiteY38" fmla="*/ 236985 h 612850"/>
              <a:gd name="connsiteX39" fmla="*/ 1122847 w 3209207"/>
              <a:gd name="connsiteY39" fmla="*/ 235015 h 612850"/>
              <a:gd name="connsiteX40" fmla="*/ 1227600 w 3209207"/>
              <a:gd name="connsiteY40" fmla="*/ 233162 h 612850"/>
              <a:gd name="connsiteX41" fmla="*/ 1333692 w 3209207"/>
              <a:gd name="connsiteY41" fmla="*/ 229340 h 612850"/>
              <a:gd name="connsiteX42" fmla="*/ 1441122 w 3209207"/>
              <a:gd name="connsiteY42" fmla="*/ 225634 h 612850"/>
              <a:gd name="connsiteX43" fmla="*/ 1547883 w 3209207"/>
              <a:gd name="connsiteY43" fmla="*/ 220769 h 612850"/>
              <a:gd name="connsiteX44" fmla="*/ 1655983 w 3209207"/>
              <a:gd name="connsiteY44" fmla="*/ 214282 h 612850"/>
              <a:gd name="connsiteX45" fmla="*/ 1765421 w 3209207"/>
              <a:gd name="connsiteY45" fmla="*/ 206638 h 612850"/>
              <a:gd name="connsiteX46" fmla="*/ 1874860 w 3209207"/>
              <a:gd name="connsiteY46" fmla="*/ 199108 h 612850"/>
              <a:gd name="connsiteX47" fmla="*/ 1984299 w 3209207"/>
              <a:gd name="connsiteY47" fmla="*/ 189495 h 612850"/>
              <a:gd name="connsiteX48" fmla="*/ 2095745 w 3209207"/>
              <a:gd name="connsiteY48" fmla="*/ 178144 h 612850"/>
              <a:gd name="connsiteX49" fmla="*/ 2205184 w 3209207"/>
              <a:gd name="connsiteY49" fmla="*/ 166793 h 612850"/>
              <a:gd name="connsiteX50" fmla="*/ 2316631 w 3209207"/>
              <a:gd name="connsiteY50" fmla="*/ 153472 h 612850"/>
              <a:gd name="connsiteX51" fmla="*/ 2429081 w 3209207"/>
              <a:gd name="connsiteY51" fmla="*/ 139226 h 612850"/>
              <a:gd name="connsiteX52" fmla="*/ 2539523 w 3209207"/>
              <a:gd name="connsiteY52" fmla="*/ 124052 h 612850"/>
              <a:gd name="connsiteX53" fmla="*/ 2651305 w 3209207"/>
              <a:gd name="connsiteY53" fmla="*/ 106215 h 612850"/>
              <a:gd name="connsiteX54" fmla="*/ 2763086 w 3209207"/>
              <a:gd name="connsiteY54" fmla="*/ 87219 h 612850"/>
              <a:gd name="connsiteX55" fmla="*/ 2874867 w 3209207"/>
              <a:gd name="connsiteY55" fmla="*/ 68339 h 612850"/>
              <a:gd name="connsiteX56" fmla="*/ 2986314 w 3209207"/>
              <a:gd name="connsiteY56" fmla="*/ 46331 h 612850"/>
              <a:gd name="connsiteX57" fmla="*/ 3097760 w 3209207"/>
              <a:gd name="connsiteY57" fmla="*/ 23629 h 612850"/>
              <a:gd name="connsiteX58" fmla="*/ 3209207 w 3209207"/>
              <a:gd name="connsiteY58" fmla="*/ 0 h 612850"/>
              <a:gd name="connsiteX59" fmla="*/ 3195151 w 3209207"/>
              <a:gd name="connsiteY59" fmla="*/ 612847 h 6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09207" h="612850">
                <a:moveTo>
                  <a:pt x="3195151" y="612847"/>
                </a:moveTo>
                <a:cubicBezTo>
                  <a:pt x="3144238" y="612898"/>
                  <a:pt x="3088941" y="612318"/>
                  <a:pt x="3029871" y="611146"/>
                </a:cubicBezTo>
                <a:lnTo>
                  <a:pt x="2949639" y="608906"/>
                </a:lnTo>
                <a:lnTo>
                  <a:pt x="2978018" y="258115"/>
                </a:lnTo>
                <a:lnTo>
                  <a:pt x="2944764" y="260801"/>
                </a:lnTo>
                <a:lnTo>
                  <a:pt x="2806036" y="271446"/>
                </a:lnTo>
                <a:lnTo>
                  <a:pt x="2666958" y="278917"/>
                </a:lnTo>
                <a:lnTo>
                  <a:pt x="2528469" y="286593"/>
                </a:lnTo>
                <a:lnTo>
                  <a:pt x="2389479" y="292970"/>
                </a:lnTo>
                <a:lnTo>
                  <a:pt x="2252501" y="296993"/>
                </a:lnTo>
                <a:lnTo>
                  <a:pt x="2113775" y="300086"/>
                </a:lnTo>
                <a:lnTo>
                  <a:pt x="1975755" y="301980"/>
                </a:lnTo>
                <a:lnTo>
                  <a:pt x="1840287" y="302348"/>
                </a:lnTo>
                <a:lnTo>
                  <a:pt x="1703009" y="302570"/>
                </a:lnTo>
                <a:lnTo>
                  <a:pt x="1567693" y="301063"/>
                </a:lnTo>
                <a:lnTo>
                  <a:pt x="1432543" y="297523"/>
                </a:lnTo>
                <a:lnTo>
                  <a:pt x="1297969" y="294345"/>
                </a:lnTo>
                <a:lnTo>
                  <a:pt x="1164703" y="290015"/>
                </a:lnTo>
                <a:lnTo>
                  <a:pt x="1032796" y="283907"/>
                </a:lnTo>
                <a:lnTo>
                  <a:pt x="900940" y="277172"/>
                </a:lnTo>
                <a:lnTo>
                  <a:pt x="770303" y="270380"/>
                </a:lnTo>
                <a:lnTo>
                  <a:pt x="641641" y="261702"/>
                </a:lnTo>
                <a:lnTo>
                  <a:pt x="512966" y="253180"/>
                </a:lnTo>
                <a:lnTo>
                  <a:pt x="386177" y="243867"/>
                </a:lnTo>
                <a:lnTo>
                  <a:pt x="260746" y="232775"/>
                </a:lnTo>
                <a:lnTo>
                  <a:pt x="136447" y="222719"/>
                </a:lnTo>
                <a:lnTo>
                  <a:pt x="13506" y="210885"/>
                </a:lnTo>
                <a:lnTo>
                  <a:pt x="0" y="209475"/>
                </a:lnTo>
                <a:lnTo>
                  <a:pt x="40844" y="212313"/>
                </a:lnTo>
                <a:lnTo>
                  <a:pt x="132211" y="216946"/>
                </a:lnTo>
                <a:lnTo>
                  <a:pt x="225585" y="221811"/>
                </a:lnTo>
                <a:lnTo>
                  <a:pt x="320298" y="226444"/>
                </a:lnTo>
                <a:lnTo>
                  <a:pt x="415680" y="229340"/>
                </a:lnTo>
                <a:lnTo>
                  <a:pt x="512735" y="232120"/>
                </a:lnTo>
                <a:lnTo>
                  <a:pt x="611464" y="235015"/>
                </a:lnTo>
                <a:lnTo>
                  <a:pt x="711532" y="236985"/>
                </a:lnTo>
                <a:lnTo>
                  <a:pt x="812604" y="236985"/>
                </a:lnTo>
                <a:lnTo>
                  <a:pt x="915014" y="237795"/>
                </a:lnTo>
                <a:lnTo>
                  <a:pt x="1018428" y="236985"/>
                </a:lnTo>
                <a:lnTo>
                  <a:pt x="1122847" y="235015"/>
                </a:lnTo>
                <a:lnTo>
                  <a:pt x="1227600" y="233162"/>
                </a:lnTo>
                <a:lnTo>
                  <a:pt x="1333692" y="229340"/>
                </a:lnTo>
                <a:lnTo>
                  <a:pt x="1441122" y="225634"/>
                </a:lnTo>
                <a:lnTo>
                  <a:pt x="1547883" y="220769"/>
                </a:lnTo>
                <a:lnTo>
                  <a:pt x="1655983" y="214282"/>
                </a:lnTo>
                <a:lnTo>
                  <a:pt x="1765421" y="206638"/>
                </a:lnTo>
                <a:lnTo>
                  <a:pt x="1874860" y="199108"/>
                </a:lnTo>
                <a:lnTo>
                  <a:pt x="1984299" y="189495"/>
                </a:lnTo>
                <a:lnTo>
                  <a:pt x="2095745" y="178144"/>
                </a:lnTo>
                <a:lnTo>
                  <a:pt x="2205184" y="166793"/>
                </a:lnTo>
                <a:lnTo>
                  <a:pt x="2316631" y="153472"/>
                </a:lnTo>
                <a:lnTo>
                  <a:pt x="2429081" y="139226"/>
                </a:lnTo>
                <a:lnTo>
                  <a:pt x="2539523" y="124052"/>
                </a:lnTo>
                <a:lnTo>
                  <a:pt x="2651305" y="106215"/>
                </a:lnTo>
                <a:lnTo>
                  <a:pt x="2763086" y="87219"/>
                </a:lnTo>
                <a:lnTo>
                  <a:pt x="2874867" y="68339"/>
                </a:lnTo>
                <a:lnTo>
                  <a:pt x="2986314" y="46331"/>
                </a:lnTo>
                <a:lnTo>
                  <a:pt x="3097760" y="23629"/>
                </a:lnTo>
                <a:lnTo>
                  <a:pt x="3209207" y="0"/>
                </a:lnTo>
                <a:cubicBezTo>
                  <a:pt x="3198832" y="386055"/>
                  <a:pt x="3205525" y="226792"/>
                  <a:pt x="3195151" y="612847"/>
                </a:cubicBezTo>
                <a:close/>
              </a:path>
            </a:pathLst>
          </a:custGeom>
          <a:solidFill>
            <a:schemeClr val="bg1">
              <a:alpha val="20000"/>
            </a:schemeClr>
          </a:solidFill>
          <a:ln>
            <a:noFill/>
          </a:ln>
        </p:spPr>
        <p:txBody>
          <a:bodyPr wrap="square">
            <a:noAutofit/>
          </a:bodyPr>
          <a:lstStyle/>
          <a:p>
            <a:endParaRPr lang="en-US" dirty="0"/>
          </a:p>
        </p:txBody>
      </p:sp>
      <p:sp>
        <p:nvSpPr>
          <p:cNvPr id="3" name="TextBox 2">
            <a:extLst>
              <a:ext uri="{FF2B5EF4-FFF2-40B4-BE49-F238E27FC236}">
                <a16:creationId xmlns:a16="http://schemas.microsoft.com/office/drawing/2014/main" id="{C256F293-DB39-3B07-1374-616CE6F42B2A}"/>
              </a:ext>
            </a:extLst>
          </p:cNvPr>
          <p:cNvSpPr txBox="1"/>
          <p:nvPr/>
        </p:nvSpPr>
        <p:spPr>
          <a:xfrm>
            <a:off x="2612214" y="558800"/>
            <a:ext cx="3495040" cy="646331"/>
          </a:xfrm>
          <a:prstGeom prst="rect">
            <a:avLst/>
          </a:prstGeom>
          <a:noFill/>
        </p:spPr>
        <p:txBody>
          <a:bodyPr wrap="square" rtlCol="0">
            <a:spAutoFit/>
          </a:bodyPr>
          <a:lstStyle/>
          <a:p>
            <a:r>
              <a:rPr lang="en-IN" b="1" i="0" dirty="0">
                <a:solidFill>
                  <a:srgbClr val="212121"/>
                </a:solidFill>
                <a:effectLst/>
                <a:latin typeface="Roboto" panose="02000000000000000000" pitchFamily="2" charset="0"/>
              </a:rPr>
              <a:t>Accuracy Plot</a:t>
            </a:r>
            <a:endParaRPr lang="en-IN" b="1" i="1" dirty="0">
              <a:solidFill>
                <a:srgbClr val="212121"/>
              </a:solidFill>
              <a:effectLst/>
              <a:latin typeface="Roboto" panose="02000000000000000000" pitchFamily="2" charset="0"/>
            </a:endParaRPr>
          </a:p>
          <a:p>
            <a:endParaRPr lang="en-IN" b="1" i="1" dirty="0">
              <a:solidFill>
                <a:srgbClr val="212121"/>
              </a:solidFill>
              <a:effectLst/>
              <a:latin typeface="Roboto" panose="02000000000000000000" pitchFamily="2" charset="0"/>
            </a:endParaRPr>
          </a:p>
        </p:txBody>
      </p:sp>
      <p:pic>
        <p:nvPicPr>
          <p:cNvPr id="4" name="Picture 3">
            <a:extLst>
              <a:ext uri="{FF2B5EF4-FFF2-40B4-BE49-F238E27FC236}">
                <a16:creationId xmlns:a16="http://schemas.microsoft.com/office/drawing/2014/main" id="{037AB365-9174-BDFB-6178-E19079F41B8D}"/>
              </a:ext>
            </a:extLst>
          </p:cNvPr>
          <p:cNvPicPr>
            <a:picLocks noChangeAspect="1"/>
          </p:cNvPicPr>
          <p:nvPr/>
        </p:nvPicPr>
        <p:blipFill>
          <a:blip r:embed="rId2"/>
          <a:stretch>
            <a:fillRect/>
          </a:stretch>
        </p:blipFill>
        <p:spPr>
          <a:xfrm>
            <a:off x="2982960" y="1333318"/>
            <a:ext cx="6226080" cy="4191363"/>
          </a:xfrm>
          <a:prstGeom prst="rect">
            <a:avLst/>
          </a:prstGeom>
        </p:spPr>
      </p:pic>
    </p:spTree>
    <p:extLst>
      <p:ext uri="{BB962C8B-B14F-4D97-AF65-F5344CB8AC3E}">
        <p14:creationId xmlns:p14="http://schemas.microsoft.com/office/powerpoint/2010/main" val="2575651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67554-C5BA-4A46-B9D3-B79F5969D3A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D5C34AA-1242-4F9D-8740-C5F329D23311}"/>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this project Home Loan analysis is extremely much useful in everyone’s day to day life and it's mainly more important for the Banking sector.</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They are the one that daily uses these systems to predict the loan approval of the Customer.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distributions of the Gender, Marital Status, Education, Number of Dependents, Income, Loan Amount, Credit History and others, target is analysed, and the conclusion is drawn.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conclusion which we found is that this project performed better in this analysis.</a:t>
            </a:r>
            <a:endParaRPr lang="en-US" b="0" i="0" dirty="0">
              <a:effectLst/>
              <a:latin typeface="Times New Roman" panose="02020603050405020304" pitchFamily="18" charset="0"/>
            </a:endParaRPr>
          </a:p>
        </p:txBody>
      </p:sp>
    </p:spTree>
    <p:extLst>
      <p:ext uri="{BB962C8B-B14F-4D97-AF65-F5344CB8AC3E}">
        <p14:creationId xmlns:p14="http://schemas.microsoft.com/office/powerpoint/2010/main" val="3107490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5841F-B1CD-4B71-A291-EA4BBF12EEAD}"/>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850063D4-1FAB-4E84-890A-270666C2F036}"/>
              </a:ext>
            </a:extLst>
          </p:cNvPr>
          <p:cNvSpPr>
            <a:spLocks noGrp="1"/>
          </p:cNvSpPr>
          <p:nvPr>
            <p:ph idx="1"/>
          </p:nvPr>
        </p:nvSpPr>
        <p:spPr/>
        <p:txBody>
          <a:bodyPr/>
          <a:lstStyle/>
          <a:p>
            <a:pPr>
              <a:lnSpc>
                <a:spcPts val="2400"/>
              </a:lnSpc>
              <a:spcBef>
                <a:spcPts val="2400"/>
              </a:spcBef>
            </a:pPr>
            <a:r>
              <a:rPr lang="en-IN" sz="1800" u="sng" dirty="0">
                <a:solidFill>
                  <a:srgbClr val="000000"/>
                </a:solidFill>
                <a:effectLst/>
                <a:latin typeface="Times New Roman" panose="02020603050405020304" pitchFamily="18" charset="0"/>
                <a:ea typeface="Times New Roman" panose="02020603050405020304" pitchFamily="18" charset="0"/>
              </a:rPr>
              <a:t>https://github.com/Gianatmaja/Customer-Segmentation-on-Home-Loans/blob/main/Train_Loan_Home.csv</a:t>
            </a:r>
          </a:p>
        </p:txBody>
      </p:sp>
    </p:spTree>
    <p:extLst>
      <p:ext uri="{BB962C8B-B14F-4D97-AF65-F5344CB8AC3E}">
        <p14:creationId xmlns:p14="http://schemas.microsoft.com/office/powerpoint/2010/main" val="2664626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4" name="Rectangle 13">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EAD7BB55-9A68-4C76-ADB2-F44996A41A25}"/>
              </a:ext>
            </a:extLst>
          </p:cNvPr>
          <p:cNvSpPr>
            <a:spLocks noGrp="1"/>
          </p:cNvSpPr>
          <p:nvPr>
            <p:ph type="ctrTitle"/>
          </p:nvPr>
        </p:nvSpPr>
        <p:spPr>
          <a:xfrm>
            <a:off x="8160773" y="1113062"/>
            <a:ext cx="3382297" cy="3281957"/>
          </a:xfrm>
        </p:spPr>
        <p:txBody>
          <a:bodyPr>
            <a:normAutofit/>
          </a:bodyPr>
          <a:lstStyle/>
          <a:p>
            <a:r>
              <a:rPr lang="en-IN">
                <a:solidFill>
                  <a:srgbClr val="EBEBEB"/>
                </a:solidFill>
              </a:rPr>
              <a:t>Thank you</a:t>
            </a:r>
          </a:p>
        </p:txBody>
      </p:sp>
      <p:sp>
        <p:nvSpPr>
          <p:cNvPr id="5" name="Subtitle 4">
            <a:extLst>
              <a:ext uri="{FF2B5EF4-FFF2-40B4-BE49-F238E27FC236}">
                <a16:creationId xmlns:a16="http://schemas.microsoft.com/office/drawing/2014/main" id="{7150EBC4-9A23-4310-8228-F875C86A5B1B}"/>
              </a:ext>
            </a:extLst>
          </p:cNvPr>
          <p:cNvSpPr>
            <a:spLocks noGrp="1"/>
          </p:cNvSpPr>
          <p:nvPr>
            <p:ph type="subTitle" idx="1"/>
          </p:nvPr>
        </p:nvSpPr>
        <p:spPr>
          <a:xfrm flipV="1">
            <a:off x="11497351" y="5741820"/>
            <a:ext cx="45719" cy="90019"/>
          </a:xfrm>
        </p:spPr>
        <p:txBody>
          <a:bodyPr>
            <a:normAutofit fontScale="25000" lnSpcReduction="20000"/>
          </a:bodyPr>
          <a:lstStyle/>
          <a:p>
            <a:endParaRPr lang="en-IN" dirty="0"/>
          </a:p>
        </p:txBody>
      </p:sp>
      <p:pic>
        <p:nvPicPr>
          <p:cNvPr id="9" name="Graphic 8" descr="Smiling Face with No Fill">
            <a:extLst>
              <a:ext uri="{FF2B5EF4-FFF2-40B4-BE49-F238E27FC236}">
                <a16:creationId xmlns:a16="http://schemas.microsoft.com/office/drawing/2014/main" id="{AC295308-A215-4641-B47E-AE2C1A1449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0837"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6842689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0769CA-8540-44FF-92D3-E507086FEC8A}"/>
              </a:ext>
            </a:extLst>
          </p:cNvPr>
          <p:cNvSpPr>
            <a:spLocks noGrp="1"/>
          </p:cNvSpPr>
          <p:nvPr>
            <p:ph type="title"/>
          </p:nvPr>
        </p:nvSpPr>
        <p:spPr/>
        <p:txBody>
          <a:bodyPr/>
          <a:lstStyle/>
          <a:p>
            <a:endParaRPr lang="en-IN" dirty="0"/>
          </a:p>
        </p:txBody>
      </p:sp>
      <p:sp>
        <p:nvSpPr>
          <p:cNvPr id="4" name="Content Placeholder 3">
            <a:extLst>
              <a:ext uri="{FF2B5EF4-FFF2-40B4-BE49-F238E27FC236}">
                <a16:creationId xmlns:a16="http://schemas.microsoft.com/office/drawing/2014/main" id="{5B26560B-9A72-4057-9C41-C5D0A4CEEFD3}"/>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471102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2C867-97C5-45B3-AA17-8B57BE266DF9}"/>
              </a:ext>
            </a:extLst>
          </p:cNvPr>
          <p:cNvSpPr>
            <a:spLocks noGrp="1"/>
          </p:cNvSpPr>
          <p:nvPr>
            <p:ph type="title"/>
          </p:nvPr>
        </p:nvSpPr>
        <p:spPr/>
        <p:txBody>
          <a:bodyPr/>
          <a:lstStyle/>
          <a:p>
            <a:r>
              <a:rPr lang="en-IN" dirty="0"/>
              <a:t>Table of Contents</a:t>
            </a:r>
          </a:p>
        </p:txBody>
      </p:sp>
      <p:sp>
        <p:nvSpPr>
          <p:cNvPr id="3" name="Content Placeholder 2">
            <a:extLst>
              <a:ext uri="{FF2B5EF4-FFF2-40B4-BE49-F238E27FC236}">
                <a16:creationId xmlns:a16="http://schemas.microsoft.com/office/drawing/2014/main" id="{51AC9BB9-1379-4FA2-AEDC-66DE0CE9BCFF}"/>
              </a:ext>
            </a:extLst>
          </p:cNvPr>
          <p:cNvSpPr>
            <a:spLocks noGrp="1"/>
          </p:cNvSpPr>
          <p:nvPr>
            <p:ph idx="1"/>
          </p:nvPr>
        </p:nvSpPr>
        <p:spPr/>
        <p:txBody>
          <a:bodyPr/>
          <a:lstStyle/>
          <a:p>
            <a:pPr>
              <a:buAutoNum type="arabicParenR"/>
            </a:pPr>
            <a:r>
              <a:rPr lang="en-IN" dirty="0"/>
              <a:t>Introduction</a:t>
            </a:r>
          </a:p>
          <a:p>
            <a:pPr>
              <a:buAutoNum type="arabicParenR"/>
            </a:pPr>
            <a:r>
              <a:rPr lang="en-IN" dirty="0"/>
              <a:t>Objective</a:t>
            </a:r>
          </a:p>
          <a:p>
            <a:pPr>
              <a:buAutoNum type="arabicParenR"/>
            </a:pPr>
            <a:r>
              <a:rPr lang="en-IN" dirty="0"/>
              <a:t>Used Libraries</a:t>
            </a:r>
          </a:p>
          <a:p>
            <a:pPr>
              <a:buAutoNum type="arabicParenR"/>
            </a:pPr>
            <a:r>
              <a:rPr lang="en-IN" dirty="0"/>
              <a:t>Dataset</a:t>
            </a:r>
          </a:p>
          <a:p>
            <a:pPr>
              <a:buAutoNum type="arabicParenR"/>
            </a:pPr>
            <a:r>
              <a:rPr lang="en-IN" dirty="0"/>
              <a:t>Analysis</a:t>
            </a:r>
          </a:p>
          <a:p>
            <a:pPr>
              <a:buAutoNum type="arabicParenR"/>
            </a:pPr>
            <a:r>
              <a:rPr lang="en-IN" dirty="0"/>
              <a:t>Conclusion</a:t>
            </a:r>
          </a:p>
          <a:p>
            <a:pPr>
              <a:buAutoNum type="arabicParenR"/>
            </a:pPr>
            <a:r>
              <a:rPr lang="en-IN" dirty="0"/>
              <a:t>References</a:t>
            </a:r>
          </a:p>
          <a:p>
            <a:pPr>
              <a:buAutoNum type="arabicParenR"/>
            </a:pPr>
            <a:endParaRPr lang="en-IN" dirty="0"/>
          </a:p>
        </p:txBody>
      </p:sp>
    </p:spTree>
    <p:extLst>
      <p:ext uri="{BB962C8B-B14F-4D97-AF65-F5344CB8AC3E}">
        <p14:creationId xmlns:p14="http://schemas.microsoft.com/office/powerpoint/2010/main" val="2811666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0E12B-8917-4906-88D4-CB7600C60EF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E8ED82B-F2E2-4E28-8405-3FC5C44BA41B}"/>
              </a:ext>
            </a:extLst>
          </p:cNvPr>
          <p:cNvSpPr>
            <a:spLocks noGrp="1"/>
          </p:cNvSpPr>
          <p:nvPr>
            <p:ph idx="1"/>
          </p:nvPr>
        </p:nvSpPr>
        <p:spPr/>
        <p:txBody>
          <a:bodyPr>
            <a:normAutofit/>
          </a:bodyPr>
          <a:lstStyle/>
          <a:p>
            <a:r>
              <a:rPr lang="en-US" b="0" i="0" dirty="0">
                <a:effectLst/>
                <a:latin typeface="Cantarell"/>
              </a:rPr>
              <a:t>The </a:t>
            </a:r>
            <a:r>
              <a:rPr lang="en-US" dirty="0">
                <a:latin typeface="Cantarell"/>
              </a:rPr>
              <a:t>Company</a:t>
            </a:r>
            <a:r>
              <a:rPr lang="en-US" b="0" i="0" dirty="0">
                <a:effectLst/>
                <a:latin typeface="Cantarell"/>
              </a:rPr>
              <a:t> produces a huge amount of data.</a:t>
            </a:r>
          </a:p>
          <a:p>
            <a:r>
              <a:rPr lang="en-US" b="0" i="0" dirty="0">
                <a:effectLst/>
                <a:latin typeface="Cantarell"/>
              </a:rPr>
              <a:t>This data is not always made use to the full extent and is often underutilized.</a:t>
            </a:r>
          </a:p>
          <a:p>
            <a:r>
              <a:rPr lang="en-US" b="0" i="0" dirty="0">
                <a:effectLst/>
                <a:latin typeface="Cantarell"/>
              </a:rPr>
              <a:t>Using this huge amount of data, </a:t>
            </a:r>
            <a:r>
              <a:rPr lang="en-US" dirty="0">
                <a:latin typeface="Cantarell"/>
              </a:rPr>
              <a:t>approval of the loan</a:t>
            </a:r>
            <a:r>
              <a:rPr lang="en-US" b="0" i="0" dirty="0">
                <a:effectLst/>
                <a:latin typeface="Cantarell"/>
              </a:rPr>
              <a:t> can be predicted.</a:t>
            </a:r>
          </a:p>
          <a:p>
            <a:r>
              <a:rPr lang="en-US" dirty="0">
                <a:latin typeface="Cantarell"/>
              </a:rPr>
              <a:t>W</a:t>
            </a:r>
            <a:r>
              <a:rPr lang="en-US" b="0" i="0" dirty="0">
                <a:effectLst/>
                <a:latin typeface="Cantarell"/>
              </a:rPr>
              <a:t>e try to concentrate on </a:t>
            </a:r>
            <a:r>
              <a:rPr lang="en-US" dirty="0">
                <a:latin typeface="Cantarell"/>
              </a:rPr>
              <a:t>Home Loan</a:t>
            </a:r>
            <a:r>
              <a:rPr lang="en-US" b="0" i="0" dirty="0">
                <a:effectLst/>
                <a:latin typeface="Cantarell"/>
              </a:rPr>
              <a:t> prediction.</a:t>
            </a:r>
          </a:p>
          <a:p>
            <a:r>
              <a:rPr lang="en-US" b="0" i="0" dirty="0">
                <a:effectLst/>
                <a:latin typeface="Cantarell"/>
              </a:rPr>
              <a:t>Using machine learning techniques, the </a:t>
            </a:r>
            <a:r>
              <a:rPr lang="en-US" dirty="0">
                <a:latin typeface="Cantarell"/>
              </a:rPr>
              <a:t>home loan</a:t>
            </a:r>
            <a:r>
              <a:rPr lang="en-US" b="0" i="0" dirty="0">
                <a:effectLst/>
                <a:latin typeface="Cantarell"/>
              </a:rPr>
              <a:t> can be predicted.</a:t>
            </a:r>
          </a:p>
          <a:p>
            <a:r>
              <a:rPr lang="en-US" sz="1800" b="0" i="0" dirty="0">
                <a:effectLst/>
                <a:latin typeface="Cantarell, serif"/>
              </a:rPr>
              <a:t>The </a:t>
            </a:r>
            <a:r>
              <a:rPr lang="en-US" dirty="0">
                <a:latin typeface="Cantarell, serif"/>
              </a:rPr>
              <a:t>Loan</a:t>
            </a:r>
            <a:r>
              <a:rPr lang="en-US" sz="1800" b="0" i="0" dirty="0">
                <a:effectLst/>
                <a:latin typeface="Cantarell, serif"/>
              </a:rPr>
              <a:t> data such as </a:t>
            </a:r>
            <a:r>
              <a:rPr lang="en-IN" sz="1800" dirty="0">
                <a:effectLst/>
                <a:latin typeface="Calibri" panose="020F0502020204030204" pitchFamily="34" charset="0"/>
                <a:ea typeface="Calibri" panose="020F0502020204030204" pitchFamily="34" charset="0"/>
                <a:cs typeface="Times New Roman" panose="02020603050405020304" pitchFamily="18" charset="0"/>
              </a:rPr>
              <a:t>Gender, Marital Status, Education, Number of Dependents, Income, Loan Amount, Credit History </a:t>
            </a:r>
            <a:r>
              <a:rPr lang="en-US" sz="1800" b="0" i="0" dirty="0">
                <a:effectLst/>
                <a:latin typeface="Calibri" panose="020F0502020204030204" pitchFamily="34" charset="0"/>
              </a:rPr>
              <a:t> </a:t>
            </a:r>
            <a:r>
              <a:rPr lang="en-US" sz="1800" b="0" i="0" dirty="0">
                <a:effectLst/>
                <a:latin typeface="Cantarell, serif"/>
              </a:rPr>
              <a:t>and so on is taken as input and then these features are modeled for prediction.</a:t>
            </a:r>
            <a:endParaRPr lang="en-US" b="0" i="0" dirty="0">
              <a:effectLst/>
              <a:latin typeface="Calibri" panose="020F0502020204030204" pitchFamily="34" charset="0"/>
            </a:endParaRPr>
          </a:p>
          <a:p>
            <a:endParaRPr lang="en-US" b="0" i="0" dirty="0">
              <a:effectLst/>
              <a:latin typeface="Cantarell"/>
            </a:endParaRPr>
          </a:p>
          <a:p>
            <a:endParaRPr lang="en-IN" dirty="0"/>
          </a:p>
        </p:txBody>
      </p:sp>
    </p:spTree>
    <p:extLst>
      <p:ext uri="{BB962C8B-B14F-4D97-AF65-F5344CB8AC3E}">
        <p14:creationId xmlns:p14="http://schemas.microsoft.com/office/powerpoint/2010/main" val="214959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0E12B-8917-4906-88D4-CB7600C60EFF}"/>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FE8ED82B-F2E2-4E28-8405-3FC5C44BA41B}"/>
              </a:ext>
            </a:extLst>
          </p:cNvPr>
          <p:cNvSpPr>
            <a:spLocks noGrp="1"/>
          </p:cNvSpPr>
          <p:nvPr>
            <p:ph idx="1"/>
          </p:nvPr>
        </p:nvSpPr>
        <p:spPr/>
        <p:txBody>
          <a:bodyPr>
            <a:normAutofit fontScale="92500" lnSpcReduction="20000"/>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are creating a Data Analysis Project on Home Loan. </a:t>
            </a:r>
            <a:r>
              <a:rPr lang="en-IN" sz="1800" dirty="0">
                <a:effectLst/>
                <a:latin typeface="Calibri" panose="020F0502020204030204" pitchFamily="34" charset="0"/>
                <a:ea typeface="Calibri" panose="020F0502020204030204" pitchFamily="34" charset="0"/>
                <a:cs typeface="Times New Roman" panose="02020603050405020304" pitchFamily="18" charset="0"/>
              </a:rPr>
              <a:t>Customer first apply for home loan after that company validates the customer eligibility for loan.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Company wants to automate the loan eligibility process (real time) based on customer detail provided while filling online application form. These details are Gender, Marital Status, Education, Number of Dependents, Income, Loan Amount, Credit History and others. To automate this process, they have given a problem to identify the customers segments, those are eligible for loan amount so that they can specifically target these customers.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It’s a classification problem , given information about the application we have to predict whether the they’ll be to pay the loan or not.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We’ll start by exploratory data analysis , then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preprocessing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 and finally we’ll be testing different models such as Logistic regression, SVM, Random forest and Neural Network. </a:t>
            </a:r>
          </a:p>
          <a:p>
            <a:endParaRPr lang="en-US" b="0" i="0" dirty="0">
              <a:effectLst/>
              <a:latin typeface="Cantarell"/>
            </a:endParaRPr>
          </a:p>
          <a:p>
            <a:endParaRPr lang="en-IN" dirty="0"/>
          </a:p>
        </p:txBody>
      </p:sp>
    </p:spTree>
    <p:extLst>
      <p:ext uri="{BB962C8B-B14F-4D97-AF65-F5344CB8AC3E}">
        <p14:creationId xmlns:p14="http://schemas.microsoft.com/office/powerpoint/2010/main" val="3778481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2F22-D282-4656-869C-A63AF118FBBF}"/>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1854FD62-CE3A-4F97-B5C1-98D13ECAE9AD}"/>
              </a:ext>
            </a:extLst>
          </p:cNvPr>
          <p:cNvSpPr>
            <a:spLocks noGrp="1"/>
          </p:cNvSpPr>
          <p:nvPr>
            <p:ph idx="1"/>
          </p:nvPr>
        </p:nvSpPr>
        <p:spPr>
          <a:xfrm>
            <a:off x="1154954" y="2733868"/>
            <a:ext cx="8825659" cy="3285931"/>
          </a:xfrm>
        </p:spPr>
        <p:txBody>
          <a:bodyPr/>
          <a:lstStyle/>
          <a:p>
            <a:r>
              <a:rPr lang="en-US" b="0" i="0" dirty="0">
                <a:solidFill>
                  <a:srgbClr val="000000"/>
                </a:solidFill>
                <a:effectLst/>
                <a:latin typeface="proxima_novaregular"/>
              </a:rPr>
              <a:t>To determine </a:t>
            </a:r>
            <a:r>
              <a:rPr lang="en-US" dirty="0">
                <a:solidFill>
                  <a:srgbClr val="000000"/>
                </a:solidFill>
                <a:latin typeface="proxima_novaregular"/>
              </a:rPr>
              <a:t>the status of the loan</a:t>
            </a:r>
            <a:r>
              <a:rPr lang="en-US" b="0" i="0" dirty="0">
                <a:solidFill>
                  <a:srgbClr val="000000"/>
                </a:solidFill>
                <a:effectLst/>
                <a:latin typeface="proxima_novaregular"/>
              </a:rPr>
              <a:t>.</a:t>
            </a:r>
          </a:p>
          <a:p>
            <a:r>
              <a:rPr lang="en-IN" dirty="0">
                <a:solidFill>
                  <a:srgbClr val="000000"/>
                </a:solidFill>
                <a:latin typeface="Georgia" panose="02040502050405020303" pitchFamily="18" charset="0"/>
                <a:ea typeface="Calibri" panose="020F0502020204030204" pitchFamily="34" charset="0"/>
                <a:cs typeface="Times New Roman" panose="02020603050405020304" pitchFamily="18" charset="0"/>
              </a:rPr>
              <a:t>To </a:t>
            </a:r>
            <a:r>
              <a:rPr lang="en-IN"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answer the complex queries for Home loan.</a:t>
            </a:r>
          </a:p>
          <a:p>
            <a:r>
              <a:rPr lang="en-IN" dirty="0">
                <a:solidFill>
                  <a:srgbClr val="000000"/>
                </a:solidFill>
                <a:latin typeface="Georgia" panose="02040502050405020303" pitchFamily="18" charset="0"/>
                <a:ea typeface="Calibri" panose="020F0502020204030204" pitchFamily="34" charset="0"/>
                <a:cs typeface="Times New Roman" panose="02020603050405020304" pitchFamily="18" charset="0"/>
              </a:rPr>
              <a:t>To help the</a:t>
            </a:r>
            <a:r>
              <a:rPr lang="en-IN"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 company to make intelligent </a:t>
            </a:r>
            <a:r>
              <a:rPr lang="en-IN" dirty="0">
                <a:solidFill>
                  <a:srgbClr val="000000"/>
                </a:solidFill>
                <a:latin typeface="Georgia" panose="02040502050405020303" pitchFamily="18" charset="0"/>
                <a:ea typeface="Calibri" panose="020F0502020204030204" pitchFamily="34" charset="0"/>
                <a:cs typeface="Times New Roman" panose="02020603050405020304" pitchFamily="18" charset="0"/>
              </a:rPr>
              <a:t>financial</a:t>
            </a:r>
            <a:r>
              <a:rPr lang="en-IN"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 decisions with the help of our analysis.</a:t>
            </a:r>
            <a:endParaRPr lang="en-IN" dirty="0"/>
          </a:p>
        </p:txBody>
      </p:sp>
    </p:spTree>
    <p:extLst>
      <p:ext uri="{BB962C8B-B14F-4D97-AF65-F5344CB8AC3E}">
        <p14:creationId xmlns:p14="http://schemas.microsoft.com/office/powerpoint/2010/main" val="1848119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4BBE2-8471-49F5-9A22-72B76FD4BA0F}"/>
              </a:ext>
            </a:extLst>
          </p:cNvPr>
          <p:cNvSpPr>
            <a:spLocks noGrp="1"/>
          </p:cNvSpPr>
          <p:nvPr>
            <p:ph type="title"/>
          </p:nvPr>
        </p:nvSpPr>
        <p:spPr/>
        <p:txBody>
          <a:bodyPr/>
          <a:lstStyle/>
          <a:p>
            <a:r>
              <a:rPr lang="en-IN" dirty="0"/>
              <a:t>Used Libraries:</a:t>
            </a:r>
          </a:p>
        </p:txBody>
      </p:sp>
      <p:sp>
        <p:nvSpPr>
          <p:cNvPr id="3" name="Content Placeholder 2">
            <a:extLst>
              <a:ext uri="{FF2B5EF4-FFF2-40B4-BE49-F238E27FC236}">
                <a16:creationId xmlns:a16="http://schemas.microsoft.com/office/drawing/2014/main" id="{8C28C8FD-AEB4-4765-A196-3F37DCA0CC4F}"/>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pandas</a:t>
            </a:r>
          </a:p>
          <a:p>
            <a:pPr>
              <a:lnSpc>
                <a:spcPct val="107000"/>
              </a:lnSpc>
              <a:spcAft>
                <a:spcPts val="8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numpy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matplotlib.pyplot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seaborn</a:t>
            </a:r>
          </a:p>
        </p:txBody>
      </p:sp>
    </p:spTree>
    <p:extLst>
      <p:ext uri="{BB962C8B-B14F-4D97-AF65-F5344CB8AC3E}">
        <p14:creationId xmlns:p14="http://schemas.microsoft.com/office/powerpoint/2010/main" val="4037926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4B3F-7288-43E0-BBD6-13158756D9C8}"/>
              </a:ext>
            </a:extLst>
          </p:cNvPr>
          <p:cNvSpPr>
            <a:spLocks noGrp="1"/>
          </p:cNvSpPr>
          <p:nvPr>
            <p:ph type="title"/>
          </p:nvPr>
        </p:nvSpPr>
        <p:spPr/>
        <p:txBody>
          <a:bodyPr/>
          <a:lstStyle/>
          <a:p>
            <a:r>
              <a:rPr lang="en-IN" dirty="0"/>
              <a:t>Dataset</a:t>
            </a:r>
          </a:p>
        </p:txBody>
      </p:sp>
      <p:sp>
        <p:nvSpPr>
          <p:cNvPr id="7" name="Content Placeholder 6">
            <a:extLst>
              <a:ext uri="{FF2B5EF4-FFF2-40B4-BE49-F238E27FC236}">
                <a16:creationId xmlns:a16="http://schemas.microsoft.com/office/drawing/2014/main" id="{BCF3EAD9-5495-410B-A877-2CD3A18E07E6}"/>
              </a:ext>
            </a:extLst>
          </p:cNvPr>
          <p:cNvSpPr>
            <a:spLocks noGrp="1"/>
          </p:cNvSpPr>
          <p:nvPr>
            <p:ph idx="1"/>
          </p:nvPr>
        </p:nvSpPr>
        <p:spPr/>
        <p:txBody>
          <a:bodyPr/>
          <a:lstStyle/>
          <a:p>
            <a:r>
              <a:rPr lang="en-IN" dirty="0"/>
              <a:t>Downloaded dataset Home Loan https://github.com/Gianatmaja/Customer-Segmentation-on-Home-Loans/blob/main/Train_Loan_Home.csv.</a:t>
            </a:r>
          </a:p>
          <a:p>
            <a:r>
              <a:rPr lang="en-IN" dirty="0"/>
              <a:t>Saved the downloaded dataset in the working directory with the name Train_Loan_Home.csv</a:t>
            </a:r>
          </a:p>
        </p:txBody>
      </p:sp>
    </p:spTree>
    <p:extLst>
      <p:ext uri="{BB962C8B-B14F-4D97-AF65-F5344CB8AC3E}">
        <p14:creationId xmlns:p14="http://schemas.microsoft.com/office/powerpoint/2010/main" val="2926825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F279D6-ED25-4D3F-9479-8ABB21867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8D0B1B4-C487-47EF-B7D0-421066454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275" y="643466"/>
            <a:ext cx="1970939" cy="5571067"/>
          </a:xfrm>
          <a:custGeom>
            <a:avLst/>
            <a:gdLst>
              <a:gd name="connsiteX0" fmla="*/ 0 w 1970939"/>
              <a:gd name="connsiteY0" fmla="*/ 0 h 5571067"/>
              <a:gd name="connsiteX1" fmla="*/ 1774861 w 1970939"/>
              <a:gd name="connsiteY1" fmla="*/ 0 h 5571067"/>
              <a:gd name="connsiteX2" fmla="*/ 1780256 w 1970939"/>
              <a:gd name="connsiteY2" fmla="*/ 32931 h 5571067"/>
              <a:gd name="connsiteX3" fmla="*/ 1802197 w 1970939"/>
              <a:gd name="connsiteY3" fmla="*/ 170349 h 5571067"/>
              <a:gd name="connsiteX4" fmla="*/ 1820981 w 1970939"/>
              <a:gd name="connsiteY4" fmla="*/ 308372 h 5571067"/>
              <a:gd name="connsiteX5" fmla="*/ 1839923 w 1970939"/>
              <a:gd name="connsiteY5" fmla="*/ 445791 h 5571067"/>
              <a:gd name="connsiteX6" fmla="*/ 1857602 w 1970939"/>
              <a:gd name="connsiteY6" fmla="*/ 583814 h 5571067"/>
              <a:gd name="connsiteX7" fmla="*/ 1872756 w 1970939"/>
              <a:gd name="connsiteY7" fmla="*/ 720022 h 5571067"/>
              <a:gd name="connsiteX8" fmla="*/ 1887120 w 1970939"/>
              <a:gd name="connsiteY8" fmla="*/ 858046 h 5571067"/>
              <a:gd name="connsiteX9" fmla="*/ 1900223 w 1970939"/>
              <a:gd name="connsiteY9" fmla="*/ 995464 h 5571067"/>
              <a:gd name="connsiteX10" fmla="*/ 1911588 w 1970939"/>
              <a:gd name="connsiteY10" fmla="*/ 1130461 h 5571067"/>
              <a:gd name="connsiteX11" fmla="*/ 1922953 w 1970939"/>
              <a:gd name="connsiteY11" fmla="*/ 1267274 h 5571067"/>
              <a:gd name="connsiteX12" fmla="*/ 1932424 w 1970939"/>
              <a:gd name="connsiteY12" fmla="*/ 1402271 h 5571067"/>
              <a:gd name="connsiteX13" fmla="*/ 1939842 w 1970939"/>
              <a:gd name="connsiteY13" fmla="*/ 1537267 h 5571067"/>
              <a:gd name="connsiteX14" fmla="*/ 1947577 w 1970939"/>
              <a:gd name="connsiteY14" fmla="*/ 1671659 h 5571067"/>
              <a:gd name="connsiteX15" fmla="*/ 1954049 w 1970939"/>
              <a:gd name="connsiteY15" fmla="*/ 1804840 h 5571067"/>
              <a:gd name="connsiteX16" fmla="*/ 1958627 w 1970939"/>
              <a:gd name="connsiteY16" fmla="*/ 1936810 h 5571067"/>
              <a:gd name="connsiteX17" fmla="*/ 1962573 w 1970939"/>
              <a:gd name="connsiteY17" fmla="*/ 2068780 h 5571067"/>
              <a:gd name="connsiteX18" fmla="*/ 1966361 w 1970939"/>
              <a:gd name="connsiteY18" fmla="*/ 2199539 h 5571067"/>
              <a:gd name="connsiteX19" fmla="*/ 1968098 w 1970939"/>
              <a:gd name="connsiteY19" fmla="*/ 2328482 h 5571067"/>
              <a:gd name="connsiteX20" fmla="*/ 1969992 w 1970939"/>
              <a:gd name="connsiteY20" fmla="*/ 2457425 h 5571067"/>
              <a:gd name="connsiteX21" fmla="*/ 1970939 w 1970939"/>
              <a:gd name="connsiteY21" fmla="*/ 2584552 h 5571067"/>
              <a:gd name="connsiteX22" fmla="*/ 1969992 w 1970939"/>
              <a:gd name="connsiteY22" fmla="*/ 2710469 h 5571067"/>
              <a:gd name="connsiteX23" fmla="*/ 1969992 w 1970939"/>
              <a:gd name="connsiteY23" fmla="*/ 2835174 h 5571067"/>
              <a:gd name="connsiteX24" fmla="*/ 1968098 w 1970939"/>
              <a:gd name="connsiteY24" fmla="*/ 2958669 h 5571067"/>
              <a:gd name="connsiteX25" fmla="*/ 1965256 w 1970939"/>
              <a:gd name="connsiteY25" fmla="*/ 3079742 h 5571067"/>
              <a:gd name="connsiteX26" fmla="*/ 1962573 w 1970939"/>
              <a:gd name="connsiteY26" fmla="*/ 3199605 h 5571067"/>
              <a:gd name="connsiteX27" fmla="*/ 1959574 w 1970939"/>
              <a:gd name="connsiteY27" fmla="*/ 3317046 h 5571067"/>
              <a:gd name="connsiteX28" fmla="*/ 1954996 w 1970939"/>
              <a:gd name="connsiteY28" fmla="*/ 3433882 h 5571067"/>
              <a:gd name="connsiteX29" fmla="*/ 1950103 w 1970939"/>
              <a:gd name="connsiteY29" fmla="*/ 3548902 h 5571067"/>
              <a:gd name="connsiteX30" fmla="*/ 1945683 w 1970939"/>
              <a:gd name="connsiteY30" fmla="*/ 3661500 h 5571067"/>
              <a:gd name="connsiteX31" fmla="*/ 1933213 w 1970939"/>
              <a:gd name="connsiteY31" fmla="*/ 3881248 h 5571067"/>
              <a:gd name="connsiteX32" fmla="*/ 1919953 w 1970939"/>
              <a:gd name="connsiteY32" fmla="*/ 4091916 h 5571067"/>
              <a:gd name="connsiteX33" fmla="*/ 1906063 w 1970939"/>
              <a:gd name="connsiteY33" fmla="*/ 4294109 h 5571067"/>
              <a:gd name="connsiteX34" fmla="*/ 1890751 w 1970939"/>
              <a:gd name="connsiteY34" fmla="*/ 4485405 h 5571067"/>
              <a:gd name="connsiteX35" fmla="*/ 1874809 w 1970939"/>
              <a:gd name="connsiteY35" fmla="*/ 4668226 h 5571067"/>
              <a:gd name="connsiteX36" fmla="*/ 1857602 w 1970939"/>
              <a:gd name="connsiteY36" fmla="*/ 4837728 h 5571067"/>
              <a:gd name="connsiteX37" fmla="*/ 1840713 w 1970939"/>
              <a:gd name="connsiteY37" fmla="*/ 4996940 h 5571067"/>
              <a:gd name="connsiteX38" fmla="*/ 1823823 w 1970939"/>
              <a:gd name="connsiteY38" fmla="*/ 5143439 h 5571067"/>
              <a:gd name="connsiteX39" fmla="*/ 1807880 w 1970939"/>
              <a:gd name="connsiteY39" fmla="*/ 5277830 h 5571067"/>
              <a:gd name="connsiteX40" fmla="*/ 1792726 w 1970939"/>
              <a:gd name="connsiteY40" fmla="*/ 5397087 h 5571067"/>
              <a:gd name="connsiteX41" fmla="*/ 1778362 w 1970939"/>
              <a:gd name="connsiteY41" fmla="*/ 5504843 h 5571067"/>
              <a:gd name="connsiteX42" fmla="*/ 1769613 w 1970939"/>
              <a:gd name="connsiteY42" fmla="*/ 5571067 h 5571067"/>
              <a:gd name="connsiteX43" fmla="*/ 0 w 1970939"/>
              <a:gd name="connsiteY43" fmla="*/ 5571067 h 557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970939" h="5571067">
                <a:moveTo>
                  <a:pt x="0" y="0"/>
                </a:moveTo>
                <a:lnTo>
                  <a:pt x="1774861" y="0"/>
                </a:lnTo>
                <a:lnTo>
                  <a:pt x="1780256" y="32931"/>
                </a:lnTo>
                <a:lnTo>
                  <a:pt x="1802197" y="170349"/>
                </a:lnTo>
                <a:lnTo>
                  <a:pt x="1820981" y="308372"/>
                </a:lnTo>
                <a:lnTo>
                  <a:pt x="1839923" y="445791"/>
                </a:lnTo>
                <a:lnTo>
                  <a:pt x="1857602" y="583814"/>
                </a:lnTo>
                <a:lnTo>
                  <a:pt x="1872756" y="720022"/>
                </a:lnTo>
                <a:lnTo>
                  <a:pt x="1887120" y="858046"/>
                </a:lnTo>
                <a:lnTo>
                  <a:pt x="1900223" y="995464"/>
                </a:lnTo>
                <a:lnTo>
                  <a:pt x="1911588" y="1130461"/>
                </a:lnTo>
                <a:lnTo>
                  <a:pt x="1922953" y="1267274"/>
                </a:lnTo>
                <a:lnTo>
                  <a:pt x="1932424" y="1402271"/>
                </a:lnTo>
                <a:lnTo>
                  <a:pt x="1939842" y="1537267"/>
                </a:lnTo>
                <a:lnTo>
                  <a:pt x="1947577" y="1671659"/>
                </a:lnTo>
                <a:lnTo>
                  <a:pt x="1954049" y="1804840"/>
                </a:lnTo>
                <a:lnTo>
                  <a:pt x="1958627" y="1936810"/>
                </a:lnTo>
                <a:lnTo>
                  <a:pt x="1962573" y="2068780"/>
                </a:lnTo>
                <a:lnTo>
                  <a:pt x="1966361" y="2199539"/>
                </a:lnTo>
                <a:lnTo>
                  <a:pt x="1968098" y="2328482"/>
                </a:lnTo>
                <a:lnTo>
                  <a:pt x="1969992" y="2457425"/>
                </a:lnTo>
                <a:lnTo>
                  <a:pt x="1970939" y="2584552"/>
                </a:lnTo>
                <a:lnTo>
                  <a:pt x="1969992" y="2710469"/>
                </a:lnTo>
                <a:lnTo>
                  <a:pt x="1969992" y="2835174"/>
                </a:lnTo>
                <a:lnTo>
                  <a:pt x="1968098" y="2958669"/>
                </a:lnTo>
                <a:lnTo>
                  <a:pt x="1965256" y="3079742"/>
                </a:lnTo>
                <a:lnTo>
                  <a:pt x="1962573" y="3199605"/>
                </a:lnTo>
                <a:lnTo>
                  <a:pt x="1959574" y="3317046"/>
                </a:lnTo>
                <a:lnTo>
                  <a:pt x="1954996" y="3433882"/>
                </a:lnTo>
                <a:lnTo>
                  <a:pt x="1950103" y="3548902"/>
                </a:lnTo>
                <a:lnTo>
                  <a:pt x="1945683" y="3661500"/>
                </a:lnTo>
                <a:lnTo>
                  <a:pt x="1933213" y="3881248"/>
                </a:lnTo>
                <a:lnTo>
                  <a:pt x="1919953" y="4091916"/>
                </a:lnTo>
                <a:lnTo>
                  <a:pt x="1906063" y="4294109"/>
                </a:lnTo>
                <a:lnTo>
                  <a:pt x="1890751" y="4485405"/>
                </a:lnTo>
                <a:lnTo>
                  <a:pt x="1874809" y="4668226"/>
                </a:lnTo>
                <a:lnTo>
                  <a:pt x="1857602" y="4837728"/>
                </a:lnTo>
                <a:lnTo>
                  <a:pt x="1840713" y="4996940"/>
                </a:lnTo>
                <a:lnTo>
                  <a:pt x="1823823" y="5143439"/>
                </a:lnTo>
                <a:lnTo>
                  <a:pt x="1807880" y="5277830"/>
                </a:lnTo>
                <a:lnTo>
                  <a:pt x="1792726" y="5397087"/>
                </a:lnTo>
                <a:lnTo>
                  <a:pt x="1778362" y="5504843"/>
                </a:lnTo>
                <a:lnTo>
                  <a:pt x="1769613" y="5571067"/>
                </a:lnTo>
                <a:lnTo>
                  <a:pt x="0" y="5571067"/>
                </a:lnTo>
                <a:close/>
              </a:path>
            </a:pathLst>
          </a:custGeom>
          <a:ln>
            <a:noFill/>
          </a:ln>
        </p:spPr>
        <p:style>
          <a:lnRef idx="2">
            <a:schemeClr val="accent1">
              <a:shade val="50000"/>
            </a:schemeClr>
          </a:lnRef>
          <a:fillRef idx="1002">
            <a:schemeClr val="dk2"/>
          </a:fillRef>
          <a:effectRef idx="0">
            <a:schemeClr val="accent1"/>
          </a:effectRef>
          <a:fontRef idx="minor">
            <a:schemeClr val="lt1"/>
          </a:fontRef>
        </p:style>
        <p:txBody>
          <a:bodyPr wrap="square">
            <a:noAutofit/>
          </a:bodyPr>
          <a:lstStyle/>
          <a:p>
            <a:endParaRPr lang="en-US" dirty="0"/>
          </a:p>
        </p:txBody>
      </p:sp>
      <p:sp>
        <p:nvSpPr>
          <p:cNvPr id="13" name="Freeform: Shape 12">
            <a:extLst>
              <a:ext uri="{FF2B5EF4-FFF2-40B4-BE49-F238E27FC236}">
                <a16:creationId xmlns:a16="http://schemas.microsoft.com/office/drawing/2014/main" id="{0214736A-03B2-4B91-B0AF-B21213F3B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969335" y="1702087"/>
            <a:ext cx="3209207" cy="612850"/>
          </a:xfrm>
          <a:custGeom>
            <a:avLst/>
            <a:gdLst>
              <a:gd name="connsiteX0" fmla="*/ 3195151 w 3209207"/>
              <a:gd name="connsiteY0" fmla="*/ 612847 h 612850"/>
              <a:gd name="connsiteX1" fmla="*/ 3029871 w 3209207"/>
              <a:gd name="connsiteY1" fmla="*/ 611146 h 612850"/>
              <a:gd name="connsiteX2" fmla="*/ 2949639 w 3209207"/>
              <a:gd name="connsiteY2" fmla="*/ 608906 h 612850"/>
              <a:gd name="connsiteX3" fmla="*/ 2978018 w 3209207"/>
              <a:gd name="connsiteY3" fmla="*/ 258115 h 612850"/>
              <a:gd name="connsiteX4" fmla="*/ 2944764 w 3209207"/>
              <a:gd name="connsiteY4" fmla="*/ 260801 h 612850"/>
              <a:gd name="connsiteX5" fmla="*/ 2806036 w 3209207"/>
              <a:gd name="connsiteY5" fmla="*/ 271446 h 612850"/>
              <a:gd name="connsiteX6" fmla="*/ 2666958 w 3209207"/>
              <a:gd name="connsiteY6" fmla="*/ 278917 h 612850"/>
              <a:gd name="connsiteX7" fmla="*/ 2528469 w 3209207"/>
              <a:gd name="connsiteY7" fmla="*/ 286593 h 612850"/>
              <a:gd name="connsiteX8" fmla="*/ 2389479 w 3209207"/>
              <a:gd name="connsiteY8" fmla="*/ 292970 h 612850"/>
              <a:gd name="connsiteX9" fmla="*/ 2252501 w 3209207"/>
              <a:gd name="connsiteY9" fmla="*/ 296993 h 612850"/>
              <a:gd name="connsiteX10" fmla="*/ 2113775 w 3209207"/>
              <a:gd name="connsiteY10" fmla="*/ 300086 h 612850"/>
              <a:gd name="connsiteX11" fmla="*/ 1975755 w 3209207"/>
              <a:gd name="connsiteY11" fmla="*/ 301980 h 612850"/>
              <a:gd name="connsiteX12" fmla="*/ 1840287 w 3209207"/>
              <a:gd name="connsiteY12" fmla="*/ 302348 h 612850"/>
              <a:gd name="connsiteX13" fmla="*/ 1703009 w 3209207"/>
              <a:gd name="connsiteY13" fmla="*/ 302570 h 612850"/>
              <a:gd name="connsiteX14" fmla="*/ 1567693 w 3209207"/>
              <a:gd name="connsiteY14" fmla="*/ 301063 h 612850"/>
              <a:gd name="connsiteX15" fmla="*/ 1432543 w 3209207"/>
              <a:gd name="connsiteY15" fmla="*/ 297523 h 612850"/>
              <a:gd name="connsiteX16" fmla="*/ 1297969 w 3209207"/>
              <a:gd name="connsiteY16" fmla="*/ 294345 h 612850"/>
              <a:gd name="connsiteX17" fmla="*/ 1164703 w 3209207"/>
              <a:gd name="connsiteY17" fmla="*/ 290015 h 612850"/>
              <a:gd name="connsiteX18" fmla="*/ 1032796 w 3209207"/>
              <a:gd name="connsiteY18" fmla="*/ 283907 h 612850"/>
              <a:gd name="connsiteX19" fmla="*/ 900940 w 3209207"/>
              <a:gd name="connsiteY19" fmla="*/ 277172 h 612850"/>
              <a:gd name="connsiteX20" fmla="*/ 770303 w 3209207"/>
              <a:gd name="connsiteY20" fmla="*/ 270380 h 612850"/>
              <a:gd name="connsiteX21" fmla="*/ 641641 w 3209207"/>
              <a:gd name="connsiteY21" fmla="*/ 261702 h 612850"/>
              <a:gd name="connsiteX22" fmla="*/ 512966 w 3209207"/>
              <a:gd name="connsiteY22" fmla="*/ 253180 h 612850"/>
              <a:gd name="connsiteX23" fmla="*/ 386177 w 3209207"/>
              <a:gd name="connsiteY23" fmla="*/ 243867 h 612850"/>
              <a:gd name="connsiteX24" fmla="*/ 260746 w 3209207"/>
              <a:gd name="connsiteY24" fmla="*/ 232775 h 612850"/>
              <a:gd name="connsiteX25" fmla="*/ 136447 w 3209207"/>
              <a:gd name="connsiteY25" fmla="*/ 222719 h 612850"/>
              <a:gd name="connsiteX26" fmla="*/ 13506 w 3209207"/>
              <a:gd name="connsiteY26" fmla="*/ 210885 h 612850"/>
              <a:gd name="connsiteX27" fmla="*/ 0 w 3209207"/>
              <a:gd name="connsiteY27" fmla="*/ 209475 h 612850"/>
              <a:gd name="connsiteX28" fmla="*/ 40844 w 3209207"/>
              <a:gd name="connsiteY28" fmla="*/ 212313 h 612850"/>
              <a:gd name="connsiteX29" fmla="*/ 132211 w 3209207"/>
              <a:gd name="connsiteY29" fmla="*/ 216946 h 612850"/>
              <a:gd name="connsiteX30" fmla="*/ 225585 w 3209207"/>
              <a:gd name="connsiteY30" fmla="*/ 221811 h 612850"/>
              <a:gd name="connsiteX31" fmla="*/ 320298 w 3209207"/>
              <a:gd name="connsiteY31" fmla="*/ 226444 h 612850"/>
              <a:gd name="connsiteX32" fmla="*/ 415680 w 3209207"/>
              <a:gd name="connsiteY32" fmla="*/ 229340 h 612850"/>
              <a:gd name="connsiteX33" fmla="*/ 512735 w 3209207"/>
              <a:gd name="connsiteY33" fmla="*/ 232120 h 612850"/>
              <a:gd name="connsiteX34" fmla="*/ 611464 w 3209207"/>
              <a:gd name="connsiteY34" fmla="*/ 235015 h 612850"/>
              <a:gd name="connsiteX35" fmla="*/ 711532 w 3209207"/>
              <a:gd name="connsiteY35" fmla="*/ 236985 h 612850"/>
              <a:gd name="connsiteX36" fmla="*/ 812604 w 3209207"/>
              <a:gd name="connsiteY36" fmla="*/ 236985 h 612850"/>
              <a:gd name="connsiteX37" fmla="*/ 915014 w 3209207"/>
              <a:gd name="connsiteY37" fmla="*/ 237795 h 612850"/>
              <a:gd name="connsiteX38" fmla="*/ 1018428 w 3209207"/>
              <a:gd name="connsiteY38" fmla="*/ 236985 h 612850"/>
              <a:gd name="connsiteX39" fmla="*/ 1122847 w 3209207"/>
              <a:gd name="connsiteY39" fmla="*/ 235015 h 612850"/>
              <a:gd name="connsiteX40" fmla="*/ 1227600 w 3209207"/>
              <a:gd name="connsiteY40" fmla="*/ 233162 h 612850"/>
              <a:gd name="connsiteX41" fmla="*/ 1333692 w 3209207"/>
              <a:gd name="connsiteY41" fmla="*/ 229340 h 612850"/>
              <a:gd name="connsiteX42" fmla="*/ 1441122 w 3209207"/>
              <a:gd name="connsiteY42" fmla="*/ 225634 h 612850"/>
              <a:gd name="connsiteX43" fmla="*/ 1547883 w 3209207"/>
              <a:gd name="connsiteY43" fmla="*/ 220769 h 612850"/>
              <a:gd name="connsiteX44" fmla="*/ 1655983 w 3209207"/>
              <a:gd name="connsiteY44" fmla="*/ 214282 h 612850"/>
              <a:gd name="connsiteX45" fmla="*/ 1765421 w 3209207"/>
              <a:gd name="connsiteY45" fmla="*/ 206638 h 612850"/>
              <a:gd name="connsiteX46" fmla="*/ 1874860 w 3209207"/>
              <a:gd name="connsiteY46" fmla="*/ 199108 h 612850"/>
              <a:gd name="connsiteX47" fmla="*/ 1984299 w 3209207"/>
              <a:gd name="connsiteY47" fmla="*/ 189495 h 612850"/>
              <a:gd name="connsiteX48" fmla="*/ 2095745 w 3209207"/>
              <a:gd name="connsiteY48" fmla="*/ 178144 h 612850"/>
              <a:gd name="connsiteX49" fmla="*/ 2205184 w 3209207"/>
              <a:gd name="connsiteY49" fmla="*/ 166793 h 612850"/>
              <a:gd name="connsiteX50" fmla="*/ 2316631 w 3209207"/>
              <a:gd name="connsiteY50" fmla="*/ 153472 h 612850"/>
              <a:gd name="connsiteX51" fmla="*/ 2429081 w 3209207"/>
              <a:gd name="connsiteY51" fmla="*/ 139226 h 612850"/>
              <a:gd name="connsiteX52" fmla="*/ 2539523 w 3209207"/>
              <a:gd name="connsiteY52" fmla="*/ 124052 h 612850"/>
              <a:gd name="connsiteX53" fmla="*/ 2651305 w 3209207"/>
              <a:gd name="connsiteY53" fmla="*/ 106215 h 612850"/>
              <a:gd name="connsiteX54" fmla="*/ 2763086 w 3209207"/>
              <a:gd name="connsiteY54" fmla="*/ 87219 h 612850"/>
              <a:gd name="connsiteX55" fmla="*/ 2874867 w 3209207"/>
              <a:gd name="connsiteY55" fmla="*/ 68339 h 612850"/>
              <a:gd name="connsiteX56" fmla="*/ 2986314 w 3209207"/>
              <a:gd name="connsiteY56" fmla="*/ 46331 h 612850"/>
              <a:gd name="connsiteX57" fmla="*/ 3097760 w 3209207"/>
              <a:gd name="connsiteY57" fmla="*/ 23629 h 612850"/>
              <a:gd name="connsiteX58" fmla="*/ 3209207 w 3209207"/>
              <a:gd name="connsiteY58" fmla="*/ 0 h 612850"/>
              <a:gd name="connsiteX59" fmla="*/ 3195151 w 3209207"/>
              <a:gd name="connsiteY59" fmla="*/ 612847 h 6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09207" h="612850">
                <a:moveTo>
                  <a:pt x="3195151" y="612847"/>
                </a:moveTo>
                <a:cubicBezTo>
                  <a:pt x="3144238" y="612898"/>
                  <a:pt x="3088941" y="612318"/>
                  <a:pt x="3029871" y="611146"/>
                </a:cubicBezTo>
                <a:lnTo>
                  <a:pt x="2949639" y="608906"/>
                </a:lnTo>
                <a:lnTo>
                  <a:pt x="2978018" y="258115"/>
                </a:lnTo>
                <a:lnTo>
                  <a:pt x="2944764" y="260801"/>
                </a:lnTo>
                <a:lnTo>
                  <a:pt x="2806036" y="271446"/>
                </a:lnTo>
                <a:lnTo>
                  <a:pt x="2666958" y="278917"/>
                </a:lnTo>
                <a:lnTo>
                  <a:pt x="2528469" y="286593"/>
                </a:lnTo>
                <a:lnTo>
                  <a:pt x="2389479" y="292970"/>
                </a:lnTo>
                <a:lnTo>
                  <a:pt x="2252501" y="296993"/>
                </a:lnTo>
                <a:lnTo>
                  <a:pt x="2113775" y="300086"/>
                </a:lnTo>
                <a:lnTo>
                  <a:pt x="1975755" y="301980"/>
                </a:lnTo>
                <a:lnTo>
                  <a:pt x="1840287" y="302348"/>
                </a:lnTo>
                <a:lnTo>
                  <a:pt x="1703009" y="302570"/>
                </a:lnTo>
                <a:lnTo>
                  <a:pt x="1567693" y="301063"/>
                </a:lnTo>
                <a:lnTo>
                  <a:pt x="1432543" y="297523"/>
                </a:lnTo>
                <a:lnTo>
                  <a:pt x="1297969" y="294345"/>
                </a:lnTo>
                <a:lnTo>
                  <a:pt x="1164703" y="290015"/>
                </a:lnTo>
                <a:lnTo>
                  <a:pt x="1032796" y="283907"/>
                </a:lnTo>
                <a:lnTo>
                  <a:pt x="900940" y="277172"/>
                </a:lnTo>
                <a:lnTo>
                  <a:pt x="770303" y="270380"/>
                </a:lnTo>
                <a:lnTo>
                  <a:pt x="641641" y="261702"/>
                </a:lnTo>
                <a:lnTo>
                  <a:pt x="512966" y="253180"/>
                </a:lnTo>
                <a:lnTo>
                  <a:pt x="386177" y="243867"/>
                </a:lnTo>
                <a:lnTo>
                  <a:pt x="260746" y="232775"/>
                </a:lnTo>
                <a:lnTo>
                  <a:pt x="136447" y="222719"/>
                </a:lnTo>
                <a:lnTo>
                  <a:pt x="13506" y="210885"/>
                </a:lnTo>
                <a:lnTo>
                  <a:pt x="0" y="209475"/>
                </a:lnTo>
                <a:lnTo>
                  <a:pt x="40844" y="212313"/>
                </a:lnTo>
                <a:lnTo>
                  <a:pt x="132211" y="216946"/>
                </a:lnTo>
                <a:lnTo>
                  <a:pt x="225585" y="221811"/>
                </a:lnTo>
                <a:lnTo>
                  <a:pt x="320298" y="226444"/>
                </a:lnTo>
                <a:lnTo>
                  <a:pt x="415680" y="229340"/>
                </a:lnTo>
                <a:lnTo>
                  <a:pt x="512735" y="232120"/>
                </a:lnTo>
                <a:lnTo>
                  <a:pt x="611464" y="235015"/>
                </a:lnTo>
                <a:lnTo>
                  <a:pt x="711532" y="236985"/>
                </a:lnTo>
                <a:lnTo>
                  <a:pt x="812604" y="236985"/>
                </a:lnTo>
                <a:lnTo>
                  <a:pt x="915014" y="237795"/>
                </a:lnTo>
                <a:lnTo>
                  <a:pt x="1018428" y="236985"/>
                </a:lnTo>
                <a:lnTo>
                  <a:pt x="1122847" y="235015"/>
                </a:lnTo>
                <a:lnTo>
                  <a:pt x="1227600" y="233162"/>
                </a:lnTo>
                <a:lnTo>
                  <a:pt x="1333692" y="229340"/>
                </a:lnTo>
                <a:lnTo>
                  <a:pt x="1441122" y="225634"/>
                </a:lnTo>
                <a:lnTo>
                  <a:pt x="1547883" y="220769"/>
                </a:lnTo>
                <a:lnTo>
                  <a:pt x="1655983" y="214282"/>
                </a:lnTo>
                <a:lnTo>
                  <a:pt x="1765421" y="206638"/>
                </a:lnTo>
                <a:lnTo>
                  <a:pt x="1874860" y="199108"/>
                </a:lnTo>
                <a:lnTo>
                  <a:pt x="1984299" y="189495"/>
                </a:lnTo>
                <a:lnTo>
                  <a:pt x="2095745" y="178144"/>
                </a:lnTo>
                <a:lnTo>
                  <a:pt x="2205184" y="166793"/>
                </a:lnTo>
                <a:lnTo>
                  <a:pt x="2316631" y="153472"/>
                </a:lnTo>
                <a:lnTo>
                  <a:pt x="2429081" y="139226"/>
                </a:lnTo>
                <a:lnTo>
                  <a:pt x="2539523" y="124052"/>
                </a:lnTo>
                <a:lnTo>
                  <a:pt x="2651305" y="106215"/>
                </a:lnTo>
                <a:lnTo>
                  <a:pt x="2763086" y="87219"/>
                </a:lnTo>
                <a:lnTo>
                  <a:pt x="2874867" y="68339"/>
                </a:lnTo>
                <a:lnTo>
                  <a:pt x="2986314" y="46331"/>
                </a:lnTo>
                <a:lnTo>
                  <a:pt x="3097760" y="23629"/>
                </a:lnTo>
                <a:lnTo>
                  <a:pt x="3209207" y="0"/>
                </a:lnTo>
                <a:cubicBezTo>
                  <a:pt x="3198832" y="386055"/>
                  <a:pt x="3205525" y="226792"/>
                  <a:pt x="3195151" y="612847"/>
                </a:cubicBezTo>
                <a:close/>
              </a:path>
            </a:pathLst>
          </a:custGeom>
          <a:solidFill>
            <a:schemeClr val="bg1">
              <a:alpha val="20000"/>
            </a:schemeClr>
          </a:solidFill>
          <a:ln>
            <a:noFill/>
          </a:ln>
        </p:spPr>
        <p:txBody>
          <a:bodyPr wrap="square">
            <a:noAutofit/>
          </a:bodyPr>
          <a:lstStyle/>
          <a:p>
            <a:endParaRPr lang="en-US" dirty="0"/>
          </a:p>
        </p:txBody>
      </p:sp>
      <p:sp>
        <p:nvSpPr>
          <p:cNvPr id="2" name="TextBox 1">
            <a:extLst>
              <a:ext uri="{FF2B5EF4-FFF2-40B4-BE49-F238E27FC236}">
                <a16:creationId xmlns:a16="http://schemas.microsoft.com/office/drawing/2014/main" id="{463C5706-0EB3-CBDF-7315-9A5C63942774}"/>
              </a:ext>
            </a:extLst>
          </p:cNvPr>
          <p:cNvSpPr txBox="1"/>
          <p:nvPr/>
        </p:nvSpPr>
        <p:spPr>
          <a:xfrm>
            <a:off x="2692400" y="643466"/>
            <a:ext cx="2173993" cy="646331"/>
          </a:xfrm>
          <a:prstGeom prst="rect">
            <a:avLst/>
          </a:prstGeom>
          <a:noFill/>
        </p:spPr>
        <p:txBody>
          <a:bodyPr wrap="none" rtlCol="0">
            <a:spAutoFit/>
          </a:bodyPr>
          <a:lstStyle/>
          <a:p>
            <a:r>
              <a:rPr lang="en-IN" b="1" i="1" dirty="0">
                <a:solidFill>
                  <a:srgbClr val="212121"/>
                </a:solidFill>
                <a:effectLst/>
                <a:latin typeface="Roboto" panose="02000000000000000000" pitchFamily="2" charset="0"/>
              </a:rPr>
              <a:t> logistic Regression</a:t>
            </a:r>
          </a:p>
          <a:p>
            <a:endParaRPr lang="en-IN" dirty="0"/>
          </a:p>
        </p:txBody>
      </p:sp>
      <p:pic>
        <p:nvPicPr>
          <p:cNvPr id="5" name="Picture 4">
            <a:extLst>
              <a:ext uri="{FF2B5EF4-FFF2-40B4-BE49-F238E27FC236}">
                <a16:creationId xmlns:a16="http://schemas.microsoft.com/office/drawing/2014/main" id="{21C587B2-1086-47C2-CE77-E4D03FCE08C1}"/>
              </a:ext>
            </a:extLst>
          </p:cNvPr>
          <p:cNvPicPr>
            <a:picLocks noChangeAspect="1"/>
          </p:cNvPicPr>
          <p:nvPr/>
        </p:nvPicPr>
        <p:blipFill>
          <a:blip r:embed="rId2"/>
          <a:stretch>
            <a:fillRect/>
          </a:stretch>
        </p:blipFill>
        <p:spPr>
          <a:xfrm>
            <a:off x="2804176" y="1013993"/>
            <a:ext cx="6065504" cy="5335555"/>
          </a:xfrm>
          <a:prstGeom prst="rect">
            <a:avLst/>
          </a:prstGeom>
        </p:spPr>
      </p:pic>
    </p:spTree>
    <p:extLst>
      <p:ext uri="{BB962C8B-B14F-4D97-AF65-F5344CB8AC3E}">
        <p14:creationId xmlns:p14="http://schemas.microsoft.com/office/powerpoint/2010/main" val="2031184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439</TotalTime>
  <Words>496</Words>
  <Application>Microsoft Office PowerPoint</Application>
  <PresentationFormat>Widescreen</PresentationFormat>
  <Paragraphs>46</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Calibri</vt:lpstr>
      <vt:lpstr>Cantarell</vt:lpstr>
      <vt:lpstr>Cantarell, serif</vt:lpstr>
      <vt:lpstr>Century Gothic</vt:lpstr>
      <vt:lpstr>Georgia</vt:lpstr>
      <vt:lpstr>proxima_novaregular</vt:lpstr>
      <vt:lpstr>Roboto</vt:lpstr>
      <vt:lpstr>Times New Roman</vt:lpstr>
      <vt:lpstr>Wingdings 3</vt:lpstr>
      <vt:lpstr>Ion Boardroom</vt:lpstr>
      <vt:lpstr>Home Loan Analysis</vt:lpstr>
      <vt:lpstr>PowerPoint Presentation</vt:lpstr>
      <vt:lpstr>Table of Contents</vt:lpstr>
      <vt:lpstr>Introduction</vt:lpstr>
      <vt:lpstr>Abstract:</vt:lpstr>
      <vt:lpstr>Objective:</vt:lpstr>
      <vt:lpstr>Used Libraries:</vt:lpstr>
      <vt:lpstr>Dataset</vt:lpstr>
      <vt:lpstr>PowerPoint Presentation</vt:lpstr>
      <vt:lpstr>PowerPoint Presentation</vt:lpstr>
      <vt:lpstr>PowerPoint Presentation</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Analysis</dc:title>
  <dc:creator>yuva teja pedamallu</dc:creator>
  <cp:lastModifiedBy>raghav.g2106@gmail.com</cp:lastModifiedBy>
  <cp:revision>6</cp:revision>
  <dcterms:created xsi:type="dcterms:W3CDTF">2021-12-18T15:20:28Z</dcterms:created>
  <dcterms:modified xsi:type="dcterms:W3CDTF">2022-08-03T18:28:57Z</dcterms:modified>
</cp:coreProperties>
</file>