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5" r:id="rId4"/>
    <p:sldId id="259" r:id="rId5"/>
    <p:sldId id="267" r:id="rId6"/>
    <p:sldId id="266" r:id="rId7"/>
    <p:sldId id="260" r:id="rId8"/>
    <p:sldId id="268" r:id="rId9"/>
    <p:sldId id="280" r:id="rId10"/>
    <p:sldId id="281" r:id="rId11"/>
    <p:sldId id="273" r:id="rId12"/>
    <p:sldId id="261" r:id="rId13"/>
    <p:sldId id="270" r:id="rId14"/>
    <p:sldId id="271" r:id="rId15"/>
    <p:sldId id="275" r:id="rId16"/>
    <p:sldId id="282" r:id="rId17"/>
    <p:sldId id="276" r:id="rId18"/>
    <p:sldId id="277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account" initials="Ma" lastIdx="1" clrIdx="0">
    <p:extLst>
      <p:ext uri="{19B8F6BF-5375-455C-9EA6-DF929625EA0E}">
        <p15:presenceInfo xmlns:p15="http://schemas.microsoft.com/office/powerpoint/2012/main" userId="6f31d5031795bab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B988E-43E9-4873-93F0-9AFAF9A84C4F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26D162A-6053-4AA4-8217-5062D7CC1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57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B988E-43E9-4873-93F0-9AFAF9A84C4F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26D162A-6053-4AA4-8217-5062D7CC1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828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B988E-43E9-4873-93F0-9AFAF9A84C4F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26D162A-6053-4AA4-8217-5062D7CC1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020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B988E-43E9-4873-93F0-9AFAF9A84C4F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26D162A-6053-4AA4-8217-5062D7CC19CF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5655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B988E-43E9-4873-93F0-9AFAF9A84C4F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26D162A-6053-4AA4-8217-5062D7CC1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82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B988E-43E9-4873-93F0-9AFAF9A84C4F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162A-6053-4AA4-8217-5062D7CC1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406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B988E-43E9-4873-93F0-9AFAF9A84C4F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162A-6053-4AA4-8217-5062D7CC1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163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B988E-43E9-4873-93F0-9AFAF9A84C4F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162A-6053-4AA4-8217-5062D7CC1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6844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DEB988E-43E9-4873-93F0-9AFAF9A84C4F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26D162A-6053-4AA4-8217-5062D7CC1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170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B988E-43E9-4873-93F0-9AFAF9A84C4F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162A-6053-4AA4-8217-5062D7CC1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358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B988E-43E9-4873-93F0-9AFAF9A84C4F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26D162A-6053-4AA4-8217-5062D7CC1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551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B988E-43E9-4873-93F0-9AFAF9A84C4F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162A-6053-4AA4-8217-5062D7CC1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69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B988E-43E9-4873-93F0-9AFAF9A84C4F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162A-6053-4AA4-8217-5062D7CC1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484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B988E-43E9-4873-93F0-9AFAF9A84C4F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162A-6053-4AA4-8217-5062D7CC1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838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B988E-43E9-4873-93F0-9AFAF9A84C4F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162A-6053-4AA4-8217-5062D7CC1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105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B988E-43E9-4873-93F0-9AFAF9A84C4F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162A-6053-4AA4-8217-5062D7CC1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60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B988E-43E9-4873-93F0-9AFAF9A84C4F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162A-6053-4AA4-8217-5062D7CC1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953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B988E-43E9-4873-93F0-9AFAF9A84C4F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D162A-6053-4AA4-8217-5062D7CC1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4554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Hk4Oc9wYVghfenG_iN516cMsP83VkP0p/edit?usp=sharing&amp;ouid=106799362416909209375&amp;rtpof=true&amp;sd=true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xzwQQ7yqXLC7lNPjaNIWiGA5v2M5Iysg?usp=sharing" TargetMode="External"/><Relationship Id="rId2" Type="http://schemas.openxmlformats.org/officeDocument/2006/relationships/hyperlink" Target="https://github.com/Raghav-kani/Data_Analysis-Projects/blob/main/Python_COVID%2019-%20Project/Covid19-Code.py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>COVID-19 DATA ANALYSIS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8345" y="4511605"/>
            <a:ext cx="2872775" cy="1117687"/>
          </a:xfrm>
        </p:spPr>
        <p:txBody>
          <a:bodyPr>
            <a:normAutofit fontScale="92500" lnSpcReduction="10000"/>
          </a:bodyPr>
          <a:lstStyle/>
          <a:p>
            <a:r>
              <a:rPr lang="en-IN" sz="3600" dirty="0" smtClean="0"/>
              <a:t>Raghav Kani K</a:t>
            </a:r>
          </a:p>
          <a:p>
            <a:r>
              <a:rPr lang="en-IN" sz="3600" dirty="0" smtClean="0"/>
              <a:t>January 2022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077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Comparison of each country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123" y="2014523"/>
            <a:ext cx="4472327" cy="693135"/>
          </a:xfrm>
        </p:spPr>
        <p:txBody>
          <a:bodyPr>
            <a:norm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Total Recovered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015582"/>
            <a:ext cx="4474028" cy="692076"/>
          </a:xfrm>
        </p:spPr>
        <p:txBody>
          <a:bodyPr/>
          <a:lstStyle/>
          <a:p>
            <a:r>
              <a:rPr lang="en-IN" sz="2800" dirty="0" smtClean="0">
                <a:solidFill>
                  <a:schemeClr val="bg1"/>
                </a:solidFill>
              </a:rPr>
              <a:t>Total Deaths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707658"/>
            <a:ext cx="5564777" cy="4150342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217" y="2707658"/>
            <a:ext cx="6535783" cy="415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97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09263"/>
            <a:ext cx="10515600" cy="1150166"/>
          </a:xfrm>
        </p:spPr>
        <p:txBody>
          <a:bodyPr/>
          <a:lstStyle/>
          <a:p>
            <a:r>
              <a:rPr lang="en-IN" dirty="0" smtClean="0"/>
              <a:t>Top 10 countries data </a:t>
            </a:r>
            <a:r>
              <a:rPr lang="en-IN" dirty="0"/>
              <a:t>over </a:t>
            </a:r>
            <a:r>
              <a:rPr lang="en-IN" dirty="0" smtClean="0"/>
              <a:t>7 months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6183"/>
            <a:ext cx="12192000" cy="4741817"/>
          </a:xfrm>
        </p:spPr>
      </p:pic>
    </p:spTree>
    <p:extLst>
      <p:ext uri="{BB962C8B-B14F-4D97-AF65-F5344CB8AC3E}">
        <p14:creationId xmlns:p14="http://schemas.microsoft.com/office/powerpoint/2010/main" val="263428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sz="6700" dirty="0" smtClean="0"/>
              <a:t>Derived Insights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 smtClean="0"/>
              <a:t>Preliminary </a:t>
            </a:r>
            <a:r>
              <a:rPr lang="en-IN" sz="2800" dirty="0" smtClean="0"/>
              <a:t>Insights (PI)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 smtClean="0"/>
              <a:t>Core Insight (CI)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1328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Preliminary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349936"/>
            <a:ext cx="9783029" cy="4508064"/>
          </a:xfrm>
        </p:spPr>
        <p:txBody>
          <a:bodyPr>
            <a:noAutofit/>
          </a:bodyPr>
          <a:lstStyle/>
          <a:p>
            <a:r>
              <a:rPr lang="en-US" sz="2800" dirty="0"/>
              <a:t>The preliminary findings of each country study and analysis based on their affected value,  tool are used for analyze and visualization are PYTHON-'</a:t>
            </a:r>
            <a:r>
              <a:rPr lang="en-US" sz="2800" dirty="0" err="1"/>
              <a:t>Jupyter</a:t>
            </a:r>
            <a:r>
              <a:rPr lang="en-US" sz="2800" dirty="0"/>
              <a:t> </a:t>
            </a:r>
            <a:r>
              <a:rPr lang="en-US" sz="2800" dirty="0" smtClean="0"/>
              <a:t>Notebook‘ &amp; MS Excel. </a:t>
            </a:r>
            <a:endParaRPr lang="en-US" sz="2800" dirty="0" smtClean="0"/>
          </a:p>
          <a:p>
            <a:r>
              <a:rPr lang="en-US" sz="2800" dirty="0"/>
              <a:t>PYTHON-'</a:t>
            </a:r>
            <a:r>
              <a:rPr lang="en-US" sz="2800" dirty="0" err="1"/>
              <a:t>Jupyter</a:t>
            </a:r>
            <a:r>
              <a:rPr lang="en-US" sz="2800" dirty="0"/>
              <a:t> Notebook': </a:t>
            </a:r>
            <a:r>
              <a:rPr lang="en-US" dirty="0"/>
              <a:t>We can use Python to analyze the countries that are </a:t>
            </a:r>
            <a:r>
              <a:rPr lang="en-US" dirty="0" smtClean="0"/>
              <a:t>affected. We </a:t>
            </a:r>
            <a:r>
              <a:rPr lang="en-US" dirty="0"/>
              <a:t>can extract the data and generate new data using the appropriate command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sz="2800" dirty="0" err="1"/>
              <a:t>Jupyter</a:t>
            </a:r>
            <a:r>
              <a:rPr lang="en-US" sz="2800" dirty="0"/>
              <a:t> </a:t>
            </a:r>
            <a:r>
              <a:rPr lang="en-US" sz="2800" dirty="0" err="1" smtClean="0"/>
              <a:t>Nb</a:t>
            </a:r>
            <a:r>
              <a:rPr lang="en-US" sz="2800" dirty="0" smtClean="0"/>
              <a:t> </a:t>
            </a:r>
            <a:r>
              <a:rPr lang="en-US" sz="2800" dirty="0" smtClean="0"/>
              <a:t>&amp; MS </a:t>
            </a:r>
            <a:r>
              <a:rPr lang="en-US" sz="2800" dirty="0" smtClean="0"/>
              <a:t>Excel: </a:t>
            </a:r>
            <a:r>
              <a:rPr lang="en-US" dirty="0"/>
              <a:t>We can use </a:t>
            </a:r>
            <a:r>
              <a:rPr lang="en-US" dirty="0" err="1"/>
              <a:t>Jupyter</a:t>
            </a:r>
            <a:r>
              <a:rPr lang="en-US" dirty="0"/>
              <a:t> Notebook to view data in table and chart </a:t>
            </a:r>
            <a:r>
              <a:rPr lang="en-US" dirty="0" smtClean="0"/>
              <a:t>format. We </a:t>
            </a:r>
            <a:r>
              <a:rPr lang="en-US" dirty="0"/>
              <a:t>may also compare the results and represent them with a chart for efficient analysis. </a:t>
            </a:r>
            <a:r>
              <a:rPr lang="en-US" dirty="0" smtClean="0"/>
              <a:t>It </a:t>
            </a:r>
            <a:r>
              <a:rPr lang="en-US" dirty="0"/>
              <a:t>enables us to partition data into columns and rows.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518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Core Insight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521127"/>
          </a:xfrm>
        </p:spPr>
        <p:txBody>
          <a:bodyPr>
            <a:noAutofit/>
          </a:bodyPr>
          <a:lstStyle/>
          <a:p>
            <a:r>
              <a:rPr lang="en-US" dirty="0"/>
              <a:t>The Core Insights of the project looked at the number of persons affected in each </a:t>
            </a:r>
            <a:r>
              <a:rPr lang="en-US" dirty="0" smtClean="0"/>
              <a:t>countries. In </a:t>
            </a:r>
            <a:r>
              <a:rPr lang="en-US" dirty="0"/>
              <a:t>this study, we compared each case ratio and made new statistics based on the multiple </a:t>
            </a:r>
            <a:r>
              <a:rPr lang="en-US" dirty="0" smtClean="0"/>
              <a:t>categories</a:t>
            </a:r>
            <a:r>
              <a:rPr lang="en-US" dirty="0"/>
              <a:t>.</a:t>
            </a:r>
          </a:p>
          <a:p>
            <a:r>
              <a:rPr lang="en-US" dirty="0"/>
              <a:t>For example, we analyzed the instances and other data of each </a:t>
            </a:r>
            <a:r>
              <a:rPr lang="en-US" dirty="0" smtClean="0"/>
              <a:t>countries. We </a:t>
            </a:r>
            <a:r>
              <a:rPr lang="en-US" dirty="0"/>
              <a:t>looked at total cases, total deaths, and so </a:t>
            </a:r>
            <a:r>
              <a:rPr lang="en-US" dirty="0" smtClean="0"/>
              <a:t>on. These </a:t>
            </a:r>
            <a:r>
              <a:rPr lang="en-US" dirty="0"/>
              <a:t>are the results of our project's research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To obtain these data, we use PYTHON-'</a:t>
            </a:r>
            <a:r>
              <a:rPr lang="en-US" dirty="0" err="1"/>
              <a:t>Jupyter</a:t>
            </a:r>
            <a:r>
              <a:rPr lang="en-US" dirty="0"/>
              <a:t> Notebook</a:t>
            </a:r>
            <a:r>
              <a:rPr lang="en-US" dirty="0" smtClean="0"/>
              <a:t>'. We </a:t>
            </a:r>
            <a:r>
              <a:rPr lang="en-US" dirty="0"/>
              <a:t>use the relevant command in PYTHON </a:t>
            </a:r>
            <a:r>
              <a:rPr lang="en-US" dirty="0" err="1"/>
              <a:t>Jupyter</a:t>
            </a:r>
            <a:r>
              <a:rPr lang="en-US" dirty="0"/>
              <a:t> Notebook to generate the required </a:t>
            </a:r>
            <a:r>
              <a:rPr lang="en-US" dirty="0" smtClean="0"/>
              <a:t>data. To </a:t>
            </a:r>
            <a:r>
              <a:rPr lang="en-US" dirty="0"/>
              <a:t>organize data into relevant tables and visualize the generated data in various charts for easy comprehension, a </a:t>
            </a:r>
            <a:r>
              <a:rPr lang="en-US" dirty="0" err="1"/>
              <a:t>jupyter</a:t>
            </a:r>
            <a:r>
              <a:rPr lang="en-US" dirty="0"/>
              <a:t> notebook is employed.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436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269" y="809896"/>
            <a:ext cx="10674529" cy="940527"/>
          </a:xfrm>
        </p:spPr>
        <p:txBody>
          <a:bodyPr/>
          <a:lstStyle/>
          <a:p>
            <a:r>
              <a:rPr lang="en-IN" dirty="0" smtClean="0"/>
              <a:t>Analysis of India’s data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9246"/>
            <a:ext cx="12191999" cy="4728754"/>
          </a:xfrm>
        </p:spPr>
      </p:pic>
    </p:spTree>
    <p:extLst>
      <p:ext uri="{BB962C8B-B14F-4D97-AF65-F5344CB8AC3E}">
        <p14:creationId xmlns:p14="http://schemas.microsoft.com/office/powerpoint/2010/main" val="382199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on cases of death 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300" y="2336872"/>
            <a:ext cx="7505700" cy="452112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During this analysis, we derived total death data in the form of a spreadsheet - </a:t>
            </a: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3"/>
              </a:rPr>
              <a:t>URL </a:t>
            </a:r>
            <a:endParaRPr lang="en-IN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11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Observation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52112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 </a:t>
            </a:r>
            <a:r>
              <a:rPr lang="en-US" dirty="0"/>
              <a:t>In this Insight, we looked at how situations in various countries compared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For this analysis, we used Python to filter each country's data and generate unique data for other countries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For visualization, we used MS Excel, which is quite useful in tables and charts. We may easily assess and compare data with the help of these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As a result of the project, we may learn about each country in different ways throughout six months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We can also look at each country's affected ratio to evaluate where death cases are few and recovery cases are high</a:t>
            </a:r>
            <a:r>
              <a:rPr lang="en-US" dirty="0" smtClean="0"/>
              <a:t>.</a:t>
            </a:r>
          </a:p>
          <a:p>
            <a:r>
              <a:rPr lang="en-US" dirty="0"/>
              <a:t>The data was generated using Python and saved in table format (Pivot Table) in MS Excel, which is then formatted to a chart for better visibility and analysis.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476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Links to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521127"/>
          </a:xfrm>
        </p:spPr>
        <p:txBody>
          <a:bodyPr>
            <a:normAutofit/>
          </a:bodyPr>
          <a:lstStyle/>
          <a:p>
            <a:r>
              <a:rPr lang="en-US" sz="3600" dirty="0"/>
              <a:t>Open code using '</a:t>
            </a:r>
            <a:r>
              <a:rPr lang="en-US" sz="3600" dirty="0" err="1"/>
              <a:t>Github</a:t>
            </a:r>
            <a:r>
              <a:rPr lang="en-US" sz="3600" dirty="0"/>
              <a:t>‘, click –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b="1" dirty="0" smtClean="0">
                <a:hlinkClick r:id="rId2"/>
              </a:rPr>
              <a:t>URL</a:t>
            </a:r>
            <a:endParaRPr lang="en-US" sz="3600" b="1" dirty="0" smtClean="0">
              <a:solidFill>
                <a:srgbClr val="00B0F0"/>
              </a:solidFill>
            </a:endParaRPr>
          </a:p>
          <a:p>
            <a:endParaRPr lang="en-US" sz="3600" dirty="0">
              <a:solidFill>
                <a:srgbClr val="00B0F0"/>
              </a:solidFill>
            </a:endParaRPr>
          </a:p>
          <a:p>
            <a:endParaRPr lang="en-US" sz="3600" dirty="0" smtClean="0">
              <a:solidFill>
                <a:srgbClr val="00B0F0"/>
              </a:solidFill>
            </a:endParaRPr>
          </a:p>
          <a:p>
            <a:r>
              <a:rPr lang="en-US" sz="3600" b="1" u="sng" dirty="0">
                <a:solidFill>
                  <a:srgbClr val="FFFF00"/>
                </a:solidFill>
              </a:rPr>
              <a:t>Data </a:t>
            </a:r>
            <a:r>
              <a:rPr lang="en-US" sz="3600" b="1" u="sng" dirty="0" smtClean="0">
                <a:solidFill>
                  <a:srgbClr val="FFFF00"/>
                </a:solidFill>
              </a:rPr>
              <a:t>Link</a:t>
            </a:r>
            <a:r>
              <a:rPr lang="en-US" sz="3600" b="1" dirty="0" smtClean="0"/>
              <a:t>:</a:t>
            </a:r>
            <a:endParaRPr lang="en-US" sz="3600" b="1" dirty="0"/>
          </a:p>
          <a:p>
            <a:pPr lvl="1"/>
            <a:r>
              <a:rPr lang="en-IN" sz="3200" dirty="0" smtClean="0"/>
              <a:t>Spreadsheet ‘COVID-19’ click - </a:t>
            </a:r>
            <a:r>
              <a:rPr lang="en-IN" sz="3200" b="1" dirty="0" smtClean="0">
                <a:hlinkClick r:id="rId3"/>
              </a:rPr>
              <a:t>URL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09425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521127"/>
          </a:xfrm>
        </p:spPr>
        <p:txBody>
          <a:bodyPr>
            <a:noAutofit/>
          </a:bodyPr>
          <a:lstStyle/>
          <a:p>
            <a:r>
              <a:rPr lang="en-IN" sz="2800" dirty="0"/>
              <a:t>What we did in this project?</a:t>
            </a:r>
          </a:p>
          <a:p>
            <a:pPr lvl="1"/>
            <a:r>
              <a:rPr lang="en-US" sz="2400" dirty="0"/>
              <a:t>'PYTHON-</a:t>
            </a:r>
            <a:r>
              <a:rPr lang="en-US" sz="2400" dirty="0" err="1"/>
              <a:t>Jupyter</a:t>
            </a:r>
            <a:r>
              <a:rPr lang="en-US" sz="2400" dirty="0"/>
              <a:t> NB' and 'MS Excel' were the tools we </a:t>
            </a:r>
            <a:r>
              <a:rPr lang="en-US" sz="2400" dirty="0" err="1"/>
              <a:t>utilised</a:t>
            </a:r>
            <a:r>
              <a:rPr lang="en-US" sz="2400" dirty="0"/>
              <a:t> to finish this </a:t>
            </a:r>
            <a:r>
              <a:rPr lang="en-US" sz="2400" dirty="0" smtClean="0"/>
              <a:t>project. 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project 'COVID-19 ANALYSIS' included </a:t>
            </a:r>
            <a:r>
              <a:rPr lang="en-US" sz="2400" dirty="0" err="1"/>
              <a:t>analysing</a:t>
            </a:r>
            <a:r>
              <a:rPr lang="en-US" sz="2400" dirty="0"/>
              <a:t> each and every country's cases using the data provided.</a:t>
            </a:r>
          </a:p>
          <a:p>
            <a:pPr lvl="1"/>
            <a:r>
              <a:rPr lang="en-US" sz="2400" dirty="0"/>
              <a:t>Total cases, active cases, death cases, and so on are all included in the analysis, and they are broken down by country.</a:t>
            </a:r>
          </a:p>
          <a:p>
            <a:pPr lvl="1"/>
            <a:r>
              <a:rPr lang="en-US" sz="2400" dirty="0"/>
              <a:t>We can </a:t>
            </a:r>
            <a:r>
              <a:rPr lang="en-US" sz="2400" dirty="0" err="1" smtClean="0"/>
              <a:t>anlayze</a:t>
            </a:r>
            <a:r>
              <a:rPr lang="en-US" sz="2400" dirty="0" smtClean="0"/>
              <a:t> </a:t>
            </a:r>
            <a:r>
              <a:rPr lang="en-US" sz="2400" dirty="0"/>
              <a:t>each country's </a:t>
            </a:r>
            <a:r>
              <a:rPr lang="en-US" sz="2400" dirty="0" smtClean="0"/>
              <a:t>affected </a:t>
            </a:r>
            <a:r>
              <a:rPr lang="en-US" sz="2400" dirty="0"/>
              <a:t>ratio in terms of the various categories.</a:t>
            </a:r>
          </a:p>
          <a:p>
            <a:pPr lvl="1"/>
            <a:r>
              <a:rPr lang="en-US" sz="2400" dirty="0"/>
              <a:t>We used PYTHON to generate this data, then we used MS Excel's 'table &amp; chart' feature to show several of </a:t>
            </a:r>
            <a:r>
              <a:rPr lang="en-US" sz="2400" dirty="0" smtClean="0"/>
              <a:t>them</a:t>
            </a:r>
            <a:r>
              <a:rPr lang="en-US" sz="2400" dirty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7814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68434"/>
            <a:ext cx="10515600" cy="4689566"/>
          </a:xfrm>
        </p:spPr>
        <p:txBody>
          <a:bodyPr>
            <a:normAutofit lnSpcReduction="10000"/>
          </a:bodyPr>
          <a:lstStyle/>
          <a:p>
            <a:r>
              <a:rPr lang="en-IN" sz="3200" dirty="0" smtClean="0"/>
              <a:t>Scope </a:t>
            </a:r>
          </a:p>
          <a:p>
            <a:r>
              <a:rPr lang="en-IN" sz="3200" dirty="0" smtClean="0"/>
              <a:t>Design</a:t>
            </a:r>
          </a:p>
          <a:p>
            <a:r>
              <a:rPr lang="en-IN" sz="3200" dirty="0" smtClean="0"/>
              <a:t>Specification, Hypotheses, Visualization</a:t>
            </a:r>
          </a:p>
          <a:p>
            <a:r>
              <a:rPr lang="en-IN" sz="3200" dirty="0" smtClean="0"/>
              <a:t>Derived Insights</a:t>
            </a:r>
          </a:p>
          <a:p>
            <a:pPr lvl="1"/>
            <a:r>
              <a:rPr lang="en-IN" sz="2800" dirty="0" smtClean="0"/>
              <a:t>Preliminary Insights</a:t>
            </a:r>
          </a:p>
          <a:p>
            <a:pPr lvl="1"/>
            <a:r>
              <a:rPr lang="en-IN" sz="2800" dirty="0" smtClean="0"/>
              <a:t>Core Insight</a:t>
            </a:r>
          </a:p>
          <a:p>
            <a:r>
              <a:rPr lang="en-IN" sz="3200" dirty="0" smtClean="0"/>
              <a:t>Key Observation</a:t>
            </a:r>
          </a:p>
          <a:p>
            <a:r>
              <a:rPr lang="en-IN" sz="3200" dirty="0" smtClean="0"/>
              <a:t>Links to Code</a:t>
            </a:r>
          </a:p>
          <a:p>
            <a:r>
              <a:rPr lang="en-IN" sz="3200" dirty="0" smtClean="0"/>
              <a:t>Conclusion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823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521127"/>
          </a:xfrm>
        </p:spPr>
        <p:txBody>
          <a:bodyPr>
            <a:normAutofit/>
          </a:bodyPr>
          <a:lstStyle/>
          <a:p>
            <a:r>
              <a:rPr lang="en-US" sz="2500" dirty="0" smtClean="0"/>
              <a:t>The project's goal is to analyze "Covid-19" affected people.</a:t>
            </a:r>
          </a:p>
          <a:p>
            <a:r>
              <a:rPr lang="en-US" sz="2500" dirty="0" smtClean="0"/>
              <a:t>The Corona affected people's data is from ‘Jan-2020 to July-2020’.</a:t>
            </a:r>
          </a:p>
          <a:p>
            <a:r>
              <a:rPr lang="en-US" sz="2500" dirty="0" smtClean="0"/>
              <a:t>Analyze the people who have been affected by Covid-19 based on their country or region.</a:t>
            </a:r>
          </a:p>
          <a:p>
            <a:r>
              <a:rPr lang="en-US" sz="2500" dirty="0" smtClean="0"/>
              <a:t>To analyze the data, we used PYTHON-Jupiter note &amp; Visual Studio code.</a:t>
            </a:r>
          </a:p>
          <a:p>
            <a:r>
              <a:rPr lang="en-US" sz="2500" dirty="0" smtClean="0"/>
              <a:t>The data are be visualized in a variety of charts. </a:t>
            </a:r>
          </a:p>
          <a:p>
            <a:r>
              <a:rPr lang="en-US" sz="2500" dirty="0"/>
              <a:t>In this project, we can compare the number of actives, recoveries, deaths, and so on. 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108489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/>
              <a:t>Design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Code Perspective</a:t>
            </a:r>
          </a:p>
        </p:txBody>
      </p:sp>
    </p:spTree>
    <p:extLst>
      <p:ext uri="{BB962C8B-B14F-4D97-AF65-F5344CB8AC3E}">
        <p14:creationId xmlns:p14="http://schemas.microsoft.com/office/powerpoint/2010/main" val="146010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Preliminary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521127"/>
          </a:xfrm>
        </p:spPr>
        <p:txBody>
          <a:bodyPr>
            <a:normAutofit/>
          </a:bodyPr>
          <a:lstStyle/>
          <a:p>
            <a:r>
              <a:rPr lang="en-US" sz="3000" dirty="0"/>
              <a:t>Calculating the actual number of people affected over the </a:t>
            </a:r>
            <a:r>
              <a:rPr lang="en-US" sz="3000" dirty="0" smtClean="0"/>
              <a:t>seven </a:t>
            </a:r>
            <a:r>
              <a:rPr lang="en-US" sz="3000" dirty="0" smtClean="0"/>
              <a:t>months </a:t>
            </a:r>
            <a:r>
              <a:rPr lang="en-US" sz="3000" dirty="0"/>
              <a:t>period</a:t>
            </a:r>
            <a:r>
              <a:rPr lang="en-US" sz="3000" dirty="0" smtClean="0"/>
              <a:t>.</a:t>
            </a:r>
            <a:endParaRPr lang="en-US" sz="3000" dirty="0"/>
          </a:p>
          <a:p>
            <a:r>
              <a:rPr lang="en-US" sz="3000" dirty="0"/>
              <a:t>The data allows us to view the number of active, recovered, and deceased people in each country</a:t>
            </a:r>
            <a:r>
              <a:rPr lang="en-US" sz="3000" dirty="0" smtClean="0"/>
              <a:t>.</a:t>
            </a:r>
            <a:endParaRPr lang="en-US" sz="3000" dirty="0"/>
          </a:p>
          <a:p>
            <a:r>
              <a:rPr lang="en-US" sz="3000" dirty="0"/>
              <a:t>We can look at each country's pop test ratio</a:t>
            </a:r>
            <a:r>
              <a:rPr lang="en-US" sz="3000" dirty="0" smtClean="0"/>
              <a:t>.</a:t>
            </a:r>
            <a:endParaRPr lang="en-US" sz="3000" dirty="0"/>
          </a:p>
          <a:p>
            <a:r>
              <a:rPr lang="en-US" sz="3000" dirty="0"/>
              <a:t>Analyze and compare each country's derived statistics</a:t>
            </a:r>
            <a:r>
              <a:rPr lang="en-US" sz="3000" dirty="0" smtClean="0"/>
              <a:t>.</a:t>
            </a:r>
            <a:endParaRPr lang="en-US" sz="3000" dirty="0"/>
          </a:p>
          <a:p>
            <a:r>
              <a:rPr lang="en-US" sz="3000" dirty="0"/>
              <a:t>Analyzing the only entire death that has been retrieved and is still active. 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152650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Core insight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38247"/>
          </a:xfrm>
        </p:spPr>
        <p:txBody>
          <a:bodyPr>
            <a:noAutofit/>
          </a:bodyPr>
          <a:lstStyle/>
          <a:p>
            <a:r>
              <a:rPr lang="en-US" sz="2000" dirty="0"/>
              <a:t>Specification, </a:t>
            </a:r>
            <a:r>
              <a:rPr lang="en-US" sz="2000" dirty="0" smtClean="0"/>
              <a:t>hypotheses</a:t>
            </a:r>
            <a:r>
              <a:rPr lang="en-US" sz="2000" dirty="0"/>
              <a:t>, and </a:t>
            </a:r>
            <a:r>
              <a:rPr lang="en-US" sz="2000" dirty="0" smtClean="0"/>
              <a:t>Visualization.</a:t>
            </a:r>
            <a:endParaRPr lang="en-US" sz="2000" dirty="0"/>
          </a:p>
          <a:p>
            <a:r>
              <a:rPr lang="en-US" sz="2000" dirty="0"/>
              <a:t>Using derived data, compare the overall number of cases in each country</a:t>
            </a:r>
            <a:r>
              <a:rPr lang="en-US" sz="2000" dirty="0" smtClean="0"/>
              <a:t>.</a:t>
            </a:r>
            <a:endParaRPr lang="en-US" sz="2000" dirty="0"/>
          </a:p>
          <a:p>
            <a:pPr lvl="1"/>
            <a:r>
              <a:rPr lang="en-US" dirty="0"/>
              <a:t>E</a:t>
            </a:r>
            <a:r>
              <a:rPr lang="en-US" dirty="0" smtClean="0"/>
              <a:t>xample</a:t>
            </a:r>
            <a:r>
              <a:rPr lang="en-US" dirty="0"/>
              <a:t>, create a data table containing the following information</a:t>
            </a:r>
            <a:r>
              <a:rPr lang="en-US" dirty="0" smtClean="0"/>
              <a:t>.</a:t>
            </a:r>
          </a:p>
          <a:p>
            <a:pPr lvl="2"/>
            <a:r>
              <a:rPr lang="en-US" sz="1600" dirty="0"/>
              <a:t>Total number of </a:t>
            </a:r>
            <a:r>
              <a:rPr lang="en-US" sz="1600" dirty="0" smtClean="0"/>
              <a:t>cases.</a:t>
            </a:r>
            <a:endParaRPr lang="en-US" sz="1600" dirty="0"/>
          </a:p>
          <a:p>
            <a:pPr lvl="2"/>
            <a:r>
              <a:rPr lang="en-US" sz="1600" dirty="0"/>
              <a:t>No of active cases.</a:t>
            </a:r>
          </a:p>
          <a:p>
            <a:pPr lvl="2"/>
            <a:r>
              <a:rPr lang="en-US" sz="1600" dirty="0"/>
              <a:t>No of recovered cases.</a:t>
            </a:r>
          </a:p>
          <a:p>
            <a:pPr lvl="2"/>
            <a:r>
              <a:rPr lang="en-US" sz="1600" dirty="0"/>
              <a:t>No of </a:t>
            </a:r>
            <a:r>
              <a:rPr lang="en-US" sz="1600" dirty="0" smtClean="0"/>
              <a:t>Death.</a:t>
            </a:r>
            <a:endParaRPr lang="en-US" sz="1600" dirty="0"/>
          </a:p>
          <a:p>
            <a:r>
              <a:rPr lang="en-US" sz="2000" dirty="0" smtClean="0"/>
              <a:t>Helpful in answering questions such as: Which country has been affected the most in the recent three years, based on statistics from the previous three years.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objective of this project is to compare individual country scenarios using a correct table created using suitable commands and visualized using a table graphic (Jan-July</a:t>
            </a:r>
            <a:r>
              <a:rPr lang="en-US" sz="2000" dirty="0" smtClean="0"/>
              <a:t>).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45256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Specification, Hypotheses, Visualization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52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Specification, Hypotheses,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521127"/>
          </a:xfrm>
        </p:spPr>
        <p:txBody>
          <a:bodyPr>
            <a:normAutofit/>
          </a:bodyPr>
          <a:lstStyle/>
          <a:p>
            <a:r>
              <a:rPr lang="en-US" dirty="0"/>
              <a:t>The 'Covid-19 Analytics' specification for the project is to analyze each affected country and provide unique data based on different categories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analyses' hypotheses range from total recovery through active recovery to </a:t>
            </a:r>
            <a:r>
              <a:rPr lang="en-US" dirty="0" smtClean="0"/>
              <a:t>death. Compare </a:t>
            </a:r>
            <a:r>
              <a:rPr lang="en-US" dirty="0"/>
              <a:t>the results of each country that has been affected by </a:t>
            </a:r>
            <a:r>
              <a:rPr lang="en-US" dirty="0" smtClean="0"/>
              <a:t>covid-19.We </a:t>
            </a:r>
            <a:r>
              <a:rPr lang="en-US" dirty="0"/>
              <a:t>can analyze and compare data using numerous searches and receive different findings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Following analysis, we move on to visualization, where we use Python to display the analyzed data in a table and chart. </a:t>
            </a:r>
            <a:endParaRPr lang="en-US" dirty="0" smtClean="0"/>
          </a:p>
          <a:p>
            <a:r>
              <a:rPr lang="en-US" dirty="0"/>
              <a:t>The </a:t>
            </a:r>
            <a:r>
              <a:rPr lang="en-US" dirty="0" smtClean="0"/>
              <a:t>MS Excel used for visualizations </a:t>
            </a:r>
            <a:r>
              <a:rPr lang="en-US" dirty="0"/>
              <a:t>in various chart formats, e.g. pie, bar, stacked column, and so on. 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660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Comparison of each country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123" y="1990305"/>
            <a:ext cx="4472327" cy="693135"/>
          </a:xfrm>
        </p:spPr>
        <p:txBody>
          <a:bodyPr>
            <a:norm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Total Cases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1990305"/>
            <a:ext cx="4474028" cy="692076"/>
          </a:xfrm>
        </p:spPr>
        <p:txBody>
          <a:bodyPr/>
          <a:lstStyle/>
          <a:p>
            <a:r>
              <a:rPr lang="en-IN" sz="2800" dirty="0" smtClean="0">
                <a:solidFill>
                  <a:schemeClr val="bg1"/>
                </a:solidFill>
              </a:rPr>
              <a:t>Active Cases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87" y="2682381"/>
            <a:ext cx="5634078" cy="4175619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468" y="2682381"/>
            <a:ext cx="6483531" cy="417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61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1714</TotalTime>
  <Words>977</Words>
  <Application>Microsoft Office PowerPoint</Application>
  <PresentationFormat>Widescreen</PresentationFormat>
  <Paragraphs>85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</vt:lpstr>
      <vt:lpstr>Berlin</vt:lpstr>
      <vt:lpstr>COVID-19 DATA ANALYSIS</vt:lpstr>
      <vt:lpstr>Outline</vt:lpstr>
      <vt:lpstr>Scope</vt:lpstr>
      <vt:lpstr>Design</vt:lpstr>
      <vt:lpstr>Preliminary Insights</vt:lpstr>
      <vt:lpstr>Core insight</vt:lpstr>
      <vt:lpstr>Specification, Hypotheses, Visualization</vt:lpstr>
      <vt:lpstr>Specification, Hypotheses, Visualization</vt:lpstr>
      <vt:lpstr>Comparison of each country</vt:lpstr>
      <vt:lpstr>Comparison of each country</vt:lpstr>
      <vt:lpstr>Top 10 countries data over 7 months</vt:lpstr>
      <vt:lpstr> Derived Insights</vt:lpstr>
      <vt:lpstr>Preliminary Insights</vt:lpstr>
      <vt:lpstr>Core Insight</vt:lpstr>
      <vt:lpstr>Analysis of India’s data</vt:lpstr>
      <vt:lpstr>Data on cases of death </vt:lpstr>
      <vt:lpstr>Key Observation</vt:lpstr>
      <vt:lpstr>Links to Code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COVID19 DATA ANALYZE</dc:title>
  <dc:creator>Microsoft account</dc:creator>
  <cp:lastModifiedBy>Microsoft account</cp:lastModifiedBy>
  <cp:revision>41</cp:revision>
  <dcterms:created xsi:type="dcterms:W3CDTF">2022-02-26T07:47:23Z</dcterms:created>
  <dcterms:modified xsi:type="dcterms:W3CDTF">2022-03-11T11:03:28Z</dcterms:modified>
</cp:coreProperties>
</file>