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9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6731" y="580595"/>
            <a:ext cx="1293453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3181" y="2457233"/>
            <a:ext cx="920496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D5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300161"/>
            <a:ext cx="4291330" cy="8978900"/>
          </a:xfrm>
          <a:custGeom>
            <a:avLst/>
            <a:gdLst/>
            <a:ahLst/>
            <a:cxnLst/>
            <a:rect l="l" t="t" r="r" b="b"/>
            <a:pathLst>
              <a:path w="4291330" h="8978900">
                <a:moveTo>
                  <a:pt x="3323209" y="2553043"/>
                </a:moveTo>
                <a:lnTo>
                  <a:pt x="3316401" y="2505951"/>
                </a:lnTo>
                <a:lnTo>
                  <a:pt x="3301746" y="2459342"/>
                </a:lnTo>
                <a:lnTo>
                  <a:pt x="3272993" y="2391587"/>
                </a:lnTo>
                <a:lnTo>
                  <a:pt x="3242538" y="2325776"/>
                </a:lnTo>
                <a:lnTo>
                  <a:pt x="3210471" y="2261882"/>
                </a:lnTo>
                <a:lnTo>
                  <a:pt x="3176867" y="2199868"/>
                </a:lnTo>
                <a:lnTo>
                  <a:pt x="3141840" y="2139734"/>
                </a:lnTo>
                <a:lnTo>
                  <a:pt x="3105467" y="2081441"/>
                </a:lnTo>
                <a:lnTo>
                  <a:pt x="3067837" y="2024976"/>
                </a:lnTo>
                <a:lnTo>
                  <a:pt x="3029051" y="1970303"/>
                </a:lnTo>
                <a:lnTo>
                  <a:pt x="2989211" y="1917395"/>
                </a:lnTo>
                <a:lnTo>
                  <a:pt x="2948381" y="1866226"/>
                </a:lnTo>
                <a:lnTo>
                  <a:pt x="2906674" y="1816798"/>
                </a:lnTo>
                <a:lnTo>
                  <a:pt x="2864180" y="1769059"/>
                </a:lnTo>
                <a:lnTo>
                  <a:pt x="2820987" y="1722996"/>
                </a:lnTo>
                <a:lnTo>
                  <a:pt x="2777185" y="1678571"/>
                </a:lnTo>
                <a:lnTo>
                  <a:pt x="2732862" y="1635785"/>
                </a:lnTo>
                <a:lnTo>
                  <a:pt x="2688120" y="1594599"/>
                </a:lnTo>
                <a:lnTo>
                  <a:pt x="2643047" y="1554988"/>
                </a:lnTo>
                <a:lnTo>
                  <a:pt x="2597734" y="1516926"/>
                </a:lnTo>
                <a:lnTo>
                  <a:pt x="2552268" y="1480388"/>
                </a:lnTo>
                <a:lnTo>
                  <a:pt x="2506751" y="1445361"/>
                </a:lnTo>
                <a:lnTo>
                  <a:pt x="2461272" y="1411820"/>
                </a:lnTo>
                <a:lnTo>
                  <a:pt x="2415921" y="1379728"/>
                </a:lnTo>
                <a:lnTo>
                  <a:pt x="2370785" y="1349070"/>
                </a:lnTo>
                <a:lnTo>
                  <a:pt x="2325967" y="1319809"/>
                </a:lnTo>
                <a:lnTo>
                  <a:pt x="2281555" y="1291945"/>
                </a:lnTo>
                <a:lnTo>
                  <a:pt x="2237625" y="1265428"/>
                </a:lnTo>
                <a:lnTo>
                  <a:pt x="2194293" y="1240243"/>
                </a:lnTo>
                <a:lnTo>
                  <a:pt x="2151634" y="1216380"/>
                </a:lnTo>
                <a:lnTo>
                  <a:pt x="2109749" y="1193800"/>
                </a:lnTo>
                <a:lnTo>
                  <a:pt x="2068728" y="1172476"/>
                </a:lnTo>
                <a:lnTo>
                  <a:pt x="2028672" y="1152398"/>
                </a:lnTo>
                <a:lnTo>
                  <a:pt x="1989645" y="1133525"/>
                </a:lnTo>
                <a:lnTo>
                  <a:pt x="1951761" y="1115847"/>
                </a:lnTo>
                <a:lnTo>
                  <a:pt x="1915109" y="1099324"/>
                </a:lnTo>
                <a:lnTo>
                  <a:pt x="1879790" y="1083957"/>
                </a:lnTo>
                <a:lnTo>
                  <a:pt x="1782648" y="1044422"/>
                </a:lnTo>
                <a:lnTo>
                  <a:pt x="1726196" y="1023327"/>
                </a:lnTo>
                <a:lnTo>
                  <a:pt x="1677225" y="1006208"/>
                </a:lnTo>
                <a:lnTo>
                  <a:pt x="1619440" y="987564"/>
                </a:lnTo>
                <a:lnTo>
                  <a:pt x="1571002" y="973645"/>
                </a:lnTo>
                <a:lnTo>
                  <a:pt x="1522857" y="965212"/>
                </a:lnTo>
                <a:lnTo>
                  <a:pt x="1475244" y="964615"/>
                </a:lnTo>
                <a:lnTo>
                  <a:pt x="1428927" y="971410"/>
                </a:lnTo>
                <a:lnTo>
                  <a:pt x="1384655" y="985151"/>
                </a:lnTo>
                <a:lnTo>
                  <a:pt x="1343190" y="1005408"/>
                </a:lnTo>
                <a:lnTo>
                  <a:pt x="1305306" y="1031722"/>
                </a:lnTo>
                <a:lnTo>
                  <a:pt x="1271739" y="1063675"/>
                </a:lnTo>
                <a:lnTo>
                  <a:pt x="1243253" y="1100797"/>
                </a:lnTo>
                <a:lnTo>
                  <a:pt x="1220609" y="1142657"/>
                </a:lnTo>
                <a:lnTo>
                  <a:pt x="1204556" y="1188821"/>
                </a:lnTo>
                <a:lnTo>
                  <a:pt x="1196136" y="1236954"/>
                </a:lnTo>
                <a:lnTo>
                  <a:pt x="1195527" y="1284528"/>
                </a:lnTo>
                <a:lnTo>
                  <a:pt x="1202283" y="1330782"/>
                </a:lnTo>
                <a:lnTo>
                  <a:pt x="1215986" y="1374978"/>
                </a:lnTo>
                <a:lnTo>
                  <a:pt x="1236179" y="1416354"/>
                </a:lnTo>
                <a:lnTo>
                  <a:pt x="1262443" y="1454162"/>
                </a:lnTo>
                <a:lnTo>
                  <a:pt x="1294320" y="1487652"/>
                </a:lnTo>
                <a:lnTo>
                  <a:pt x="1331391" y="1516062"/>
                </a:lnTo>
                <a:lnTo>
                  <a:pt x="1373212" y="1538655"/>
                </a:lnTo>
                <a:lnTo>
                  <a:pt x="1422069" y="1555445"/>
                </a:lnTo>
                <a:lnTo>
                  <a:pt x="1452397" y="1564652"/>
                </a:lnTo>
                <a:lnTo>
                  <a:pt x="1489354" y="1576946"/>
                </a:lnTo>
                <a:lnTo>
                  <a:pt x="1538084" y="1594497"/>
                </a:lnTo>
                <a:lnTo>
                  <a:pt x="1597215" y="1617586"/>
                </a:lnTo>
                <a:lnTo>
                  <a:pt x="1665376" y="1646516"/>
                </a:lnTo>
                <a:lnTo>
                  <a:pt x="1702409" y="1663255"/>
                </a:lnTo>
                <a:lnTo>
                  <a:pt x="1741182" y="1681568"/>
                </a:lnTo>
                <a:lnTo>
                  <a:pt x="1781517" y="1701469"/>
                </a:lnTo>
                <a:lnTo>
                  <a:pt x="1823250" y="1723021"/>
                </a:lnTo>
                <a:lnTo>
                  <a:pt x="1866201" y="1746250"/>
                </a:lnTo>
                <a:lnTo>
                  <a:pt x="1910194" y="1771180"/>
                </a:lnTo>
                <a:lnTo>
                  <a:pt x="1955076" y="1797862"/>
                </a:lnTo>
                <a:lnTo>
                  <a:pt x="2000656" y="1826336"/>
                </a:lnTo>
                <a:lnTo>
                  <a:pt x="2046782" y="1856625"/>
                </a:lnTo>
                <a:lnTo>
                  <a:pt x="2093252" y="1888756"/>
                </a:lnTo>
                <a:lnTo>
                  <a:pt x="2139924" y="1922792"/>
                </a:lnTo>
                <a:lnTo>
                  <a:pt x="2186597" y="1958759"/>
                </a:lnTo>
                <a:lnTo>
                  <a:pt x="2233130" y="1996681"/>
                </a:lnTo>
                <a:lnTo>
                  <a:pt x="2279319" y="2036610"/>
                </a:lnTo>
                <a:lnTo>
                  <a:pt x="2325014" y="2078583"/>
                </a:lnTo>
                <a:lnTo>
                  <a:pt x="2370036" y="2122614"/>
                </a:lnTo>
                <a:lnTo>
                  <a:pt x="2414219" y="2168766"/>
                </a:lnTo>
                <a:lnTo>
                  <a:pt x="2457373" y="2217051"/>
                </a:lnTo>
                <a:lnTo>
                  <a:pt x="2499334" y="2267521"/>
                </a:lnTo>
                <a:lnTo>
                  <a:pt x="2539949" y="2320213"/>
                </a:lnTo>
                <a:lnTo>
                  <a:pt x="2579014" y="2375154"/>
                </a:lnTo>
                <a:lnTo>
                  <a:pt x="2616377" y="2432393"/>
                </a:lnTo>
                <a:lnTo>
                  <a:pt x="2651861" y="2491943"/>
                </a:lnTo>
                <a:lnTo>
                  <a:pt x="2685288" y="2553868"/>
                </a:lnTo>
                <a:lnTo>
                  <a:pt x="2716492" y="2618194"/>
                </a:lnTo>
                <a:lnTo>
                  <a:pt x="2745308" y="2684945"/>
                </a:lnTo>
                <a:lnTo>
                  <a:pt x="2769400" y="2732074"/>
                </a:lnTo>
                <a:lnTo>
                  <a:pt x="2800426" y="2773159"/>
                </a:lnTo>
                <a:lnTo>
                  <a:pt x="2837357" y="2807741"/>
                </a:lnTo>
                <a:lnTo>
                  <a:pt x="2879179" y="2835402"/>
                </a:lnTo>
                <a:lnTo>
                  <a:pt x="2924848" y="2855696"/>
                </a:lnTo>
                <a:lnTo>
                  <a:pt x="2973336" y="2868193"/>
                </a:lnTo>
                <a:lnTo>
                  <a:pt x="3023616" y="2872448"/>
                </a:lnTo>
                <a:lnTo>
                  <a:pt x="3051873" y="2871114"/>
                </a:lnTo>
                <a:lnTo>
                  <a:pt x="3108401" y="2860141"/>
                </a:lnTo>
                <a:lnTo>
                  <a:pt x="3179965" y="2828429"/>
                </a:lnTo>
                <a:lnTo>
                  <a:pt x="3218497" y="2800540"/>
                </a:lnTo>
                <a:lnTo>
                  <a:pt x="3251581" y="2767495"/>
                </a:lnTo>
                <a:lnTo>
                  <a:pt x="3278873" y="2730093"/>
                </a:lnTo>
                <a:lnTo>
                  <a:pt x="3300018" y="2689136"/>
                </a:lnTo>
                <a:lnTo>
                  <a:pt x="3314674" y="2645448"/>
                </a:lnTo>
                <a:lnTo>
                  <a:pt x="3322523" y="2599804"/>
                </a:lnTo>
                <a:lnTo>
                  <a:pt x="3323209" y="2553043"/>
                </a:lnTo>
                <a:close/>
              </a:path>
              <a:path w="4291330" h="8978900">
                <a:moveTo>
                  <a:pt x="4290822" y="3009900"/>
                </a:moveTo>
                <a:lnTo>
                  <a:pt x="4287571" y="2971800"/>
                </a:lnTo>
                <a:lnTo>
                  <a:pt x="4283100" y="2921000"/>
                </a:lnTo>
                <a:lnTo>
                  <a:pt x="4277944" y="2882900"/>
                </a:lnTo>
                <a:lnTo>
                  <a:pt x="4272127" y="2832100"/>
                </a:lnTo>
                <a:lnTo>
                  <a:pt x="4265650" y="2781300"/>
                </a:lnTo>
                <a:lnTo>
                  <a:pt x="4258513" y="2743200"/>
                </a:lnTo>
                <a:lnTo>
                  <a:pt x="4250728" y="2692400"/>
                </a:lnTo>
                <a:lnTo>
                  <a:pt x="4242295" y="2654300"/>
                </a:lnTo>
                <a:lnTo>
                  <a:pt x="4233227" y="2603500"/>
                </a:lnTo>
                <a:lnTo>
                  <a:pt x="4223512" y="2565400"/>
                </a:lnTo>
                <a:lnTo>
                  <a:pt x="4213161" y="2514600"/>
                </a:lnTo>
                <a:lnTo>
                  <a:pt x="4202188" y="2476500"/>
                </a:lnTo>
                <a:lnTo>
                  <a:pt x="4190593" y="2425700"/>
                </a:lnTo>
                <a:lnTo>
                  <a:pt x="4178376" y="2387600"/>
                </a:lnTo>
                <a:lnTo>
                  <a:pt x="4165549" y="2336800"/>
                </a:lnTo>
                <a:lnTo>
                  <a:pt x="4152112" y="2298700"/>
                </a:lnTo>
                <a:lnTo>
                  <a:pt x="4138079" y="2247900"/>
                </a:lnTo>
                <a:lnTo>
                  <a:pt x="4123436" y="2209800"/>
                </a:lnTo>
                <a:lnTo>
                  <a:pt x="4108208" y="2171700"/>
                </a:lnTo>
                <a:lnTo>
                  <a:pt x="4092384" y="2120900"/>
                </a:lnTo>
                <a:lnTo>
                  <a:pt x="4075976" y="2082800"/>
                </a:lnTo>
                <a:lnTo>
                  <a:pt x="4058983" y="2044700"/>
                </a:lnTo>
                <a:lnTo>
                  <a:pt x="4041419" y="1993900"/>
                </a:lnTo>
                <a:lnTo>
                  <a:pt x="4023296" y="1955800"/>
                </a:lnTo>
                <a:lnTo>
                  <a:pt x="4004589" y="1917700"/>
                </a:lnTo>
                <a:lnTo>
                  <a:pt x="3985336" y="1879600"/>
                </a:lnTo>
                <a:lnTo>
                  <a:pt x="3965524" y="1828800"/>
                </a:lnTo>
                <a:lnTo>
                  <a:pt x="3945153" y="1790700"/>
                </a:lnTo>
                <a:lnTo>
                  <a:pt x="3924249" y="1752600"/>
                </a:lnTo>
                <a:lnTo>
                  <a:pt x="3902799" y="1714500"/>
                </a:lnTo>
                <a:lnTo>
                  <a:pt x="3880802" y="1676400"/>
                </a:lnTo>
                <a:lnTo>
                  <a:pt x="3858285" y="1638300"/>
                </a:lnTo>
                <a:lnTo>
                  <a:pt x="3835235" y="1600200"/>
                </a:lnTo>
                <a:lnTo>
                  <a:pt x="3811663" y="1562100"/>
                </a:lnTo>
                <a:lnTo>
                  <a:pt x="3787584" y="1524000"/>
                </a:lnTo>
                <a:lnTo>
                  <a:pt x="3762984" y="1485900"/>
                </a:lnTo>
                <a:lnTo>
                  <a:pt x="3737876" y="1447800"/>
                </a:lnTo>
                <a:lnTo>
                  <a:pt x="3712273" y="1409700"/>
                </a:lnTo>
                <a:lnTo>
                  <a:pt x="3686162" y="1371600"/>
                </a:lnTo>
                <a:lnTo>
                  <a:pt x="3659555" y="1333500"/>
                </a:lnTo>
                <a:lnTo>
                  <a:pt x="3632466" y="1308100"/>
                </a:lnTo>
                <a:lnTo>
                  <a:pt x="3604895" y="1270000"/>
                </a:lnTo>
                <a:lnTo>
                  <a:pt x="3576853" y="1231900"/>
                </a:lnTo>
                <a:lnTo>
                  <a:pt x="3548329" y="1193800"/>
                </a:lnTo>
                <a:lnTo>
                  <a:pt x="3519322" y="1168400"/>
                </a:lnTo>
                <a:lnTo>
                  <a:pt x="3489871" y="1130300"/>
                </a:lnTo>
                <a:lnTo>
                  <a:pt x="3459950" y="1092200"/>
                </a:lnTo>
                <a:lnTo>
                  <a:pt x="3429584" y="1066800"/>
                </a:lnTo>
                <a:lnTo>
                  <a:pt x="3398761" y="1028700"/>
                </a:lnTo>
                <a:lnTo>
                  <a:pt x="3367481" y="1003300"/>
                </a:lnTo>
                <a:lnTo>
                  <a:pt x="3335782" y="965200"/>
                </a:lnTo>
                <a:lnTo>
                  <a:pt x="3303638" y="939800"/>
                </a:lnTo>
                <a:lnTo>
                  <a:pt x="3271062" y="901700"/>
                </a:lnTo>
                <a:lnTo>
                  <a:pt x="3238055" y="876300"/>
                </a:lnTo>
                <a:lnTo>
                  <a:pt x="3204641" y="838200"/>
                </a:lnTo>
                <a:lnTo>
                  <a:pt x="3136544" y="787400"/>
                </a:lnTo>
                <a:lnTo>
                  <a:pt x="3101898" y="749300"/>
                </a:lnTo>
                <a:lnTo>
                  <a:pt x="3031375" y="698500"/>
                </a:lnTo>
                <a:lnTo>
                  <a:pt x="2959303" y="647700"/>
                </a:lnTo>
                <a:lnTo>
                  <a:pt x="2885681" y="596900"/>
                </a:lnTo>
                <a:lnTo>
                  <a:pt x="2848318" y="571500"/>
                </a:lnTo>
                <a:lnTo>
                  <a:pt x="2734018" y="495300"/>
                </a:lnTo>
                <a:lnTo>
                  <a:pt x="2616543" y="419100"/>
                </a:lnTo>
                <a:lnTo>
                  <a:pt x="2576703" y="406400"/>
                </a:lnTo>
                <a:lnTo>
                  <a:pt x="2496007" y="355600"/>
                </a:lnTo>
                <a:lnTo>
                  <a:pt x="2455176" y="342900"/>
                </a:lnTo>
                <a:lnTo>
                  <a:pt x="2414016" y="317500"/>
                </a:lnTo>
                <a:lnTo>
                  <a:pt x="2372550" y="304800"/>
                </a:lnTo>
                <a:lnTo>
                  <a:pt x="2330767" y="279400"/>
                </a:lnTo>
                <a:lnTo>
                  <a:pt x="2288692" y="266700"/>
                </a:lnTo>
                <a:lnTo>
                  <a:pt x="2246299" y="241300"/>
                </a:lnTo>
                <a:lnTo>
                  <a:pt x="2160638" y="215900"/>
                </a:lnTo>
                <a:lnTo>
                  <a:pt x="2117382" y="190500"/>
                </a:lnTo>
                <a:lnTo>
                  <a:pt x="1670075" y="63500"/>
                </a:lnTo>
                <a:lnTo>
                  <a:pt x="1623974" y="63500"/>
                </a:lnTo>
                <a:lnTo>
                  <a:pt x="1531112" y="38100"/>
                </a:lnTo>
                <a:lnTo>
                  <a:pt x="1484337" y="38100"/>
                </a:lnTo>
                <a:lnTo>
                  <a:pt x="1437360" y="25400"/>
                </a:lnTo>
                <a:lnTo>
                  <a:pt x="1390167" y="25400"/>
                </a:lnTo>
                <a:lnTo>
                  <a:pt x="1342771" y="12700"/>
                </a:lnTo>
                <a:lnTo>
                  <a:pt x="1295184" y="12700"/>
                </a:lnTo>
                <a:lnTo>
                  <a:pt x="1247381" y="0"/>
                </a:lnTo>
                <a:lnTo>
                  <a:pt x="666242" y="0"/>
                </a:lnTo>
                <a:lnTo>
                  <a:pt x="618451" y="12700"/>
                </a:lnTo>
                <a:lnTo>
                  <a:pt x="570852" y="12700"/>
                </a:lnTo>
                <a:lnTo>
                  <a:pt x="523455" y="25400"/>
                </a:lnTo>
                <a:lnTo>
                  <a:pt x="476262" y="25400"/>
                </a:lnTo>
                <a:lnTo>
                  <a:pt x="429285" y="38100"/>
                </a:lnTo>
                <a:lnTo>
                  <a:pt x="382524" y="38100"/>
                </a:lnTo>
                <a:lnTo>
                  <a:pt x="289648" y="63500"/>
                </a:lnTo>
                <a:lnTo>
                  <a:pt x="243547" y="63500"/>
                </a:lnTo>
                <a:lnTo>
                  <a:pt x="16675" y="127000"/>
                </a:lnTo>
                <a:lnTo>
                  <a:pt x="0" y="127000"/>
                </a:lnTo>
                <a:lnTo>
                  <a:pt x="0" y="762000"/>
                </a:lnTo>
                <a:lnTo>
                  <a:pt x="20193" y="749300"/>
                </a:lnTo>
                <a:lnTo>
                  <a:pt x="381520" y="647700"/>
                </a:lnTo>
                <a:lnTo>
                  <a:pt x="428066" y="647700"/>
                </a:lnTo>
                <a:lnTo>
                  <a:pt x="521970" y="622300"/>
                </a:lnTo>
                <a:lnTo>
                  <a:pt x="569328" y="622300"/>
                </a:lnTo>
                <a:lnTo>
                  <a:pt x="616940" y="609600"/>
                </a:lnTo>
                <a:lnTo>
                  <a:pt x="712914" y="609600"/>
                </a:lnTo>
                <a:lnTo>
                  <a:pt x="761250" y="596900"/>
                </a:lnTo>
                <a:lnTo>
                  <a:pt x="1152448" y="596900"/>
                </a:lnTo>
                <a:lnTo>
                  <a:pt x="1200797" y="609600"/>
                </a:lnTo>
                <a:lnTo>
                  <a:pt x="1296758" y="609600"/>
                </a:lnTo>
                <a:lnTo>
                  <a:pt x="1344371" y="622300"/>
                </a:lnTo>
                <a:lnTo>
                  <a:pt x="1391729" y="622300"/>
                </a:lnTo>
                <a:lnTo>
                  <a:pt x="1485633" y="647700"/>
                </a:lnTo>
                <a:lnTo>
                  <a:pt x="1532166" y="647700"/>
                </a:lnTo>
                <a:lnTo>
                  <a:pt x="1893493" y="749300"/>
                </a:lnTo>
                <a:lnTo>
                  <a:pt x="1937169" y="774700"/>
                </a:lnTo>
                <a:lnTo>
                  <a:pt x="2023478" y="800100"/>
                </a:lnTo>
                <a:lnTo>
                  <a:pt x="2066074" y="825500"/>
                </a:lnTo>
                <a:lnTo>
                  <a:pt x="2108301" y="838200"/>
                </a:lnTo>
                <a:lnTo>
                  <a:pt x="2150148" y="863600"/>
                </a:lnTo>
                <a:lnTo>
                  <a:pt x="2191601" y="876300"/>
                </a:lnTo>
                <a:lnTo>
                  <a:pt x="2273312" y="927100"/>
                </a:lnTo>
                <a:lnTo>
                  <a:pt x="2313546" y="939800"/>
                </a:lnTo>
                <a:lnTo>
                  <a:pt x="2392769" y="990600"/>
                </a:lnTo>
                <a:lnTo>
                  <a:pt x="2470251" y="1041400"/>
                </a:lnTo>
                <a:lnTo>
                  <a:pt x="2545943" y="1092200"/>
                </a:lnTo>
                <a:lnTo>
                  <a:pt x="2619781" y="1143000"/>
                </a:lnTo>
                <a:lnTo>
                  <a:pt x="2691701" y="1193800"/>
                </a:lnTo>
                <a:lnTo>
                  <a:pt x="2726931" y="1219200"/>
                </a:lnTo>
                <a:lnTo>
                  <a:pt x="2761665" y="1257300"/>
                </a:lnTo>
                <a:lnTo>
                  <a:pt x="2795879" y="1282700"/>
                </a:lnTo>
                <a:lnTo>
                  <a:pt x="2829585" y="1308100"/>
                </a:lnTo>
                <a:lnTo>
                  <a:pt x="2862770" y="1346200"/>
                </a:lnTo>
                <a:lnTo>
                  <a:pt x="2895435" y="1371600"/>
                </a:lnTo>
                <a:lnTo>
                  <a:pt x="2927553" y="1409700"/>
                </a:lnTo>
                <a:lnTo>
                  <a:pt x="2959138" y="1435100"/>
                </a:lnTo>
                <a:lnTo>
                  <a:pt x="2990164" y="1473200"/>
                </a:lnTo>
                <a:lnTo>
                  <a:pt x="3020631" y="1498600"/>
                </a:lnTo>
                <a:lnTo>
                  <a:pt x="3050540" y="1536700"/>
                </a:lnTo>
                <a:lnTo>
                  <a:pt x="3079864" y="1574800"/>
                </a:lnTo>
                <a:lnTo>
                  <a:pt x="3108617" y="1612900"/>
                </a:lnTo>
                <a:lnTo>
                  <a:pt x="3136785" y="1638300"/>
                </a:lnTo>
                <a:lnTo>
                  <a:pt x="3164357" y="1676400"/>
                </a:lnTo>
                <a:lnTo>
                  <a:pt x="3191319" y="1714500"/>
                </a:lnTo>
                <a:lnTo>
                  <a:pt x="3217684" y="1752600"/>
                </a:lnTo>
                <a:lnTo>
                  <a:pt x="3243427" y="1790700"/>
                </a:lnTo>
                <a:lnTo>
                  <a:pt x="3268548" y="1828800"/>
                </a:lnTo>
                <a:lnTo>
                  <a:pt x="3293033" y="1866900"/>
                </a:lnTo>
                <a:lnTo>
                  <a:pt x="3316884" y="1905000"/>
                </a:lnTo>
                <a:lnTo>
                  <a:pt x="3340087" y="1943100"/>
                </a:lnTo>
                <a:lnTo>
                  <a:pt x="3362642" y="1981200"/>
                </a:lnTo>
                <a:lnTo>
                  <a:pt x="3384524" y="2019300"/>
                </a:lnTo>
                <a:lnTo>
                  <a:pt x="3405746" y="2057400"/>
                </a:lnTo>
                <a:lnTo>
                  <a:pt x="3426295" y="2095500"/>
                </a:lnTo>
                <a:lnTo>
                  <a:pt x="3446157" y="2133600"/>
                </a:lnTo>
                <a:lnTo>
                  <a:pt x="3465334" y="2184400"/>
                </a:lnTo>
                <a:lnTo>
                  <a:pt x="3483813" y="2222500"/>
                </a:lnTo>
                <a:lnTo>
                  <a:pt x="3501593" y="2260600"/>
                </a:lnTo>
                <a:lnTo>
                  <a:pt x="3518662" y="2298700"/>
                </a:lnTo>
                <a:lnTo>
                  <a:pt x="3535007" y="2349500"/>
                </a:lnTo>
                <a:lnTo>
                  <a:pt x="3550628" y="2387600"/>
                </a:lnTo>
                <a:lnTo>
                  <a:pt x="3565512" y="2438400"/>
                </a:lnTo>
                <a:lnTo>
                  <a:pt x="3579647" y="2476500"/>
                </a:lnTo>
                <a:lnTo>
                  <a:pt x="3593046" y="2514600"/>
                </a:lnTo>
                <a:lnTo>
                  <a:pt x="3605695" y="2565400"/>
                </a:lnTo>
                <a:lnTo>
                  <a:pt x="3617569" y="2603500"/>
                </a:lnTo>
                <a:lnTo>
                  <a:pt x="3628682" y="2654300"/>
                </a:lnTo>
                <a:lnTo>
                  <a:pt x="3639007" y="2692400"/>
                </a:lnTo>
                <a:lnTo>
                  <a:pt x="3648557" y="2743200"/>
                </a:lnTo>
                <a:lnTo>
                  <a:pt x="3657308" y="2794000"/>
                </a:lnTo>
                <a:lnTo>
                  <a:pt x="3665270" y="2832100"/>
                </a:lnTo>
                <a:lnTo>
                  <a:pt x="3672421" y="2882900"/>
                </a:lnTo>
                <a:lnTo>
                  <a:pt x="3678758" y="2921000"/>
                </a:lnTo>
                <a:lnTo>
                  <a:pt x="3684270" y="2971800"/>
                </a:lnTo>
                <a:lnTo>
                  <a:pt x="3688956" y="3022600"/>
                </a:lnTo>
                <a:lnTo>
                  <a:pt x="3692804" y="3060700"/>
                </a:lnTo>
                <a:lnTo>
                  <a:pt x="3695814" y="3111500"/>
                </a:lnTo>
                <a:lnTo>
                  <a:pt x="3697973" y="3162300"/>
                </a:lnTo>
                <a:lnTo>
                  <a:pt x="3699268" y="3213100"/>
                </a:lnTo>
                <a:lnTo>
                  <a:pt x="3699713" y="3251200"/>
                </a:lnTo>
                <a:lnTo>
                  <a:pt x="3699040" y="3314700"/>
                </a:lnTo>
                <a:lnTo>
                  <a:pt x="3697059" y="3365500"/>
                </a:lnTo>
                <a:lnTo>
                  <a:pt x="3693795" y="3416300"/>
                </a:lnTo>
                <a:lnTo>
                  <a:pt x="3689273" y="3467100"/>
                </a:lnTo>
                <a:lnTo>
                  <a:pt x="3683520" y="3517900"/>
                </a:lnTo>
                <a:lnTo>
                  <a:pt x="3676586" y="3568700"/>
                </a:lnTo>
                <a:lnTo>
                  <a:pt x="3668496" y="3619500"/>
                </a:lnTo>
                <a:lnTo>
                  <a:pt x="3659263" y="3670300"/>
                </a:lnTo>
                <a:lnTo>
                  <a:pt x="3648938" y="3721100"/>
                </a:lnTo>
                <a:lnTo>
                  <a:pt x="3637534" y="3759200"/>
                </a:lnTo>
                <a:lnTo>
                  <a:pt x="3625100" y="3810000"/>
                </a:lnTo>
                <a:lnTo>
                  <a:pt x="3611651" y="3860800"/>
                </a:lnTo>
                <a:lnTo>
                  <a:pt x="3597224" y="3898900"/>
                </a:lnTo>
                <a:lnTo>
                  <a:pt x="3581844" y="3949700"/>
                </a:lnTo>
                <a:lnTo>
                  <a:pt x="3565563" y="4000500"/>
                </a:lnTo>
                <a:lnTo>
                  <a:pt x="3548380" y="4038600"/>
                </a:lnTo>
                <a:lnTo>
                  <a:pt x="3530346" y="4089400"/>
                </a:lnTo>
                <a:lnTo>
                  <a:pt x="3511499" y="4127500"/>
                </a:lnTo>
                <a:lnTo>
                  <a:pt x="3491839" y="4165600"/>
                </a:lnTo>
                <a:lnTo>
                  <a:pt x="3471430" y="4216400"/>
                </a:lnTo>
                <a:lnTo>
                  <a:pt x="3450272" y="4254500"/>
                </a:lnTo>
                <a:lnTo>
                  <a:pt x="3428428" y="4305300"/>
                </a:lnTo>
                <a:lnTo>
                  <a:pt x="3405898" y="4343400"/>
                </a:lnTo>
                <a:lnTo>
                  <a:pt x="3382746" y="4381500"/>
                </a:lnTo>
                <a:lnTo>
                  <a:pt x="3358972" y="4432300"/>
                </a:lnTo>
                <a:lnTo>
                  <a:pt x="3334613" y="4470400"/>
                </a:lnTo>
                <a:lnTo>
                  <a:pt x="3309709" y="4508500"/>
                </a:lnTo>
                <a:lnTo>
                  <a:pt x="3284283" y="4559300"/>
                </a:lnTo>
                <a:lnTo>
                  <a:pt x="3258375" y="4597400"/>
                </a:lnTo>
                <a:lnTo>
                  <a:pt x="3232010" y="4635500"/>
                </a:lnTo>
                <a:lnTo>
                  <a:pt x="3205213" y="4686300"/>
                </a:lnTo>
                <a:lnTo>
                  <a:pt x="3178022" y="4724400"/>
                </a:lnTo>
                <a:lnTo>
                  <a:pt x="3150463" y="4762500"/>
                </a:lnTo>
                <a:lnTo>
                  <a:pt x="3122561" y="4813300"/>
                </a:lnTo>
                <a:lnTo>
                  <a:pt x="3094367" y="4851400"/>
                </a:lnTo>
                <a:lnTo>
                  <a:pt x="3065894" y="4902200"/>
                </a:lnTo>
                <a:lnTo>
                  <a:pt x="3012452" y="4978400"/>
                </a:lnTo>
                <a:lnTo>
                  <a:pt x="2937510" y="5092700"/>
                </a:lnTo>
                <a:lnTo>
                  <a:pt x="2862059" y="5207000"/>
                </a:lnTo>
                <a:lnTo>
                  <a:pt x="2836926" y="5257800"/>
                </a:lnTo>
                <a:lnTo>
                  <a:pt x="2761970" y="5372100"/>
                </a:lnTo>
                <a:lnTo>
                  <a:pt x="2737231" y="5410200"/>
                </a:lnTo>
                <a:lnTo>
                  <a:pt x="2712656" y="5461000"/>
                </a:lnTo>
                <a:lnTo>
                  <a:pt x="2688285" y="5499100"/>
                </a:lnTo>
                <a:lnTo>
                  <a:pt x="2664129" y="5537200"/>
                </a:lnTo>
                <a:lnTo>
                  <a:pt x="2640241" y="5588000"/>
                </a:lnTo>
                <a:lnTo>
                  <a:pt x="2616631" y="5626100"/>
                </a:lnTo>
                <a:lnTo>
                  <a:pt x="2593327" y="5676900"/>
                </a:lnTo>
                <a:lnTo>
                  <a:pt x="2570365" y="5715000"/>
                </a:lnTo>
                <a:lnTo>
                  <a:pt x="2547785" y="5765800"/>
                </a:lnTo>
                <a:lnTo>
                  <a:pt x="2525585" y="5803900"/>
                </a:lnTo>
                <a:lnTo>
                  <a:pt x="2503817" y="5854700"/>
                </a:lnTo>
                <a:lnTo>
                  <a:pt x="2482507" y="5905500"/>
                </a:lnTo>
                <a:lnTo>
                  <a:pt x="2461666" y="5956300"/>
                </a:lnTo>
                <a:lnTo>
                  <a:pt x="2441346" y="5994400"/>
                </a:lnTo>
                <a:lnTo>
                  <a:pt x="2421572" y="6045200"/>
                </a:lnTo>
                <a:lnTo>
                  <a:pt x="2402344" y="6096000"/>
                </a:lnTo>
                <a:lnTo>
                  <a:pt x="2383726" y="6146800"/>
                </a:lnTo>
                <a:lnTo>
                  <a:pt x="2365730" y="6197600"/>
                </a:lnTo>
                <a:lnTo>
                  <a:pt x="2348382" y="6248400"/>
                </a:lnTo>
                <a:lnTo>
                  <a:pt x="2331720" y="6299200"/>
                </a:lnTo>
                <a:lnTo>
                  <a:pt x="2315768" y="6350000"/>
                </a:lnTo>
                <a:lnTo>
                  <a:pt x="2300554" y="6400800"/>
                </a:lnTo>
                <a:lnTo>
                  <a:pt x="2286101" y="6464300"/>
                </a:lnTo>
                <a:lnTo>
                  <a:pt x="1864321" y="6464300"/>
                </a:lnTo>
                <a:lnTo>
                  <a:pt x="1861718" y="6451600"/>
                </a:lnTo>
                <a:lnTo>
                  <a:pt x="1858759" y="6451600"/>
                </a:lnTo>
                <a:lnTo>
                  <a:pt x="1811934" y="6426200"/>
                </a:lnTo>
                <a:lnTo>
                  <a:pt x="1766150" y="6400800"/>
                </a:lnTo>
                <a:lnTo>
                  <a:pt x="1721396" y="6375400"/>
                </a:lnTo>
                <a:lnTo>
                  <a:pt x="1677657" y="6350000"/>
                </a:lnTo>
                <a:lnTo>
                  <a:pt x="1634921" y="6324600"/>
                </a:lnTo>
                <a:lnTo>
                  <a:pt x="1593164" y="6299200"/>
                </a:lnTo>
                <a:lnTo>
                  <a:pt x="1552397" y="6273800"/>
                </a:lnTo>
                <a:lnTo>
                  <a:pt x="1512595" y="6248400"/>
                </a:lnTo>
                <a:lnTo>
                  <a:pt x="1473758" y="6223000"/>
                </a:lnTo>
                <a:lnTo>
                  <a:pt x="1435849" y="6197600"/>
                </a:lnTo>
                <a:lnTo>
                  <a:pt x="1398879" y="6172200"/>
                </a:lnTo>
                <a:lnTo>
                  <a:pt x="1362824" y="6146800"/>
                </a:lnTo>
                <a:lnTo>
                  <a:pt x="1414932" y="6083300"/>
                </a:lnTo>
                <a:lnTo>
                  <a:pt x="1464183" y="6019800"/>
                </a:lnTo>
                <a:lnTo>
                  <a:pt x="1510677" y="5956300"/>
                </a:lnTo>
                <a:lnTo>
                  <a:pt x="1554480" y="5892800"/>
                </a:lnTo>
                <a:lnTo>
                  <a:pt x="1595678" y="5829300"/>
                </a:lnTo>
                <a:lnTo>
                  <a:pt x="1634350" y="5765800"/>
                </a:lnTo>
                <a:lnTo>
                  <a:pt x="1648841" y="5740400"/>
                </a:lnTo>
                <a:lnTo>
                  <a:pt x="1670583" y="5702300"/>
                </a:lnTo>
                <a:lnTo>
                  <a:pt x="1704441" y="5638800"/>
                </a:lnTo>
                <a:lnTo>
                  <a:pt x="1736026" y="5575300"/>
                </a:lnTo>
                <a:lnTo>
                  <a:pt x="1765388" y="5524500"/>
                </a:lnTo>
                <a:lnTo>
                  <a:pt x="1792630" y="5461000"/>
                </a:lnTo>
                <a:lnTo>
                  <a:pt x="1817827" y="5410200"/>
                </a:lnTo>
                <a:lnTo>
                  <a:pt x="1841068" y="5346700"/>
                </a:lnTo>
                <a:lnTo>
                  <a:pt x="1862404" y="5295900"/>
                </a:lnTo>
                <a:lnTo>
                  <a:pt x="1881936" y="5232400"/>
                </a:lnTo>
                <a:lnTo>
                  <a:pt x="1899754" y="5181600"/>
                </a:lnTo>
                <a:lnTo>
                  <a:pt x="1915909" y="5130800"/>
                </a:lnTo>
                <a:lnTo>
                  <a:pt x="1930501" y="5080000"/>
                </a:lnTo>
                <a:lnTo>
                  <a:pt x="1943608" y="5029200"/>
                </a:lnTo>
                <a:lnTo>
                  <a:pt x="1955304" y="4991100"/>
                </a:lnTo>
                <a:lnTo>
                  <a:pt x="1965667" y="4940300"/>
                </a:lnTo>
                <a:lnTo>
                  <a:pt x="1974786" y="4902200"/>
                </a:lnTo>
                <a:lnTo>
                  <a:pt x="1982749" y="4851400"/>
                </a:lnTo>
                <a:lnTo>
                  <a:pt x="1989607" y="4813300"/>
                </a:lnTo>
                <a:lnTo>
                  <a:pt x="1995462" y="4775200"/>
                </a:lnTo>
                <a:lnTo>
                  <a:pt x="2000389" y="4749800"/>
                </a:lnTo>
                <a:lnTo>
                  <a:pt x="2004466" y="4711700"/>
                </a:lnTo>
                <a:lnTo>
                  <a:pt x="2007768" y="4686300"/>
                </a:lnTo>
                <a:lnTo>
                  <a:pt x="2010384" y="4660900"/>
                </a:lnTo>
                <a:lnTo>
                  <a:pt x="2012391" y="4635500"/>
                </a:lnTo>
                <a:lnTo>
                  <a:pt x="2013864" y="4610100"/>
                </a:lnTo>
                <a:lnTo>
                  <a:pt x="2014893" y="4597400"/>
                </a:lnTo>
                <a:lnTo>
                  <a:pt x="2015553" y="4572000"/>
                </a:lnTo>
                <a:lnTo>
                  <a:pt x="2015921" y="4559300"/>
                </a:lnTo>
                <a:lnTo>
                  <a:pt x="2016074" y="4546600"/>
                </a:lnTo>
                <a:lnTo>
                  <a:pt x="2015007" y="4495800"/>
                </a:lnTo>
                <a:lnTo>
                  <a:pt x="2011832" y="4445000"/>
                </a:lnTo>
                <a:lnTo>
                  <a:pt x="2006625" y="4406900"/>
                </a:lnTo>
                <a:lnTo>
                  <a:pt x="1999411" y="4356100"/>
                </a:lnTo>
                <a:lnTo>
                  <a:pt x="1990242" y="4305300"/>
                </a:lnTo>
                <a:lnTo>
                  <a:pt x="1979168" y="4267200"/>
                </a:lnTo>
                <a:lnTo>
                  <a:pt x="1966226" y="4216400"/>
                </a:lnTo>
                <a:lnTo>
                  <a:pt x="1951469" y="4178300"/>
                </a:lnTo>
                <a:lnTo>
                  <a:pt x="1934933" y="4140200"/>
                </a:lnTo>
                <a:lnTo>
                  <a:pt x="1916671" y="4089400"/>
                </a:lnTo>
                <a:lnTo>
                  <a:pt x="1903361" y="4064000"/>
                </a:lnTo>
                <a:lnTo>
                  <a:pt x="1896719" y="4051300"/>
                </a:lnTo>
                <a:lnTo>
                  <a:pt x="1875116" y="4013200"/>
                </a:lnTo>
                <a:lnTo>
                  <a:pt x="1851926" y="3975100"/>
                </a:lnTo>
                <a:lnTo>
                  <a:pt x="1827187" y="3937000"/>
                </a:lnTo>
                <a:lnTo>
                  <a:pt x="1800936" y="3898900"/>
                </a:lnTo>
                <a:lnTo>
                  <a:pt x="1773212" y="3860800"/>
                </a:lnTo>
                <a:lnTo>
                  <a:pt x="1744065" y="3822700"/>
                </a:lnTo>
                <a:lnTo>
                  <a:pt x="1713560" y="3797300"/>
                </a:lnTo>
                <a:lnTo>
                  <a:pt x="1681708" y="3759200"/>
                </a:lnTo>
                <a:lnTo>
                  <a:pt x="1648574" y="3733800"/>
                </a:lnTo>
                <a:lnTo>
                  <a:pt x="1614195" y="3708400"/>
                </a:lnTo>
                <a:lnTo>
                  <a:pt x="1578622" y="3670300"/>
                </a:lnTo>
                <a:lnTo>
                  <a:pt x="1541881" y="3644900"/>
                </a:lnTo>
                <a:lnTo>
                  <a:pt x="1504048" y="3619500"/>
                </a:lnTo>
                <a:lnTo>
                  <a:pt x="1465135" y="3606800"/>
                </a:lnTo>
                <a:lnTo>
                  <a:pt x="1425206" y="3581400"/>
                </a:lnTo>
                <a:lnTo>
                  <a:pt x="1415681" y="3575494"/>
                </a:lnTo>
                <a:lnTo>
                  <a:pt x="1415681" y="4546600"/>
                </a:lnTo>
                <a:lnTo>
                  <a:pt x="1412811" y="4597400"/>
                </a:lnTo>
                <a:lnTo>
                  <a:pt x="1405216" y="4660900"/>
                </a:lnTo>
                <a:lnTo>
                  <a:pt x="1398689" y="4711700"/>
                </a:lnTo>
                <a:lnTo>
                  <a:pt x="1389913" y="4762500"/>
                </a:lnTo>
                <a:lnTo>
                  <a:pt x="1378521" y="4813300"/>
                </a:lnTo>
                <a:lnTo>
                  <a:pt x="1364208" y="4876800"/>
                </a:lnTo>
                <a:lnTo>
                  <a:pt x="1346606" y="4940300"/>
                </a:lnTo>
                <a:lnTo>
                  <a:pt x="1325410" y="5003800"/>
                </a:lnTo>
                <a:lnTo>
                  <a:pt x="1300264" y="5080000"/>
                </a:lnTo>
                <a:lnTo>
                  <a:pt x="1270825" y="5156200"/>
                </a:lnTo>
                <a:lnTo>
                  <a:pt x="1236776" y="5232400"/>
                </a:lnTo>
                <a:lnTo>
                  <a:pt x="1215364" y="5270500"/>
                </a:lnTo>
                <a:lnTo>
                  <a:pt x="1192987" y="5321300"/>
                </a:lnTo>
                <a:lnTo>
                  <a:pt x="1169644" y="5359400"/>
                </a:lnTo>
                <a:lnTo>
                  <a:pt x="1145349" y="5410200"/>
                </a:lnTo>
                <a:lnTo>
                  <a:pt x="1120076" y="5448300"/>
                </a:lnTo>
                <a:lnTo>
                  <a:pt x="1093851" y="5499100"/>
                </a:lnTo>
                <a:lnTo>
                  <a:pt x="1066673" y="5537200"/>
                </a:lnTo>
                <a:lnTo>
                  <a:pt x="1038529" y="5575300"/>
                </a:lnTo>
                <a:lnTo>
                  <a:pt x="1009434" y="5613400"/>
                </a:lnTo>
                <a:lnTo>
                  <a:pt x="979385" y="5664200"/>
                </a:lnTo>
                <a:lnTo>
                  <a:pt x="948397" y="5702300"/>
                </a:lnTo>
                <a:lnTo>
                  <a:pt x="916444" y="5740400"/>
                </a:lnTo>
                <a:lnTo>
                  <a:pt x="860742" y="5676900"/>
                </a:lnTo>
                <a:lnTo>
                  <a:pt x="809510" y="5613400"/>
                </a:lnTo>
                <a:lnTo>
                  <a:pt x="762571" y="5549900"/>
                </a:lnTo>
                <a:lnTo>
                  <a:pt x="719734" y="5486400"/>
                </a:lnTo>
                <a:lnTo>
                  <a:pt x="680821" y="5422900"/>
                </a:lnTo>
                <a:lnTo>
                  <a:pt x="645642" y="5359400"/>
                </a:lnTo>
                <a:lnTo>
                  <a:pt x="614019" y="5308600"/>
                </a:lnTo>
                <a:lnTo>
                  <a:pt x="585749" y="5245100"/>
                </a:lnTo>
                <a:lnTo>
                  <a:pt x="560679" y="5194300"/>
                </a:lnTo>
                <a:lnTo>
                  <a:pt x="538607" y="5143500"/>
                </a:lnTo>
                <a:lnTo>
                  <a:pt x="519341" y="5080000"/>
                </a:lnTo>
                <a:lnTo>
                  <a:pt x="502716" y="5029200"/>
                </a:lnTo>
                <a:lnTo>
                  <a:pt x="488530" y="4991100"/>
                </a:lnTo>
                <a:lnTo>
                  <a:pt x="476605" y="4940300"/>
                </a:lnTo>
                <a:lnTo>
                  <a:pt x="466775" y="4902200"/>
                </a:lnTo>
                <a:lnTo>
                  <a:pt x="458825" y="4851400"/>
                </a:lnTo>
                <a:lnTo>
                  <a:pt x="452589" y="4813300"/>
                </a:lnTo>
                <a:lnTo>
                  <a:pt x="447878" y="4775200"/>
                </a:lnTo>
                <a:lnTo>
                  <a:pt x="444512" y="4749800"/>
                </a:lnTo>
                <a:lnTo>
                  <a:pt x="442302" y="4711700"/>
                </a:lnTo>
                <a:lnTo>
                  <a:pt x="441058" y="4686300"/>
                </a:lnTo>
                <a:lnTo>
                  <a:pt x="440613" y="4660900"/>
                </a:lnTo>
                <a:lnTo>
                  <a:pt x="440766" y="4635500"/>
                </a:lnTo>
                <a:lnTo>
                  <a:pt x="441350" y="4622800"/>
                </a:lnTo>
                <a:lnTo>
                  <a:pt x="442163" y="4610100"/>
                </a:lnTo>
                <a:lnTo>
                  <a:pt x="443039" y="4597400"/>
                </a:lnTo>
                <a:lnTo>
                  <a:pt x="443776" y="4584700"/>
                </a:lnTo>
                <a:lnTo>
                  <a:pt x="446913" y="4572000"/>
                </a:lnTo>
                <a:lnTo>
                  <a:pt x="446913" y="4546600"/>
                </a:lnTo>
                <a:lnTo>
                  <a:pt x="449135" y="4495800"/>
                </a:lnTo>
                <a:lnTo>
                  <a:pt x="455663" y="4457700"/>
                </a:lnTo>
                <a:lnTo>
                  <a:pt x="466293" y="4406900"/>
                </a:lnTo>
                <a:lnTo>
                  <a:pt x="480822" y="4368800"/>
                </a:lnTo>
                <a:lnTo>
                  <a:pt x="499033" y="4330700"/>
                </a:lnTo>
                <a:lnTo>
                  <a:pt x="520750" y="4292600"/>
                </a:lnTo>
                <a:lnTo>
                  <a:pt x="545731" y="4254500"/>
                </a:lnTo>
                <a:lnTo>
                  <a:pt x="573811" y="4216400"/>
                </a:lnTo>
                <a:lnTo>
                  <a:pt x="604761" y="4191000"/>
                </a:lnTo>
                <a:lnTo>
                  <a:pt x="638378" y="4165600"/>
                </a:lnTo>
                <a:lnTo>
                  <a:pt x="674458" y="4140200"/>
                </a:lnTo>
                <a:lnTo>
                  <a:pt x="712800" y="4114800"/>
                </a:lnTo>
                <a:lnTo>
                  <a:pt x="753198" y="4102100"/>
                </a:lnTo>
                <a:lnTo>
                  <a:pt x="795464" y="4076700"/>
                </a:lnTo>
                <a:lnTo>
                  <a:pt x="839368" y="4076700"/>
                </a:lnTo>
                <a:lnTo>
                  <a:pt x="884707" y="4064000"/>
                </a:lnTo>
                <a:lnTo>
                  <a:pt x="977874" y="4064000"/>
                </a:lnTo>
                <a:lnTo>
                  <a:pt x="1023226" y="4076700"/>
                </a:lnTo>
                <a:lnTo>
                  <a:pt x="1067130" y="4076700"/>
                </a:lnTo>
                <a:lnTo>
                  <a:pt x="1109383" y="4102100"/>
                </a:lnTo>
                <a:lnTo>
                  <a:pt x="1149781" y="4114800"/>
                </a:lnTo>
                <a:lnTo>
                  <a:pt x="1188123" y="4140200"/>
                </a:lnTo>
                <a:lnTo>
                  <a:pt x="1224216" y="4165600"/>
                </a:lnTo>
                <a:lnTo>
                  <a:pt x="1257833" y="4191000"/>
                </a:lnTo>
                <a:lnTo>
                  <a:pt x="1288783" y="4216400"/>
                </a:lnTo>
                <a:lnTo>
                  <a:pt x="1316850" y="4254500"/>
                </a:lnTo>
                <a:lnTo>
                  <a:pt x="1341843" y="4292600"/>
                </a:lnTo>
                <a:lnTo>
                  <a:pt x="1363548" y="4330700"/>
                </a:lnTo>
                <a:lnTo>
                  <a:pt x="1381772" y="4368800"/>
                </a:lnTo>
                <a:lnTo>
                  <a:pt x="1396301" y="4406900"/>
                </a:lnTo>
                <a:lnTo>
                  <a:pt x="1406931" y="4457700"/>
                </a:lnTo>
                <a:lnTo>
                  <a:pt x="1413459" y="4495800"/>
                </a:lnTo>
                <a:lnTo>
                  <a:pt x="1415681" y="4546600"/>
                </a:lnTo>
                <a:lnTo>
                  <a:pt x="1415681" y="3575494"/>
                </a:lnTo>
                <a:lnTo>
                  <a:pt x="1384312" y="3556000"/>
                </a:lnTo>
                <a:lnTo>
                  <a:pt x="1299743" y="3530600"/>
                </a:lnTo>
                <a:lnTo>
                  <a:pt x="1256182" y="3505200"/>
                </a:lnTo>
                <a:lnTo>
                  <a:pt x="1211808" y="3492500"/>
                </a:lnTo>
                <a:lnTo>
                  <a:pt x="1166698" y="3492500"/>
                </a:lnTo>
                <a:lnTo>
                  <a:pt x="1074369" y="3467100"/>
                </a:lnTo>
                <a:lnTo>
                  <a:pt x="789660" y="3467100"/>
                </a:lnTo>
                <a:lnTo>
                  <a:pt x="698195" y="3492500"/>
                </a:lnTo>
                <a:lnTo>
                  <a:pt x="653478" y="3492500"/>
                </a:lnTo>
                <a:lnTo>
                  <a:pt x="609498" y="3505200"/>
                </a:lnTo>
                <a:lnTo>
                  <a:pt x="566305" y="3530600"/>
                </a:lnTo>
                <a:lnTo>
                  <a:pt x="482422" y="3556000"/>
                </a:lnTo>
                <a:lnTo>
                  <a:pt x="441820" y="3581400"/>
                </a:lnTo>
                <a:lnTo>
                  <a:pt x="402183" y="3594100"/>
                </a:lnTo>
                <a:lnTo>
                  <a:pt x="363524" y="3619500"/>
                </a:lnTo>
                <a:lnTo>
                  <a:pt x="325920" y="3644900"/>
                </a:lnTo>
                <a:lnTo>
                  <a:pt x="289394" y="3670300"/>
                </a:lnTo>
                <a:lnTo>
                  <a:pt x="253987" y="3695700"/>
                </a:lnTo>
                <a:lnTo>
                  <a:pt x="219748" y="3733800"/>
                </a:lnTo>
                <a:lnTo>
                  <a:pt x="186728" y="3759200"/>
                </a:lnTo>
                <a:lnTo>
                  <a:pt x="154952" y="3784600"/>
                </a:lnTo>
                <a:lnTo>
                  <a:pt x="124485" y="3822700"/>
                </a:lnTo>
                <a:lnTo>
                  <a:pt x="95351" y="3860800"/>
                </a:lnTo>
                <a:lnTo>
                  <a:pt x="67602" y="3886200"/>
                </a:lnTo>
                <a:lnTo>
                  <a:pt x="41287" y="3924300"/>
                </a:lnTo>
                <a:lnTo>
                  <a:pt x="16433" y="3962400"/>
                </a:lnTo>
                <a:lnTo>
                  <a:pt x="0" y="3987800"/>
                </a:lnTo>
                <a:lnTo>
                  <a:pt x="0" y="5397500"/>
                </a:lnTo>
                <a:lnTo>
                  <a:pt x="19024" y="5448300"/>
                </a:lnTo>
                <a:lnTo>
                  <a:pt x="44069" y="5499100"/>
                </a:lnTo>
                <a:lnTo>
                  <a:pt x="71272" y="5562600"/>
                </a:lnTo>
                <a:lnTo>
                  <a:pt x="100736" y="5613400"/>
                </a:lnTo>
                <a:lnTo>
                  <a:pt x="132549" y="5676900"/>
                </a:lnTo>
                <a:lnTo>
                  <a:pt x="166776" y="5727700"/>
                </a:lnTo>
                <a:lnTo>
                  <a:pt x="203530" y="5791200"/>
                </a:lnTo>
                <a:lnTo>
                  <a:pt x="242874" y="5854700"/>
                </a:lnTo>
                <a:lnTo>
                  <a:pt x="284911" y="5905500"/>
                </a:lnTo>
                <a:lnTo>
                  <a:pt x="329717" y="5969000"/>
                </a:lnTo>
                <a:lnTo>
                  <a:pt x="377380" y="6032500"/>
                </a:lnTo>
                <a:lnTo>
                  <a:pt x="427990" y="6096000"/>
                </a:lnTo>
                <a:lnTo>
                  <a:pt x="481634" y="6159500"/>
                </a:lnTo>
                <a:lnTo>
                  <a:pt x="442010" y="6184900"/>
                </a:lnTo>
                <a:lnTo>
                  <a:pt x="401612" y="6210300"/>
                </a:lnTo>
                <a:lnTo>
                  <a:pt x="360464" y="6235700"/>
                </a:lnTo>
                <a:lnTo>
                  <a:pt x="318541" y="6273800"/>
                </a:lnTo>
                <a:lnTo>
                  <a:pt x="275869" y="6299200"/>
                </a:lnTo>
                <a:lnTo>
                  <a:pt x="232435" y="6324600"/>
                </a:lnTo>
                <a:lnTo>
                  <a:pt x="143281" y="6375400"/>
                </a:lnTo>
                <a:lnTo>
                  <a:pt x="51130" y="6426200"/>
                </a:lnTo>
                <a:lnTo>
                  <a:pt x="3911" y="6451600"/>
                </a:lnTo>
                <a:lnTo>
                  <a:pt x="0" y="6451600"/>
                </a:lnTo>
                <a:lnTo>
                  <a:pt x="0" y="7061200"/>
                </a:lnTo>
                <a:lnTo>
                  <a:pt x="2203462" y="7061200"/>
                </a:lnTo>
                <a:lnTo>
                  <a:pt x="2199716" y="7112000"/>
                </a:lnTo>
                <a:lnTo>
                  <a:pt x="2196046" y="7175500"/>
                </a:lnTo>
                <a:lnTo>
                  <a:pt x="2192502" y="7226300"/>
                </a:lnTo>
                <a:lnTo>
                  <a:pt x="2189200" y="7289800"/>
                </a:lnTo>
                <a:lnTo>
                  <a:pt x="908151" y="7289800"/>
                </a:lnTo>
                <a:lnTo>
                  <a:pt x="861961" y="7302500"/>
                </a:lnTo>
                <a:lnTo>
                  <a:pt x="818883" y="7315200"/>
                </a:lnTo>
                <a:lnTo>
                  <a:pt x="779551" y="7340600"/>
                </a:lnTo>
                <a:lnTo>
                  <a:pt x="744575" y="7366000"/>
                </a:lnTo>
                <a:lnTo>
                  <a:pt x="714565" y="7404100"/>
                </a:lnTo>
                <a:lnTo>
                  <a:pt x="690156" y="7442200"/>
                </a:lnTo>
                <a:lnTo>
                  <a:pt x="671957" y="7493000"/>
                </a:lnTo>
                <a:lnTo>
                  <a:pt x="660577" y="7531100"/>
                </a:lnTo>
                <a:lnTo>
                  <a:pt x="656653" y="7581900"/>
                </a:lnTo>
                <a:lnTo>
                  <a:pt x="660577" y="7632700"/>
                </a:lnTo>
                <a:lnTo>
                  <a:pt x="671957" y="7683500"/>
                </a:lnTo>
                <a:lnTo>
                  <a:pt x="690156" y="7721600"/>
                </a:lnTo>
                <a:lnTo>
                  <a:pt x="714565" y="7759700"/>
                </a:lnTo>
                <a:lnTo>
                  <a:pt x="744575" y="7797800"/>
                </a:lnTo>
                <a:lnTo>
                  <a:pt x="779551" y="7823200"/>
                </a:lnTo>
                <a:lnTo>
                  <a:pt x="818883" y="7848600"/>
                </a:lnTo>
                <a:lnTo>
                  <a:pt x="861961" y="7874000"/>
                </a:lnTo>
                <a:lnTo>
                  <a:pt x="908151" y="7886700"/>
                </a:lnTo>
                <a:lnTo>
                  <a:pt x="2178164" y="7886700"/>
                </a:lnTo>
                <a:lnTo>
                  <a:pt x="2178164" y="7899400"/>
                </a:lnTo>
                <a:lnTo>
                  <a:pt x="2175827" y="7962900"/>
                </a:lnTo>
                <a:lnTo>
                  <a:pt x="2168880" y="8013700"/>
                </a:lnTo>
                <a:lnTo>
                  <a:pt x="2157412" y="8064500"/>
                </a:lnTo>
                <a:lnTo>
                  <a:pt x="2141537" y="8115300"/>
                </a:lnTo>
                <a:lnTo>
                  <a:pt x="2121370" y="8166100"/>
                </a:lnTo>
                <a:lnTo>
                  <a:pt x="0" y="8166100"/>
                </a:lnTo>
                <a:lnTo>
                  <a:pt x="0" y="8978900"/>
                </a:lnTo>
                <a:lnTo>
                  <a:pt x="548170" y="8978900"/>
                </a:lnTo>
                <a:lnTo>
                  <a:pt x="529729" y="8966200"/>
                </a:lnTo>
                <a:lnTo>
                  <a:pt x="493966" y="8928100"/>
                </a:lnTo>
                <a:lnTo>
                  <a:pt x="331876" y="8775700"/>
                </a:lnTo>
                <a:lnTo>
                  <a:pt x="1581797" y="8775700"/>
                </a:lnTo>
                <a:lnTo>
                  <a:pt x="1419682" y="8928100"/>
                </a:lnTo>
                <a:lnTo>
                  <a:pt x="1383919" y="8966200"/>
                </a:lnTo>
                <a:lnTo>
                  <a:pt x="1365491" y="8978900"/>
                </a:lnTo>
                <a:lnTo>
                  <a:pt x="2220899" y="8978900"/>
                </a:lnTo>
                <a:lnTo>
                  <a:pt x="2402395" y="8801100"/>
                </a:lnTo>
                <a:lnTo>
                  <a:pt x="2437968" y="8763000"/>
                </a:lnTo>
                <a:lnTo>
                  <a:pt x="2471890" y="8724900"/>
                </a:lnTo>
                <a:lnTo>
                  <a:pt x="2504135" y="8686800"/>
                </a:lnTo>
                <a:lnTo>
                  <a:pt x="2534691" y="8648700"/>
                </a:lnTo>
                <a:lnTo>
                  <a:pt x="2563533" y="8610600"/>
                </a:lnTo>
                <a:lnTo>
                  <a:pt x="2590647" y="8559800"/>
                </a:lnTo>
                <a:lnTo>
                  <a:pt x="2616022" y="8521700"/>
                </a:lnTo>
                <a:lnTo>
                  <a:pt x="2639631" y="8483600"/>
                </a:lnTo>
                <a:lnTo>
                  <a:pt x="2661450" y="8432800"/>
                </a:lnTo>
                <a:lnTo>
                  <a:pt x="2681478" y="8394700"/>
                </a:lnTo>
                <a:lnTo>
                  <a:pt x="2699677" y="8343900"/>
                </a:lnTo>
                <a:lnTo>
                  <a:pt x="2716047" y="8293100"/>
                </a:lnTo>
                <a:lnTo>
                  <a:pt x="2730550" y="8255000"/>
                </a:lnTo>
                <a:lnTo>
                  <a:pt x="2743187" y="8204200"/>
                </a:lnTo>
                <a:lnTo>
                  <a:pt x="2753931" y="8153400"/>
                </a:lnTo>
                <a:lnTo>
                  <a:pt x="2762758" y="8102600"/>
                </a:lnTo>
                <a:lnTo>
                  <a:pt x="2769654" y="8051800"/>
                </a:lnTo>
                <a:lnTo>
                  <a:pt x="2774607" y="8001000"/>
                </a:lnTo>
                <a:lnTo>
                  <a:pt x="2777591" y="7950200"/>
                </a:lnTo>
                <a:lnTo>
                  <a:pt x="2778595" y="7899400"/>
                </a:lnTo>
                <a:lnTo>
                  <a:pt x="2778595" y="7581900"/>
                </a:lnTo>
                <a:lnTo>
                  <a:pt x="2779090" y="7543800"/>
                </a:lnTo>
                <a:lnTo>
                  <a:pt x="2780512" y="7493000"/>
                </a:lnTo>
                <a:lnTo>
                  <a:pt x="2782722" y="7429500"/>
                </a:lnTo>
                <a:lnTo>
                  <a:pt x="2785605" y="7366000"/>
                </a:lnTo>
                <a:lnTo>
                  <a:pt x="2789034" y="7315200"/>
                </a:lnTo>
                <a:lnTo>
                  <a:pt x="2792882" y="7251700"/>
                </a:lnTo>
                <a:lnTo>
                  <a:pt x="2797010" y="7188200"/>
                </a:lnTo>
                <a:lnTo>
                  <a:pt x="2801315" y="7124700"/>
                </a:lnTo>
                <a:lnTo>
                  <a:pt x="2805658" y="7061200"/>
                </a:lnTo>
                <a:lnTo>
                  <a:pt x="2809913" y="6997700"/>
                </a:lnTo>
                <a:lnTo>
                  <a:pt x="2813951" y="6946900"/>
                </a:lnTo>
                <a:lnTo>
                  <a:pt x="2817672" y="6896100"/>
                </a:lnTo>
                <a:lnTo>
                  <a:pt x="2820924" y="6858000"/>
                </a:lnTo>
                <a:lnTo>
                  <a:pt x="2823591" y="6832600"/>
                </a:lnTo>
                <a:lnTo>
                  <a:pt x="2825546" y="6807200"/>
                </a:lnTo>
                <a:lnTo>
                  <a:pt x="2835859" y="6743700"/>
                </a:lnTo>
                <a:lnTo>
                  <a:pt x="2847073" y="6692900"/>
                </a:lnTo>
                <a:lnTo>
                  <a:pt x="2859189" y="6642100"/>
                </a:lnTo>
                <a:lnTo>
                  <a:pt x="2872168" y="6591300"/>
                </a:lnTo>
                <a:lnTo>
                  <a:pt x="2885986" y="6540500"/>
                </a:lnTo>
                <a:lnTo>
                  <a:pt x="2900616" y="6489700"/>
                </a:lnTo>
                <a:lnTo>
                  <a:pt x="2908325" y="6464300"/>
                </a:lnTo>
                <a:lnTo>
                  <a:pt x="2916034" y="6438900"/>
                </a:lnTo>
                <a:lnTo>
                  <a:pt x="2932214" y="6400800"/>
                </a:lnTo>
                <a:lnTo>
                  <a:pt x="2949130" y="6350000"/>
                </a:lnTo>
                <a:lnTo>
                  <a:pt x="2966770" y="6299200"/>
                </a:lnTo>
                <a:lnTo>
                  <a:pt x="2985084" y="6248400"/>
                </a:lnTo>
                <a:lnTo>
                  <a:pt x="3004070" y="6210300"/>
                </a:lnTo>
                <a:lnTo>
                  <a:pt x="3023705" y="6159500"/>
                </a:lnTo>
                <a:lnTo>
                  <a:pt x="3043936" y="6121400"/>
                </a:lnTo>
                <a:lnTo>
                  <a:pt x="3064764" y="6070600"/>
                </a:lnTo>
                <a:lnTo>
                  <a:pt x="3086150" y="6032500"/>
                </a:lnTo>
                <a:lnTo>
                  <a:pt x="3108083" y="5981700"/>
                </a:lnTo>
                <a:lnTo>
                  <a:pt x="3130524" y="5943600"/>
                </a:lnTo>
                <a:lnTo>
                  <a:pt x="3153460" y="5892800"/>
                </a:lnTo>
                <a:lnTo>
                  <a:pt x="3176854" y="5854700"/>
                </a:lnTo>
                <a:lnTo>
                  <a:pt x="3200692" y="5816600"/>
                </a:lnTo>
                <a:lnTo>
                  <a:pt x="3224936" y="5765800"/>
                </a:lnTo>
                <a:lnTo>
                  <a:pt x="3249574" y="5727700"/>
                </a:lnTo>
                <a:lnTo>
                  <a:pt x="3274580" y="5689600"/>
                </a:lnTo>
                <a:lnTo>
                  <a:pt x="3299917" y="5638800"/>
                </a:lnTo>
                <a:lnTo>
                  <a:pt x="3325571" y="5600700"/>
                </a:lnTo>
                <a:lnTo>
                  <a:pt x="3351517" y="5562600"/>
                </a:lnTo>
                <a:lnTo>
                  <a:pt x="3377730" y="5524500"/>
                </a:lnTo>
                <a:lnTo>
                  <a:pt x="3404171" y="5473700"/>
                </a:lnTo>
                <a:lnTo>
                  <a:pt x="3430828" y="5435600"/>
                </a:lnTo>
                <a:lnTo>
                  <a:pt x="3484702" y="5359400"/>
                </a:lnTo>
                <a:lnTo>
                  <a:pt x="3511854" y="5308600"/>
                </a:lnTo>
                <a:lnTo>
                  <a:pt x="3564636" y="5232400"/>
                </a:lnTo>
                <a:lnTo>
                  <a:pt x="3691852" y="5041900"/>
                </a:lnTo>
                <a:lnTo>
                  <a:pt x="3717023" y="4991100"/>
                </a:lnTo>
                <a:lnTo>
                  <a:pt x="3742029" y="4953000"/>
                </a:lnTo>
                <a:lnTo>
                  <a:pt x="3766858" y="4914900"/>
                </a:lnTo>
                <a:lnTo>
                  <a:pt x="3791470" y="4876800"/>
                </a:lnTo>
                <a:lnTo>
                  <a:pt x="3815842" y="4838700"/>
                </a:lnTo>
                <a:lnTo>
                  <a:pt x="3839934" y="4800600"/>
                </a:lnTo>
                <a:lnTo>
                  <a:pt x="3863746" y="4749800"/>
                </a:lnTo>
                <a:lnTo>
                  <a:pt x="3887216" y="4711700"/>
                </a:lnTo>
                <a:lnTo>
                  <a:pt x="3910330" y="4673600"/>
                </a:lnTo>
                <a:lnTo>
                  <a:pt x="3933075" y="4635500"/>
                </a:lnTo>
                <a:lnTo>
                  <a:pt x="3955402" y="4584700"/>
                </a:lnTo>
                <a:lnTo>
                  <a:pt x="3977284" y="4546600"/>
                </a:lnTo>
                <a:lnTo>
                  <a:pt x="3998709" y="4508500"/>
                </a:lnTo>
                <a:lnTo>
                  <a:pt x="4019639" y="4457700"/>
                </a:lnTo>
                <a:lnTo>
                  <a:pt x="4040035" y="4419600"/>
                </a:lnTo>
                <a:lnTo>
                  <a:pt x="4059885" y="4368800"/>
                </a:lnTo>
                <a:lnTo>
                  <a:pt x="4079163" y="4330700"/>
                </a:lnTo>
                <a:lnTo>
                  <a:pt x="4097820" y="4279900"/>
                </a:lnTo>
                <a:lnTo>
                  <a:pt x="4115854" y="4241800"/>
                </a:lnTo>
                <a:lnTo>
                  <a:pt x="4133215" y="4191000"/>
                </a:lnTo>
                <a:lnTo>
                  <a:pt x="4149877" y="4140200"/>
                </a:lnTo>
                <a:lnTo>
                  <a:pt x="4165828" y="4102100"/>
                </a:lnTo>
                <a:lnTo>
                  <a:pt x="4181030" y="4051300"/>
                </a:lnTo>
                <a:lnTo>
                  <a:pt x="4195457" y="4000500"/>
                </a:lnTo>
                <a:lnTo>
                  <a:pt x="4209084" y="3949700"/>
                </a:lnTo>
                <a:lnTo>
                  <a:pt x="4221873" y="3898900"/>
                </a:lnTo>
                <a:lnTo>
                  <a:pt x="4233799" y="3848100"/>
                </a:lnTo>
                <a:lnTo>
                  <a:pt x="4244835" y="3797300"/>
                </a:lnTo>
                <a:lnTo>
                  <a:pt x="4254944" y="3746500"/>
                </a:lnTo>
                <a:lnTo>
                  <a:pt x="4264126" y="3695700"/>
                </a:lnTo>
                <a:lnTo>
                  <a:pt x="4272318" y="3644900"/>
                </a:lnTo>
                <a:lnTo>
                  <a:pt x="4279519" y="3594100"/>
                </a:lnTo>
                <a:lnTo>
                  <a:pt x="4285691" y="3543300"/>
                </a:lnTo>
                <a:lnTo>
                  <a:pt x="4290822" y="3479800"/>
                </a:lnTo>
                <a:lnTo>
                  <a:pt x="4290822" y="3009900"/>
                </a:lnTo>
                <a:close/>
              </a:path>
            </a:pathLst>
          </a:custGeom>
          <a:solidFill>
            <a:srgbClr val="2D2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50868" y="3488770"/>
            <a:ext cx="946404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0" dirty="0">
                <a:solidFill>
                  <a:srgbClr val="2D2E2B"/>
                </a:solidFill>
                <a:latin typeface="Calibri"/>
                <a:cs typeface="Calibri"/>
              </a:rPr>
              <a:t>Guar Gopal Das</a:t>
            </a:r>
            <a:endParaRPr lang="pt-BR" sz="10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6637" y="0"/>
            <a:ext cx="1676399" cy="8400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5346" y="7585578"/>
            <a:ext cx="1676399" cy="1676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00489" y="9258300"/>
            <a:ext cx="1387509" cy="1028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42414" y="609696"/>
            <a:ext cx="592010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b="0" spc="-90" dirty="0">
                <a:solidFill>
                  <a:srgbClr val="000000"/>
                </a:solidFill>
                <a:latin typeface="Palatino Linotype"/>
                <a:cs typeface="Palatino Linotype"/>
              </a:rPr>
              <a:t>Biography</a:t>
            </a:r>
            <a:r>
              <a:rPr sz="4650" b="0" spc="6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4650" b="0" spc="-125" dirty="0">
                <a:solidFill>
                  <a:srgbClr val="000000"/>
                </a:solidFill>
                <a:latin typeface="Palatino Linotype"/>
                <a:cs typeface="Palatino Linotype"/>
              </a:rPr>
              <a:t>Presentation</a:t>
            </a:r>
            <a:endParaRPr sz="465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93056" y="7477972"/>
            <a:ext cx="4243705" cy="2082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3850" spc="65" dirty="0">
                <a:latin typeface="Palatino Linotype"/>
                <a:cs typeface="Palatino Linotype"/>
              </a:rPr>
              <a:t>By:</a:t>
            </a:r>
            <a:endParaRPr sz="3850" dirty="0">
              <a:latin typeface="Palatino Linotype"/>
              <a:cs typeface="Palatino Linotype"/>
            </a:endParaRPr>
          </a:p>
          <a:p>
            <a:pPr marL="12700" marR="5080" algn="ctr">
              <a:lnSpc>
                <a:spcPct val="116900"/>
              </a:lnSpc>
            </a:pPr>
            <a:r>
              <a:rPr sz="3850" spc="-120" dirty="0">
                <a:latin typeface="Palatino Linotype"/>
                <a:cs typeface="Palatino Linotype"/>
              </a:rPr>
              <a:t>Raghav</a:t>
            </a:r>
            <a:r>
              <a:rPr sz="3850" spc="40" dirty="0">
                <a:latin typeface="Palatino Linotype"/>
                <a:cs typeface="Palatino Linotype"/>
              </a:rPr>
              <a:t> </a:t>
            </a:r>
            <a:r>
              <a:rPr sz="3850" spc="-145" dirty="0">
                <a:latin typeface="Palatino Linotype"/>
                <a:cs typeface="Palatino Linotype"/>
              </a:rPr>
              <a:t>Maheshwari </a:t>
            </a:r>
            <a:r>
              <a:rPr sz="3850" spc="-955" dirty="0">
                <a:latin typeface="Palatino Linotype"/>
                <a:cs typeface="Palatino Linotype"/>
              </a:rPr>
              <a:t> </a:t>
            </a:r>
            <a:r>
              <a:rPr sz="3850" spc="35" dirty="0">
                <a:latin typeface="Palatino Linotype"/>
                <a:cs typeface="Palatino Linotype"/>
              </a:rPr>
              <a:t>PF47</a:t>
            </a:r>
            <a:endParaRPr sz="38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933" y="233137"/>
            <a:ext cx="8154670" cy="935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50" b="0" spc="370" dirty="0">
                <a:solidFill>
                  <a:srgbClr val="2D2E2B"/>
                </a:solidFill>
                <a:latin typeface="Georgia"/>
                <a:cs typeface="Georgia"/>
              </a:rPr>
              <a:t>Who</a:t>
            </a:r>
            <a:r>
              <a:rPr sz="5950" b="0" spc="-170" dirty="0">
                <a:solidFill>
                  <a:srgbClr val="2D2E2B"/>
                </a:solidFill>
                <a:latin typeface="Georgia"/>
                <a:cs typeface="Georgia"/>
              </a:rPr>
              <a:t> </a:t>
            </a:r>
            <a:r>
              <a:rPr sz="5950" b="0" spc="-75" dirty="0">
                <a:solidFill>
                  <a:srgbClr val="2D2E2B"/>
                </a:solidFill>
                <a:latin typeface="Georgia"/>
                <a:cs typeface="Georgia"/>
              </a:rPr>
              <a:t>is</a:t>
            </a:r>
            <a:r>
              <a:rPr sz="5950" b="0" spc="-165" dirty="0">
                <a:solidFill>
                  <a:srgbClr val="2D2E2B"/>
                </a:solidFill>
                <a:latin typeface="Georgia"/>
                <a:cs typeface="Georgia"/>
              </a:rPr>
              <a:t> </a:t>
            </a:r>
            <a:r>
              <a:rPr sz="5950" b="0" spc="35" dirty="0">
                <a:solidFill>
                  <a:srgbClr val="2D2E2B"/>
                </a:solidFill>
                <a:latin typeface="Georgia"/>
                <a:cs typeface="Georgia"/>
              </a:rPr>
              <a:t>Gaur</a:t>
            </a:r>
            <a:r>
              <a:rPr sz="5950" b="0" spc="-165" dirty="0">
                <a:solidFill>
                  <a:srgbClr val="2D2E2B"/>
                </a:solidFill>
                <a:latin typeface="Georgia"/>
                <a:cs typeface="Georgia"/>
              </a:rPr>
              <a:t> </a:t>
            </a:r>
            <a:r>
              <a:rPr sz="5950" b="0" spc="-60" dirty="0">
                <a:solidFill>
                  <a:srgbClr val="2D2E2B"/>
                </a:solidFill>
                <a:latin typeface="Georgia"/>
                <a:cs typeface="Georgia"/>
              </a:rPr>
              <a:t>Gopal</a:t>
            </a:r>
            <a:r>
              <a:rPr sz="5950" b="0" spc="-165" dirty="0">
                <a:solidFill>
                  <a:srgbClr val="2D2E2B"/>
                </a:solidFill>
                <a:latin typeface="Georgia"/>
                <a:cs typeface="Georgia"/>
              </a:rPr>
              <a:t> </a:t>
            </a:r>
            <a:r>
              <a:rPr sz="5950" b="0" spc="-125" dirty="0">
                <a:solidFill>
                  <a:srgbClr val="2D2E2B"/>
                </a:solidFill>
                <a:latin typeface="Georgia"/>
                <a:cs typeface="Georgia"/>
              </a:rPr>
              <a:t>Das?</a:t>
            </a:r>
            <a:endParaRPr sz="595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735" y="2847122"/>
            <a:ext cx="142874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735" y="4904522"/>
            <a:ext cx="142874" cy="142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pc="375" dirty="0"/>
              <a:t>Gaur</a:t>
            </a:r>
            <a:r>
              <a:rPr spc="380" dirty="0"/>
              <a:t> </a:t>
            </a:r>
            <a:r>
              <a:rPr spc="385" dirty="0"/>
              <a:t>Gopal</a:t>
            </a:r>
            <a:r>
              <a:rPr spc="390" dirty="0"/>
              <a:t> </a:t>
            </a:r>
            <a:r>
              <a:rPr spc="360" dirty="0"/>
              <a:t>Das</a:t>
            </a:r>
            <a:r>
              <a:rPr spc="365" dirty="0"/>
              <a:t> </a:t>
            </a:r>
            <a:r>
              <a:rPr spc="430" dirty="0"/>
              <a:t>is</a:t>
            </a:r>
            <a:r>
              <a:rPr spc="434" dirty="0"/>
              <a:t> </a:t>
            </a:r>
            <a:r>
              <a:rPr spc="430" dirty="0"/>
              <a:t>an</a:t>
            </a:r>
            <a:r>
              <a:rPr spc="434" dirty="0"/>
              <a:t> </a:t>
            </a:r>
            <a:r>
              <a:rPr spc="430" dirty="0"/>
              <a:t>Indian </a:t>
            </a:r>
            <a:r>
              <a:rPr spc="434" dirty="0"/>
              <a:t> </a:t>
            </a:r>
            <a:r>
              <a:rPr spc="455" dirty="0"/>
              <a:t>spiritual</a:t>
            </a:r>
            <a:r>
              <a:rPr spc="459" dirty="0"/>
              <a:t> </a:t>
            </a:r>
            <a:r>
              <a:rPr spc="400" dirty="0"/>
              <a:t>leader,</a:t>
            </a:r>
            <a:r>
              <a:rPr spc="405" dirty="0"/>
              <a:t> </a:t>
            </a:r>
            <a:r>
              <a:rPr spc="484" dirty="0"/>
              <a:t>motivational </a:t>
            </a:r>
            <a:r>
              <a:rPr spc="-1070" dirty="0"/>
              <a:t> </a:t>
            </a:r>
            <a:r>
              <a:rPr spc="430" dirty="0"/>
              <a:t>speaker,</a:t>
            </a:r>
            <a:r>
              <a:rPr spc="210" dirty="0"/>
              <a:t> </a:t>
            </a:r>
            <a:r>
              <a:rPr spc="430" dirty="0"/>
              <a:t>and</a:t>
            </a:r>
            <a:r>
              <a:rPr spc="210" dirty="0"/>
              <a:t> </a:t>
            </a:r>
            <a:r>
              <a:rPr spc="455" dirty="0"/>
              <a:t>lifestyle</a:t>
            </a:r>
            <a:r>
              <a:rPr spc="215" dirty="0"/>
              <a:t> </a:t>
            </a:r>
            <a:r>
              <a:rPr spc="465" dirty="0"/>
              <a:t>coach.</a:t>
            </a:r>
          </a:p>
          <a:p>
            <a:pPr marL="12700" marR="5080" algn="just">
              <a:lnSpc>
                <a:spcPct val="115399"/>
              </a:lnSpc>
            </a:pPr>
            <a:r>
              <a:rPr spc="375" dirty="0"/>
              <a:t>Gaur </a:t>
            </a:r>
            <a:r>
              <a:rPr spc="385" dirty="0"/>
              <a:t>Gopal </a:t>
            </a:r>
            <a:r>
              <a:rPr spc="360" dirty="0"/>
              <a:t>Das </a:t>
            </a:r>
            <a:r>
              <a:rPr spc="575" dirty="0"/>
              <a:t>was </a:t>
            </a:r>
            <a:r>
              <a:rPr spc="430" dirty="0"/>
              <a:t>born on 24 </a:t>
            </a:r>
            <a:r>
              <a:rPr spc="434" dirty="0"/>
              <a:t> </a:t>
            </a:r>
            <a:r>
              <a:rPr spc="459" dirty="0"/>
              <a:t>December </a:t>
            </a:r>
            <a:r>
              <a:rPr spc="385" dirty="0"/>
              <a:t>1973, </a:t>
            </a:r>
            <a:r>
              <a:rPr spc="430" dirty="0"/>
              <a:t>in Maharashtra, </a:t>
            </a:r>
            <a:r>
              <a:rPr spc="434" dirty="0"/>
              <a:t> </a:t>
            </a:r>
            <a:r>
              <a:rPr spc="395" dirty="0"/>
              <a:t>India.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735" y="6961923"/>
            <a:ext cx="142874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93181" y="6572032"/>
            <a:ext cx="3218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1942464" algn="l"/>
              </a:tabLst>
            </a:pPr>
            <a:r>
              <a:rPr sz="3900" spc="430" dirty="0">
                <a:latin typeface="Arial"/>
                <a:cs typeface="Arial"/>
              </a:rPr>
              <a:t>He	has </a:t>
            </a:r>
            <a:r>
              <a:rPr sz="3900" spc="434" dirty="0">
                <a:latin typeface="Arial"/>
                <a:cs typeface="Arial"/>
              </a:rPr>
              <a:t> </a:t>
            </a:r>
            <a:r>
              <a:rPr sz="3900" spc="430" dirty="0">
                <a:latin typeface="Arial"/>
                <a:cs typeface="Arial"/>
              </a:rPr>
              <a:t>engineering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7398" y="6572032"/>
            <a:ext cx="5308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6055">
              <a:lnSpc>
                <a:spcPct val="115399"/>
              </a:lnSpc>
              <a:spcBef>
                <a:spcPts val="100"/>
              </a:spcBef>
              <a:tabLst>
                <a:tab pos="1951989" algn="l"/>
                <a:tab pos="2707640" algn="l"/>
                <a:tab pos="4690110" algn="l"/>
              </a:tabLst>
            </a:pPr>
            <a:r>
              <a:rPr sz="3900" spc="430" dirty="0">
                <a:latin typeface="Arial"/>
                <a:cs typeface="Arial"/>
              </a:rPr>
              <a:t>done		ele</a:t>
            </a:r>
            <a:r>
              <a:rPr sz="3900" spc="650" dirty="0">
                <a:latin typeface="Arial"/>
                <a:cs typeface="Arial"/>
              </a:rPr>
              <a:t>c</a:t>
            </a:r>
            <a:r>
              <a:rPr sz="3900" spc="645" dirty="0">
                <a:latin typeface="Arial"/>
                <a:cs typeface="Arial"/>
              </a:rPr>
              <a:t>t</a:t>
            </a:r>
            <a:r>
              <a:rPr sz="3900" spc="430" dirty="0">
                <a:latin typeface="Arial"/>
                <a:cs typeface="Arial"/>
              </a:rPr>
              <a:t>ri</a:t>
            </a:r>
            <a:r>
              <a:rPr sz="3900" spc="650" dirty="0">
                <a:latin typeface="Arial"/>
                <a:cs typeface="Arial"/>
              </a:rPr>
              <a:t>c</a:t>
            </a:r>
            <a:r>
              <a:rPr sz="3900" spc="430" dirty="0">
                <a:latin typeface="Arial"/>
                <a:cs typeface="Arial"/>
              </a:rPr>
              <a:t>a</a:t>
            </a:r>
            <a:r>
              <a:rPr sz="3900" spc="500" dirty="0">
                <a:latin typeface="Arial"/>
                <a:cs typeface="Arial"/>
              </a:rPr>
              <a:t>l  </a:t>
            </a:r>
            <a:r>
              <a:rPr sz="3900" spc="430" dirty="0">
                <a:latin typeface="Arial"/>
                <a:cs typeface="Arial"/>
              </a:rPr>
              <a:t>fro</a:t>
            </a:r>
            <a:r>
              <a:rPr sz="3900" spc="650" dirty="0">
                <a:latin typeface="Arial"/>
                <a:cs typeface="Arial"/>
              </a:rPr>
              <a:t>m	</a:t>
            </a:r>
            <a:r>
              <a:rPr sz="3900" spc="215" dirty="0">
                <a:latin typeface="Arial"/>
                <a:cs typeface="Arial"/>
              </a:rPr>
              <a:t>C</a:t>
            </a:r>
            <a:r>
              <a:rPr sz="3900" spc="430" dirty="0">
                <a:latin typeface="Arial"/>
                <a:cs typeface="Arial"/>
              </a:rPr>
              <a:t>ollege	</a:t>
            </a:r>
            <a:r>
              <a:rPr sz="3900" spc="215" dirty="0">
                <a:latin typeface="Arial"/>
                <a:cs typeface="Arial"/>
              </a:rPr>
              <a:t>O</a:t>
            </a:r>
            <a:r>
              <a:rPr sz="3900" spc="430" dirty="0">
                <a:latin typeface="Arial"/>
                <a:cs typeface="Arial"/>
              </a:rPr>
              <a:t>f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3181" y="8035073"/>
            <a:ext cx="49244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95" dirty="0">
                <a:latin typeface="Arial"/>
                <a:cs typeface="Arial"/>
              </a:rPr>
              <a:t>Engineering,</a:t>
            </a:r>
            <a:r>
              <a:rPr sz="3900" spc="145" dirty="0">
                <a:latin typeface="Arial"/>
                <a:cs typeface="Arial"/>
              </a:rPr>
              <a:t> </a:t>
            </a:r>
            <a:r>
              <a:rPr sz="3900" spc="375" dirty="0">
                <a:latin typeface="Arial"/>
                <a:cs typeface="Arial"/>
              </a:rPr>
              <a:t>Pune</a:t>
            </a:r>
            <a:endParaRPr sz="39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99058" y="1028700"/>
            <a:ext cx="6419849" cy="7267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00161"/>
            <a:ext cx="4291330" cy="8978900"/>
          </a:xfrm>
          <a:custGeom>
            <a:avLst/>
            <a:gdLst/>
            <a:ahLst/>
            <a:cxnLst/>
            <a:rect l="l" t="t" r="r" b="b"/>
            <a:pathLst>
              <a:path w="4291330" h="8978900">
                <a:moveTo>
                  <a:pt x="3323209" y="2553043"/>
                </a:moveTo>
                <a:lnTo>
                  <a:pt x="3316401" y="2505951"/>
                </a:lnTo>
                <a:lnTo>
                  <a:pt x="3301746" y="2459342"/>
                </a:lnTo>
                <a:lnTo>
                  <a:pt x="3272993" y="2391587"/>
                </a:lnTo>
                <a:lnTo>
                  <a:pt x="3242538" y="2325776"/>
                </a:lnTo>
                <a:lnTo>
                  <a:pt x="3210471" y="2261882"/>
                </a:lnTo>
                <a:lnTo>
                  <a:pt x="3176867" y="2199881"/>
                </a:lnTo>
                <a:lnTo>
                  <a:pt x="3141840" y="2139734"/>
                </a:lnTo>
                <a:lnTo>
                  <a:pt x="3105467" y="2081453"/>
                </a:lnTo>
                <a:lnTo>
                  <a:pt x="3067837" y="2024976"/>
                </a:lnTo>
                <a:lnTo>
                  <a:pt x="3029051" y="1970303"/>
                </a:lnTo>
                <a:lnTo>
                  <a:pt x="2989211" y="1917395"/>
                </a:lnTo>
                <a:lnTo>
                  <a:pt x="2948381" y="1866239"/>
                </a:lnTo>
                <a:lnTo>
                  <a:pt x="2906674" y="1816798"/>
                </a:lnTo>
                <a:lnTo>
                  <a:pt x="2864180" y="1769059"/>
                </a:lnTo>
                <a:lnTo>
                  <a:pt x="2820987" y="1722996"/>
                </a:lnTo>
                <a:lnTo>
                  <a:pt x="2777185" y="1678571"/>
                </a:lnTo>
                <a:lnTo>
                  <a:pt x="2732862" y="1635785"/>
                </a:lnTo>
                <a:lnTo>
                  <a:pt x="2688120" y="1594599"/>
                </a:lnTo>
                <a:lnTo>
                  <a:pt x="2643047" y="1554988"/>
                </a:lnTo>
                <a:lnTo>
                  <a:pt x="2597734" y="1516926"/>
                </a:lnTo>
                <a:lnTo>
                  <a:pt x="2552268" y="1480388"/>
                </a:lnTo>
                <a:lnTo>
                  <a:pt x="2506751" y="1445361"/>
                </a:lnTo>
                <a:lnTo>
                  <a:pt x="2461272" y="1411820"/>
                </a:lnTo>
                <a:lnTo>
                  <a:pt x="2415921" y="1379728"/>
                </a:lnTo>
                <a:lnTo>
                  <a:pt x="2370785" y="1349070"/>
                </a:lnTo>
                <a:lnTo>
                  <a:pt x="2325967" y="1319809"/>
                </a:lnTo>
                <a:lnTo>
                  <a:pt x="2281555" y="1291945"/>
                </a:lnTo>
                <a:lnTo>
                  <a:pt x="2237625" y="1265428"/>
                </a:lnTo>
                <a:lnTo>
                  <a:pt x="2194293" y="1240256"/>
                </a:lnTo>
                <a:lnTo>
                  <a:pt x="2151634" y="1216380"/>
                </a:lnTo>
                <a:lnTo>
                  <a:pt x="2109749" y="1193800"/>
                </a:lnTo>
                <a:lnTo>
                  <a:pt x="2068728" y="1172476"/>
                </a:lnTo>
                <a:lnTo>
                  <a:pt x="2028672" y="1152398"/>
                </a:lnTo>
                <a:lnTo>
                  <a:pt x="1989645" y="1133525"/>
                </a:lnTo>
                <a:lnTo>
                  <a:pt x="1951761" y="1115847"/>
                </a:lnTo>
                <a:lnTo>
                  <a:pt x="1915109" y="1099324"/>
                </a:lnTo>
                <a:lnTo>
                  <a:pt x="1879790" y="1083957"/>
                </a:lnTo>
                <a:lnTo>
                  <a:pt x="1782648" y="1044422"/>
                </a:lnTo>
                <a:lnTo>
                  <a:pt x="1726196" y="1023327"/>
                </a:lnTo>
                <a:lnTo>
                  <a:pt x="1677225" y="1006208"/>
                </a:lnTo>
                <a:lnTo>
                  <a:pt x="1619440" y="987564"/>
                </a:lnTo>
                <a:lnTo>
                  <a:pt x="1571002" y="973645"/>
                </a:lnTo>
                <a:lnTo>
                  <a:pt x="1522857" y="965212"/>
                </a:lnTo>
                <a:lnTo>
                  <a:pt x="1475244" y="964615"/>
                </a:lnTo>
                <a:lnTo>
                  <a:pt x="1428927" y="971410"/>
                </a:lnTo>
                <a:lnTo>
                  <a:pt x="1384655" y="985164"/>
                </a:lnTo>
                <a:lnTo>
                  <a:pt x="1343190" y="1005408"/>
                </a:lnTo>
                <a:lnTo>
                  <a:pt x="1305306" y="1031722"/>
                </a:lnTo>
                <a:lnTo>
                  <a:pt x="1271739" y="1063675"/>
                </a:lnTo>
                <a:lnTo>
                  <a:pt x="1243253" y="1100797"/>
                </a:lnTo>
                <a:lnTo>
                  <a:pt x="1220609" y="1142657"/>
                </a:lnTo>
                <a:lnTo>
                  <a:pt x="1204556" y="1188821"/>
                </a:lnTo>
                <a:lnTo>
                  <a:pt x="1196136" y="1236954"/>
                </a:lnTo>
                <a:lnTo>
                  <a:pt x="1195527" y="1284528"/>
                </a:lnTo>
                <a:lnTo>
                  <a:pt x="1202283" y="1330782"/>
                </a:lnTo>
                <a:lnTo>
                  <a:pt x="1215986" y="1374978"/>
                </a:lnTo>
                <a:lnTo>
                  <a:pt x="1236179" y="1416354"/>
                </a:lnTo>
                <a:lnTo>
                  <a:pt x="1262443" y="1454162"/>
                </a:lnTo>
                <a:lnTo>
                  <a:pt x="1294320" y="1487652"/>
                </a:lnTo>
                <a:lnTo>
                  <a:pt x="1331391" y="1516062"/>
                </a:lnTo>
                <a:lnTo>
                  <a:pt x="1373212" y="1538655"/>
                </a:lnTo>
                <a:lnTo>
                  <a:pt x="1422069" y="1555445"/>
                </a:lnTo>
                <a:lnTo>
                  <a:pt x="1452397" y="1564652"/>
                </a:lnTo>
                <a:lnTo>
                  <a:pt x="1489354" y="1576946"/>
                </a:lnTo>
                <a:lnTo>
                  <a:pt x="1538084" y="1594497"/>
                </a:lnTo>
                <a:lnTo>
                  <a:pt x="1597215" y="1617586"/>
                </a:lnTo>
                <a:lnTo>
                  <a:pt x="1665376" y="1646516"/>
                </a:lnTo>
                <a:lnTo>
                  <a:pt x="1702409" y="1663255"/>
                </a:lnTo>
                <a:lnTo>
                  <a:pt x="1741182" y="1681568"/>
                </a:lnTo>
                <a:lnTo>
                  <a:pt x="1781517" y="1701469"/>
                </a:lnTo>
                <a:lnTo>
                  <a:pt x="1823250" y="1723021"/>
                </a:lnTo>
                <a:lnTo>
                  <a:pt x="1866201" y="1746250"/>
                </a:lnTo>
                <a:lnTo>
                  <a:pt x="1910194" y="1771180"/>
                </a:lnTo>
                <a:lnTo>
                  <a:pt x="1955076" y="1797862"/>
                </a:lnTo>
                <a:lnTo>
                  <a:pt x="2000656" y="1826336"/>
                </a:lnTo>
                <a:lnTo>
                  <a:pt x="2046782" y="1856625"/>
                </a:lnTo>
                <a:lnTo>
                  <a:pt x="2093252" y="1888769"/>
                </a:lnTo>
                <a:lnTo>
                  <a:pt x="2139924" y="1922792"/>
                </a:lnTo>
                <a:lnTo>
                  <a:pt x="2186597" y="1958759"/>
                </a:lnTo>
                <a:lnTo>
                  <a:pt x="2233130" y="1996694"/>
                </a:lnTo>
                <a:lnTo>
                  <a:pt x="2279319" y="2036610"/>
                </a:lnTo>
                <a:lnTo>
                  <a:pt x="2325014" y="2078583"/>
                </a:lnTo>
                <a:lnTo>
                  <a:pt x="2370036" y="2122614"/>
                </a:lnTo>
                <a:lnTo>
                  <a:pt x="2414219" y="2168766"/>
                </a:lnTo>
                <a:lnTo>
                  <a:pt x="2457373" y="2217051"/>
                </a:lnTo>
                <a:lnTo>
                  <a:pt x="2499334" y="2267521"/>
                </a:lnTo>
                <a:lnTo>
                  <a:pt x="2539949" y="2320213"/>
                </a:lnTo>
                <a:lnTo>
                  <a:pt x="2579014" y="2375154"/>
                </a:lnTo>
                <a:lnTo>
                  <a:pt x="2616377" y="2432393"/>
                </a:lnTo>
                <a:lnTo>
                  <a:pt x="2651861" y="2491956"/>
                </a:lnTo>
                <a:lnTo>
                  <a:pt x="2685288" y="2553868"/>
                </a:lnTo>
                <a:lnTo>
                  <a:pt x="2716492" y="2618194"/>
                </a:lnTo>
                <a:lnTo>
                  <a:pt x="2745308" y="2684945"/>
                </a:lnTo>
                <a:lnTo>
                  <a:pt x="2769400" y="2732074"/>
                </a:lnTo>
                <a:lnTo>
                  <a:pt x="2800426" y="2773159"/>
                </a:lnTo>
                <a:lnTo>
                  <a:pt x="2837357" y="2807741"/>
                </a:lnTo>
                <a:lnTo>
                  <a:pt x="2879179" y="2835402"/>
                </a:lnTo>
                <a:lnTo>
                  <a:pt x="2924848" y="2855696"/>
                </a:lnTo>
                <a:lnTo>
                  <a:pt x="2973336" y="2868193"/>
                </a:lnTo>
                <a:lnTo>
                  <a:pt x="3023616" y="2872448"/>
                </a:lnTo>
                <a:lnTo>
                  <a:pt x="3051873" y="2871114"/>
                </a:lnTo>
                <a:lnTo>
                  <a:pt x="3108401" y="2860141"/>
                </a:lnTo>
                <a:lnTo>
                  <a:pt x="3179965" y="2828429"/>
                </a:lnTo>
                <a:lnTo>
                  <a:pt x="3218497" y="2800553"/>
                </a:lnTo>
                <a:lnTo>
                  <a:pt x="3251581" y="2767495"/>
                </a:lnTo>
                <a:lnTo>
                  <a:pt x="3278873" y="2730093"/>
                </a:lnTo>
                <a:lnTo>
                  <a:pt x="3300018" y="2689136"/>
                </a:lnTo>
                <a:lnTo>
                  <a:pt x="3314674" y="2645448"/>
                </a:lnTo>
                <a:lnTo>
                  <a:pt x="3322523" y="2599817"/>
                </a:lnTo>
                <a:lnTo>
                  <a:pt x="3323209" y="2553043"/>
                </a:lnTo>
                <a:close/>
              </a:path>
              <a:path w="4291330" h="8978900">
                <a:moveTo>
                  <a:pt x="4290822" y="3009900"/>
                </a:moveTo>
                <a:lnTo>
                  <a:pt x="4287571" y="2971800"/>
                </a:lnTo>
                <a:lnTo>
                  <a:pt x="4283100" y="2921000"/>
                </a:lnTo>
                <a:lnTo>
                  <a:pt x="4277944" y="2882900"/>
                </a:lnTo>
                <a:lnTo>
                  <a:pt x="4272127" y="2832100"/>
                </a:lnTo>
                <a:lnTo>
                  <a:pt x="4265650" y="2781300"/>
                </a:lnTo>
                <a:lnTo>
                  <a:pt x="4258513" y="2743200"/>
                </a:lnTo>
                <a:lnTo>
                  <a:pt x="4250728" y="2692400"/>
                </a:lnTo>
                <a:lnTo>
                  <a:pt x="4242295" y="2654300"/>
                </a:lnTo>
                <a:lnTo>
                  <a:pt x="4233227" y="2603500"/>
                </a:lnTo>
                <a:lnTo>
                  <a:pt x="4223512" y="2565400"/>
                </a:lnTo>
                <a:lnTo>
                  <a:pt x="4213161" y="2514600"/>
                </a:lnTo>
                <a:lnTo>
                  <a:pt x="4202188" y="2476500"/>
                </a:lnTo>
                <a:lnTo>
                  <a:pt x="4190593" y="2425700"/>
                </a:lnTo>
                <a:lnTo>
                  <a:pt x="4178376" y="2387600"/>
                </a:lnTo>
                <a:lnTo>
                  <a:pt x="4165549" y="2336800"/>
                </a:lnTo>
                <a:lnTo>
                  <a:pt x="4152112" y="2298700"/>
                </a:lnTo>
                <a:lnTo>
                  <a:pt x="4138079" y="2247900"/>
                </a:lnTo>
                <a:lnTo>
                  <a:pt x="4123436" y="2209800"/>
                </a:lnTo>
                <a:lnTo>
                  <a:pt x="4108208" y="2171700"/>
                </a:lnTo>
                <a:lnTo>
                  <a:pt x="4092384" y="2120900"/>
                </a:lnTo>
                <a:lnTo>
                  <a:pt x="4075976" y="2082800"/>
                </a:lnTo>
                <a:lnTo>
                  <a:pt x="4058983" y="2044700"/>
                </a:lnTo>
                <a:lnTo>
                  <a:pt x="4041419" y="1993900"/>
                </a:lnTo>
                <a:lnTo>
                  <a:pt x="4023296" y="1955800"/>
                </a:lnTo>
                <a:lnTo>
                  <a:pt x="4004589" y="1917700"/>
                </a:lnTo>
                <a:lnTo>
                  <a:pt x="3985336" y="1879600"/>
                </a:lnTo>
                <a:lnTo>
                  <a:pt x="3965524" y="1828800"/>
                </a:lnTo>
                <a:lnTo>
                  <a:pt x="3945153" y="1790700"/>
                </a:lnTo>
                <a:lnTo>
                  <a:pt x="3924249" y="1752600"/>
                </a:lnTo>
                <a:lnTo>
                  <a:pt x="3902799" y="1714500"/>
                </a:lnTo>
                <a:lnTo>
                  <a:pt x="3880802" y="1676400"/>
                </a:lnTo>
                <a:lnTo>
                  <a:pt x="3858285" y="1638300"/>
                </a:lnTo>
                <a:lnTo>
                  <a:pt x="3835235" y="1600200"/>
                </a:lnTo>
                <a:lnTo>
                  <a:pt x="3811663" y="1562100"/>
                </a:lnTo>
                <a:lnTo>
                  <a:pt x="3787584" y="1524000"/>
                </a:lnTo>
                <a:lnTo>
                  <a:pt x="3762984" y="1485900"/>
                </a:lnTo>
                <a:lnTo>
                  <a:pt x="3737876" y="1447800"/>
                </a:lnTo>
                <a:lnTo>
                  <a:pt x="3712273" y="1409700"/>
                </a:lnTo>
                <a:lnTo>
                  <a:pt x="3686162" y="1371600"/>
                </a:lnTo>
                <a:lnTo>
                  <a:pt x="3659555" y="1333500"/>
                </a:lnTo>
                <a:lnTo>
                  <a:pt x="3632466" y="1308100"/>
                </a:lnTo>
                <a:lnTo>
                  <a:pt x="3604895" y="1270000"/>
                </a:lnTo>
                <a:lnTo>
                  <a:pt x="3576853" y="1231900"/>
                </a:lnTo>
                <a:lnTo>
                  <a:pt x="3548329" y="1193800"/>
                </a:lnTo>
                <a:lnTo>
                  <a:pt x="3519322" y="1168400"/>
                </a:lnTo>
                <a:lnTo>
                  <a:pt x="3489871" y="1130300"/>
                </a:lnTo>
                <a:lnTo>
                  <a:pt x="3459950" y="1092200"/>
                </a:lnTo>
                <a:lnTo>
                  <a:pt x="3429584" y="1066800"/>
                </a:lnTo>
                <a:lnTo>
                  <a:pt x="3398761" y="1028700"/>
                </a:lnTo>
                <a:lnTo>
                  <a:pt x="3367481" y="1003300"/>
                </a:lnTo>
                <a:lnTo>
                  <a:pt x="3335782" y="965200"/>
                </a:lnTo>
                <a:lnTo>
                  <a:pt x="3303638" y="939800"/>
                </a:lnTo>
                <a:lnTo>
                  <a:pt x="3271062" y="901700"/>
                </a:lnTo>
                <a:lnTo>
                  <a:pt x="3238055" y="876300"/>
                </a:lnTo>
                <a:lnTo>
                  <a:pt x="3204641" y="838200"/>
                </a:lnTo>
                <a:lnTo>
                  <a:pt x="3136544" y="787400"/>
                </a:lnTo>
                <a:lnTo>
                  <a:pt x="3101898" y="749300"/>
                </a:lnTo>
                <a:lnTo>
                  <a:pt x="3031375" y="698500"/>
                </a:lnTo>
                <a:lnTo>
                  <a:pt x="2959303" y="647700"/>
                </a:lnTo>
                <a:lnTo>
                  <a:pt x="2885681" y="596900"/>
                </a:lnTo>
                <a:lnTo>
                  <a:pt x="2848318" y="571500"/>
                </a:lnTo>
                <a:lnTo>
                  <a:pt x="2734018" y="495300"/>
                </a:lnTo>
                <a:lnTo>
                  <a:pt x="2616543" y="419100"/>
                </a:lnTo>
                <a:lnTo>
                  <a:pt x="2576703" y="406400"/>
                </a:lnTo>
                <a:lnTo>
                  <a:pt x="2496007" y="355600"/>
                </a:lnTo>
                <a:lnTo>
                  <a:pt x="2455176" y="342900"/>
                </a:lnTo>
                <a:lnTo>
                  <a:pt x="2414016" y="317500"/>
                </a:lnTo>
                <a:lnTo>
                  <a:pt x="2372550" y="304800"/>
                </a:lnTo>
                <a:lnTo>
                  <a:pt x="2330767" y="279400"/>
                </a:lnTo>
                <a:lnTo>
                  <a:pt x="2288692" y="266700"/>
                </a:lnTo>
                <a:lnTo>
                  <a:pt x="2246299" y="241300"/>
                </a:lnTo>
                <a:lnTo>
                  <a:pt x="2160638" y="215900"/>
                </a:lnTo>
                <a:lnTo>
                  <a:pt x="2117382" y="190500"/>
                </a:lnTo>
                <a:lnTo>
                  <a:pt x="1670075" y="63500"/>
                </a:lnTo>
                <a:lnTo>
                  <a:pt x="1623974" y="63500"/>
                </a:lnTo>
                <a:lnTo>
                  <a:pt x="1531112" y="38100"/>
                </a:lnTo>
                <a:lnTo>
                  <a:pt x="1484337" y="38100"/>
                </a:lnTo>
                <a:lnTo>
                  <a:pt x="1437360" y="25400"/>
                </a:lnTo>
                <a:lnTo>
                  <a:pt x="1390167" y="25400"/>
                </a:lnTo>
                <a:lnTo>
                  <a:pt x="1342771" y="12700"/>
                </a:lnTo>
                <a:lnTo>
                  <a:pt x="1295184" y="12700"/>
                </a:lnTo>
                <a:lnTo>
                  <a:pt x="1247381" y="0"/>
                </a:lnTo>
                <a:lnTo>
                  <a:pt x="666242" y="0"/>
                </a:lnTo>
                <a:lnTo>
                  <a:pt x="618451" y="12700"/>
                </a:lnTo>
                <a:lnTo>
                  <a:pt x="570852" y="12700"/>
                </a:lnTo>
                <a:lnTo>
                  <a:pt x="523455" y="25400"/>
                </a:lnTo>
                <a:lnTo>
                  <a:pt x="476262" y="25400"/>
                </a:lnTo>
                <a:lnTo>
                  <a:pt x="429285" y="38100"/>
                </a:lnTo>
                <a:lnTo>
                  <a:pt x="382524" y="38100"/>
                </a:lnTo>
                <a:lnTo>
                  <a:pt x="289648" y="63500"/>
                </a:lnTo>
                <a:lnTo>
                  <a:pt x="243547" y="63500"/>
                </a:lnTo>
                <a:lnTo>
                  <a:pt x="16675" y="127000"/>
                </a:lnTo>
                <a:lnTo>
                  <a:pt x="0" y="127000"/>
                </a:lnTo>
                <a:lnTo>
                  <a:pt x="0" y="762000"/>
                </a:lnTo>
                <a:lnTo>
                  <a:pt x="20193" y="749300"/>
                </a:lnTo>
                <a:lnTo>
                  <a:pt x="381520" y="647700"/>
                </a:lnTo>
                <a:lnTo>
                  <a:pt x="428066" y="647700"/>
                </a:lnTo>
                <a:lnTo>
                  <a:pt x="521970" y="622300"/>
                </a:lnTo>
                <a:lnTo>
                  <a:pt x="569328" y="622300"/>
                </a:lnTo>
                <a:lnTo>
                  <a:pt x="616940" y="609600"/>
                </a:lnTo>
                <a:lnTo>
                  <a:pt x="712914" y="609600"/>
                </a:lnTo>
                <a:lnTo>
                  <a:pt x="761250" y="596900"/>
                </a:lnTo>
                <a:lnTo>
                  <a:pt x="1152448" y="596900"/>
                </a:lnTo>
                <a:lnTo>
                  <a:pt x="1200797" y="609600"/>
                </a:lnTo>
                <a:lnTo>
                  <a:pt x="1296758" y="609600"/>
                </a:lnTo>
                <a:lnTo>
                  <a:pt x="1344371" y="622300"/>
                </a:lnTo>
                <a:lnTo>
                  <a:pt x="1391729" y="622300"/>
                </a:lnTo>
                <a:lnTo>
                  <a:pt x="1485633" y="647700"/>
                </a:lnTo>
                <a:lnTo>
                  <a:pt x="1532166" y="647700"/>
                </a:lnTo>
                <a:lnTo>
                  <a:pt x="1893493" y="749300"/>
                </a:lnTo>
                <a:lnTo>
                  <a:pt x="1937169" y="774700"/>
                </a:lnTo>
                <a:lnTo>
                  <a:pt x="2023478" y="800100"/>
                </a:lnTo>
                <a:lnTo>
                  <a:pt x="2066074" y="825500"/>
                </a:lnTo>
                <a:lnTo>
                  <a:pt x="2108301" y="838200"/>
                </a:lnTo>
                <a:lnTo>
                  <a:pt x="2150148" y="863600"/>
                </a:lnTo>
                <a:lnTo>
                  <a:pt x="2191601" y="876300"/>
                </a:lnTo>
                <a:lnTo>
                  <a:pt x="2273312" y="927100"/>
                </a:lnTo>
                <a:lnTo>
                  <a:pt x="2313546" y="939800"/>
                </a:lnTo>
                <a:lnTo>
                  <a:pt x="2392769" y="990600"/>
                </a:lnTo>
                <a:lnTo>
                  <a:pt x="2470251" y="1041400"/>
                </a:lnTo>
                <a:lnTo>
                  <a:pt x="2545943" y="1092200"/>
                </a:lnTo>
                <a:lnTo>
                  <a:pt x="2619781" y="1143000"/>
                </a:lnTo>
                <a:lnTo>
                  <a:pt x="2691701" y="1193800"/>
                </a:lnTo>
                <a:lnTo>
                  <a:pt x="2726931" y="1219200"/>
                </a:lnTo>
                <a:lnTo>
                  <a:pt x="2761665" y="1257300"/>
                </a:lnTo>
                <a:lnTo>
                  <a:pt x="2795879" y="1282700"/>
                </a:lnTo>
                <a:lnTo>
                  <a:pt x="2829585" y="1308100"/>
                </a:lnTo>
                <a:lnTo>
                  <a:pt x="2862770" y="1346200"/>
                </a:lnTo>
                <a:lnTo>
                  <a:pt x="2895435" y="1371600"/>
                </a:lnTo>
                <a:lnTo>
                  <a:pt x="2927553" y="1409700"/>
                </a:lnTo>
                <a:lnTo>
                  <a:pt x="2959138" y="1435100"/>
                </a:lnTo>
                <a:lnTo>
                  <a:pt x="2990164" y="1473200"/>
                </a:lnTo>
                <a:lnTo>
                  <a:pt x="3020631" y="1498600"/>
                </a:lnTo>
                <a:lnTo>
                  <a:pt x="3050540" y="1536700"/>
                </a:lnTo>
                <a:lnTo>
                  <a:pt x="3079864" y="1574800"/>
                </a:lnTo>
                <a:lnTo>
                  <a:pt x="3108617" y="1612900"/>
                </a:lnTo>
                <a:lnTo>
                  <a:pt x="3136785" y="1638300"/>
                </a:lnTo>
                <a:lnTo>
                  <a:pt x="3164357" y="1676400"/>
                </a:lnTo>
                <a:lnTo>
                  <a:pt x="3191319" y="1714500"/>
                </a:lnTo>
                <a:lnTo>
                  <a:pt x="3217684" y="1752600"/>
                </a:lnTo>
                <a:lnTo>
                  <a:pt x="3243427" y="1790700"/>
                </a:lnTo>
                <a:lnTo>
                  <a:pt x="3268548" y="1828800"/>
                </a:lnTo>
                <a:lnTo>
                  <a:pt x="3293033" y="1866900"/>
                </a:lnTo>
                <a:lnTo>
                  <a:pt x="3316884" y="1905000"/>
                </a:lnTo>
                <a:lnTo>
                  <a:pt x="3340087" y="1943100"/>
                </a:lnTo>
                <a:lnTo>
                  <a:pt x="3362642" y="1981200"/>
                </a:lnTo>
                <a:lnTo>
                  <a:pt x="3384524" y="2019300"/>
                </a:lnTo>
                <a:lnTo>
                  <a:pt x="3405746" y="2057400"/>
                </a:lnTo>
                <a:lnTo>
                  <a:pt x="3426295" y="2095500"/>
                </a:lnTo>
                <a:lnTo>
                  <a:pt x="3446157" y="2133600"/>
                </a:lnTo>
                <a:lnTo>
                  <a:pt x="3465334" y="2184400"/>
                </a:lnTo>
                <a:lnTo>
                  <a:pt x="3483813" y="2222500"/>
                </a:lnTo>
                <a:lnTo>
                  <a:pt x="3501593" y="2260600"/>
                </a:lnTo>
                <a:lnTo>
                  <a:pt x="3518662" y="2298700"/>
                </a:lnTo>
                <a:lnTo>
                  <a:pt x="3535007" y="2349500"/>
                </a:lnTo>
                <a:lnTo>
                  <a:pt x="3550628" y="2387600"/>
                </a:lnTo>
                <a:lnTo>
                  <a:pt x="3565512" y="2438400"/>
                </a:lnTo>
                <a:lnTo>
                  <a:pt x="3579647" y="2476500"/>
                </a:lnTo>
                <a:lnTo>
                  <a:pt x="3593046" y="2514600"/>
                </a:lnTo>
                <a:lnTo>
                  <a:pt x="3605695" y="2565400"/>
                </a:lnTo>
                <a:lnTo>
                  <a:pt x="3617569" y="2603500"/>
                </a:lnTo>
                <a:lnTo>
                  <a:pt x="3628682" y="2654300"/>
                </a:lnTo>
                <a:lnTo>
                  <a:pt x="3639007" y="2692400"/>
                </a:lnTo>
                <a:lnTo>
                  <a:pt x="3648557" y="2743200"/>
                </a:lnTo>
                <a:lnTo>
                  <a:pt x="3657308" y="2794000"/>
                </a:lnTo>
                <a:lnTo>
                  <a:pt x="3665270" y="2832100"/>
                </a:lnTo>
                <a:lnTo>
                  <a:pt x="3672421" y="2882900"/>
                </a:lnTo>
                <a:lnTo>
                  <a:pt x="3678758" y="2921000"/>
                </a:lnTo>
                <a:lnTo>
                  <a:pt x="3684270" y="2971800"/>
                </a:lnTo>
                <a:lnTo>
                  <a:pt x="3688956" y="3022600"/>
                </a:lnTo>
                <a:lnTo>
                  <a:pt x="3692804" y="3060700"/>
                </a:lnTo>
                <a:lnTo>
                  <a:pt x="3695814" y="3111500"/>
                </a:lnTo>
                <a:lnTo>
                  <a:pt x="3697973" y="3162300"/>
                </a:lnTo>
                <a:lnTo>
                  <a:pt x="3699268" y="3213100"/>
                </a:lnTo>
                <a:lnTo>
                  <a:pt x="3699713" y="3251200"/>
                </a:lnTo>
                <a:lnTo>
                  <a:pt x="3699040" y="3314700"/>
                </a:lnTo>
                <a:lnTo>
                  <a:pt x="3697059" y="3365500"/>
                </a:lnTo>
                <a:lnTo>
                  <a:pt x="3693795" y="3416300"/>
                </a:lnTo>
                <a:lnTo>
                  <a:pt x="3689273" y="3467100"/>
                </a:lnTo>
                <a:lnTo>
                  <a:pt x="3683520" y="3517900"/>
                </a:lnTo>
                <a:lnTo>
                  <a:pt x="3676586" y="3568700"/>
                </a:lnTo>
                <a:lnTo>
                  <a:pt x="3668496" y="3619500"/>
                </a:lnTo>
                <a:lnTo>
                  <a:pt x="3659263" y="3670300"/>
                </a:lnTo>
                <a:lnTo>
                  <a:pt x="3648938" y="3721100"/>
                </a:lnTo>
                <a:lnTo>
                  <a:pt x="3637534" y="3759200"/>
                </a:lnTo>
                <a:lnTo>
                  <a:pt x="3625100" y="3810000"/>
                </a:lnTo>
                <a:lnTo>
                  <a:pt x="3611651" y="3860800"/>
                </a:lnTo>
                <a:lnTo>
                  <a:pt x="3597224" y="3898900"/>
                </a:lnTo>
                <a:lnTo>
                  <a:pt x="3581844" y="3949700"/>
                </a:lnTo>
                <a:lnTo>
                  <a:pt x="3565563" y="4000500"/>
                </a:lnTo>
                <a:lnTo>
                  <a:pt x="3548380" y="4038600"/>
                </a:lnTo>
                <a:lnTo>
                  <a:pt x="3530346" y="4089400"/>
                </a:lnTo>
                <a:lnTo>
                  <a:pt x="3511499" y="4127500"/>
                </a:lnTo>
                <a:lnTo>
                  <a:pt x="3491839" y="4165600"/>
                </a:lnTo>
                <a:lnTo>
                  <a:pt x="3471430" y="4216400"/>
                </a:lnTo>
                <a:lnTo>
                  <a:pt x="3450272" y="4254500"/>
                </a:lnTo>
                <a:lnTo>
                  <a:pt x="3428428" y="4305300"/>
                </a:lnTo>
                <a:lnTo>
                  <a:pt x="3405898" y="4343400"/>
                </a:lnTo>
                <a:lnTo>
                  <a:pt x="3382746" y="4381500"/>
                </a:lnTo>
                <a:lnTo>
                  <a:pt x="3358972" y="4432300"/>
                </a:lnTo>
                <a:lnTo>
                  <a:pt x="3334613" y="4470400"/>
                </a:lnTo>
                <a:lnTo>
                  <a:pt x="3309709" y="4508500"/>
                </a:lnTo>
                <a:lnTo>
                  <a:pt x="3284283" y="4559300"/>
                </a:lnTo>
                <a:lnTo>
                  <a:pt x="3258375" y="4597400"/>
                </a:lnTo>
                <a:lnTo>
                  <a:pt x="3232010" y="4635500"/>
                </a:lnTo>
                <a:lnTo>
                  <a:pt x="3205213" y="4686300"/>
                </a:lnTo>
                <a:lnTo>
                  <a:pt x="3178022" y="4724400"/>
                </a:lnTo>
                <a:lnTo>
                  <a:pt x="3150463" y="4762500"/>
                </a:lnTo>
                <a:lnTo>
                  <a:pt x="3122561" y="4813300"/>
                </a:lnTo>
                <a:lnTo>
                  <a:pt x="3094367" y="4851400"/>
                </a:lnTo>
                <a:lnTo>
                  <a:pt x="3065894" y="4902200"/>
                </a:lnTo>
                <a:lnTo>
                  <a:pt x="3012452" y="4978400"/>
                </a:lnTo>
                <a:lnTo>
                  <a:pt x="2937510" y="5092700"/>
                </a:lnTo>
                <a:lnTo>
                  <a:pt x="2862059" y="5207000"/>
                </a:lnTo>
                <a:lnTo>
                  <a:pt x="2836926" y="5257800"/>
                </a:lnTo>
                <a:lnTo>
                  <a:pt x="2761970" y="5372100"/>
                </a:lnTo>
                <a:lnTo>
                  <a:pt x="2737231" y="5410200"/>
                </a:lnTo>
                <a:lnTo>
                  <a:pt x="2712656" y="5461000"/>
                </a:lnTo>
                <a:lnTo>
                  <a:pt x="2688285" y="5499100"/>
                </a:lnTo>
                <a:lnTo>
                  <a:pt x="2664129" y="5537200"/>
                </a:lnTo>
                <a:lnTo>
                  <a:pt x="2640241" y="5588000"/>
                </a:lnTo>
                <a:lnTo>
                  <a:pt x="2616631" y="5626100"/>
                </a:lnTo>
                <a:lnTo>
                  <a:pt x="2593327" y="5676900"/>
                </a:lnTo>
                <a:lnTo>
                  <a:pt x="2570365" y="5715000"/>
                </a:lnTo>
                <a:lnTo>
                  <a:pt x="2547785" y="5765800"/>
                </a:lnTo>
                <a:lnTo>
                  <a:pt x="2525585" y="5803900"/>
                </a:lnTo>
                <a:lnTo>
                  <a:pt x="2503817" y="5854700"/>
                </a:lnTo>
                <a:lnTo>
                  <a:pt x="2482507" y="5905500"/>
                </a:lnTo>
                <a:lnTo>
                  <a:pt x="2461666" y="5956300"/>
                </a:lnTo>
                <a:lnTo>
                  <a:pt x="2441346" y="5994400"/>
                </a:lnTo>
                <a:lnTo>
                  <a:pt x="2421572" y="6045200"/>
                </a:lnTo>
                <a:lnTo>
                  <a:pt x="2402344" y="6096000"/>
                </a:lnTo>
                <a:lnTo>
                  <a:pt x="2383726" y="6146800"/>
                </a:lnTo>
                <a:lnTo>
                  <a:pt x="2365730" y="6197600"/>
                </a:lnTo>
                <a:lnTo>
                  <a:pt x="2348382" y="6248400"/>
                </a:lnTo>
                <a:lnTo>
                  <a:pt x="2331720" y="6299200"/>
                </a:lnTo>
                <a:lnTo>
                  <a:pt x="2315768" y="6350000"/>
                </a:lnTo>
                <a:lnTo>
                  <a:pt x="2300554" y="6400800"/>
                </a:lnTo>
                <a:lnTo>
                  <a:pt x="2286101" y="6464300"/>
                </a:lnTo>
                <a:lnTo>
                  <a:pt x="1864321" y="6464300"/>
                </a:lnTo>
                <a:lnTo>
                  <a:pt x="1861718" y="6451600"/>
                </a:lnTo>
                <a:lnTo>
                  <a:pt x="1858759" y="6451600"/>
                </a:lnTo>
                <a:lnTo>
                  <a:pt x="1811934" y="6426200"/>
                </a:lnTo>
                <a:lnTo>
                  <a:pt x="1766150" y="6400800"/>
                </a:lnTo>
                <a:lnTo>
                  <a:pt x="1721396" y="6375400"/>
                </a:lnTo>
                <a:lnTo>
                  <a:pt x="1677657" y="6350000"/>
                </a:lnTo>
                <a:lnTo>
                  <a:pt x="1634921" y="6324600"/>
                </a:lnTo>
                <a:lnTo>
                  <a:pt x="1593164" y="6299200"/>
                </a:lnTo>
                <a:lnTo>
                  <a:pt x="1552397" y="6273800"/>
                </a:lnTo>
                <a:lnTo>
                  <a:pt x="1512595" y="6248400"/>
                </a:lnTo>
                <a:lnTo>
                  <a:pt x="1473758" y="6223000"/>
                </a:lnTo>
                <a:lnTo>
                  <a:pt x="1435849" y="6197600"/>
                </a:lnTo>
                <a:lnTo>
                  <a:pt x="1398879" y="6172200"/>
                </a:lnTo>
                <a:lnTo>
                  <a:pt x="1362824" y="6146800"/>
                </a:lnTo>
                <a:lnTo>
                  <a:pt x="1414932" y="6083300"/>
                </a:lnTo>
                <a:lnTo>
                  <a:pt x="1464183" y="6019800"/>
                </a:lnTo>
                <a:lnTo>
                  <a:pt x="1510677" y="5956300"/>
                </a:lnTo>
                <a:lnTo>
                  <a:pt x="1554480" y="5892800"/>
                </a:lnTo>
                <a:lnTo>
                  <a:pt x="1595678" y="5829300"/>
                </a:lnTo>
                <a:lnTo>
                  <a:pt x="1634350" y="5765800"/>
                </a:lnTo>
                <a:lnTo>
                  <a:pt x="1648841" y="5740400"/>
                </a:lnTo>
                <a:lnTo>
                  <a:pt x="1670583" y="5702300"/>
                </a:lnTo>
                <a:lnTo>
                  <a:pt x="1704441" y="5638800"/>
                </a:lnTo>
                <a:lnTo>
                  <a:pt x="1736026" y="5575300"/>
                </a:lnTo>
                <a:lnTo>
                  <a:pt x="1765388" y="5524500"/>
                </a:lnTo>
                <a:lnTo>
                  <a:pt x="1792630" y="5461000"/>
                </a:lnTo>
                <a:lnTo>
                  <a:pt x="1817827" y="5410200"/>
                </a:lnTo>
                <a:lnTo>
                  <a:pt x="1841068" y="5346700"/>
                </a:lnTo>
                <a:lnTo>
                  <a:pt x="1862404" y="5295900"/>
                </a:lnTo>
                <a:lnTo>
                  <a:pt x="1881936" y="5232400"/>
                </a:lnTo>
                <a:lnTo>
                  <a:pt x="1899754" y="5181600"/>
                </a:lnTo>
                <a:lnTo>
                  <a:pt x="1915909" y="5130800"/>
                </a:lnTo>
                <a:lnTo>
                  <a:pt x="1930501" y="5080000"/>
                </a:lnTo>
                <a:lnTo>
                  <a:pt x="1943608" y="5029200"/>
                </a:lnTo>
                <a:lnTo>
                  <a:pt x="1955304" y="4991100"/>
                </a:lnTo>
                <a:lnTo>
                  <a:pt x="1965667" y="4940300"/>
                </a:lnTo>
                <a:lnTo>
                  <a:pt x="1974786" y="4902200"/>
                </a:lnTo>
                <a:lnTo>
                  <a:pt x="1982749" y="4851400"/>
                </a:lnTo>
                <a:lnTo>
                  <a:pt x="1989607" y="4813300"/>
                </a:lnTo>
                <a:lnTo>
                  <a:pt x="1995462" y="4775200"/>
                </a:lnTo>
                <a:lnTo>
                  <a:pt x="2000389" y="4749800"/>
                </a:lnTo>
                <a:lnTo>
                  <a:pt x="2004466" y="4711700"/>
                </a:lnTo>
                <a:lnTo>
                  <a:pt x="2007768" y="4686300"/>
                </a:lnTo>
                <a:lnTo>
                  <a:pt x="2010384" y="4660900"/>
                </a:lnTo>
                <a:lnTo>
                  <a:pt x="2012391" y="4635500"/>
                </a:lnTo>
                <a:lnTo>
                  <a:pt x="2013864" y="4610100"/>
                </a:lnTo>
                <a:lnTo>
                  <a:pt x="2014893" y="4597400"/>
                </a:lnTo>
                <a:lnTo>
                  <a:pt x="2015553" y="4572000"/>
                </a:lnTo>
                <a:lnTo>
                  <a:pt x="2015921" y="4559300"/>
                </a:lnTo>
                <a:lnTo>
                  <a:pt x="2016074" y="4546600"/>
                </a:lnTo>
                <a:lnTo>
                  <a:pt x="2015007" y="4495800"/>
                </a:lnTo>
                <a:lnTo>
                  <a:pt x="2011832" y="4445000"/>
                </a:lnTo>
                <a:lnTo>
                  <a:pt x="2006625" y="4406900"/>
                </a:lnTo>
                <a:lnTo>
                  <a:pt x="1999411" y="4356100"/>
                </a:lnTo>
                <a:lnTo>
                  <a:pt x="1990242" y="4305300"/>
                </a:lnTo>
                <a:lnTo>
                  <a:pt x="1979168" y="4267200"/>
                </a:lnTo>
                <a:lnTo>
                  <a:pt x="1966226" y="4216400"/>
                </a:lnTo>
                <a:lnTo>
                  <a:pt x="1951469" y="4178300"/>
                </a:lnTo>
                <a:lnTo>
                  <a:pt x="1934933" y="4140200"/>
                </a:lnTo>
                <a:lnTo>
                  <a:pt x="1916671" y="4089400"/>
                </a:lnTo>
                <a:lnTo>
                  <a:pt x="1903361" y="4064000"/>
                </a:lnTo>
                <a:lnTo>
                  <a:pt x="1896719" y="4051300"/>
                </a:lnTo>
                <a:lnTo>
                  <a:pt x="1875116" y="4013200"/>
                </a:lnTo>
                <a:lnTo>
                  <a:pt x="1851926" y="3975100"/>
                </a:lnTo>
                <a:lnTo>
                  <a:pt x="1827187" y="3937000"/>
                </a:lnTo>
                <a:lnTo>
                  <a:pt x="1800936" y="3898900"/>
                </a:lnTo>
                <a:lnTo>
                  <a:pt x="1773212" y="3860800"/>
                </a:lnTo>
                <a:lnTo>
                  <a:pt x="1744065" y="3822700"/>
                </a:lnTo>
                <a:lnTo>
                  <a:pt x="1713560" y="3797300"/>
                </a:lnTo>
                <a:lnTo>
                  <a:pt x="1681708" y="3759200"/>
                </a:lnTo>
                <a:lnTo>
                  <a:pt x="1648574" y="3733800"/>
                </a:lnTo>
                <a:lnTo>
                  <a:pt x="1614195" y="3708400"/>
                </a:lnTo>
                <a:lnTo>
                  <a:pt x="1578622" y="3670300"/>
                </a:lnTo>
                <a:lnTo>
                  <a:pt x="1541881" y="3644900"/>
                </a:lnTo>
                <a:lnTo>
                  <a:pt x="1504048" y="3619500"/>
                </a:lnTo>
                <a:lnTo>
                  <a:pt x="1465135" y="3606800"/>
                </a:lnTo>
                <a:lnTo>
                  <a:pt x="1425206" y="3581400"/>
                </a:lnTo>
                <a:lnTo>
                  <a:pt x="1415681" y="3575494"/>
                </a:lnTo>
                <a:lnTo>
                  <a:pt x="1415681" y="4546600"/>
                </a:lnTo>
                <a:lnTo>
                  <a:pt x="1412811" y="4597400"/>
                </a:lnTo>
                <a:lnTo>
                  <a:pt x="1405216" y="4660900"/>
                </a:lnTo>
                <a:lnTo>
                  <a:pt x="1398689" y="4711700"/>
                </a:lnTo>
                <a:lnTo>
                  <a:pt x="1389913" y="4762500"/>
                </a:lnTo>
                <a:lnTo>
                  <a:pt x="1378521" y="4813300"/>
                </a:lnTo>
                <a:lnTo>
                  <a:pt x="1364208" y="4876800"/>
                </a:lnTo>
                <a:lnTo>
                  <a:pt x="1346606" y="4940300"/>
                </a:lnTo>
                <a:lnTo>
                  <a:pt x="1325410" y="5003800"/>
                </a:lnTo>
                <a:lnTo>
                  <a:pt x="1300264" y="5080000"/>
                </a:lnTo>
                <a:lnTo>
                  <a:pt x="1270825" y="5156200"/>
                </a:lnTo>
                <a:lnTo>
                  <a:pt x="1236776" y="5232400"/>
                </a:lnTo>
                <a:lnTo>
                  <a:pt x="1215364" y="5270500"/>
                </a:lnTo>
                <a:lnTo>
                  <a:pt x="1192987" y="5321300"/>
                </a:lnTo>
                <a:lnTo>
                  <a:pt x="1169644" y="5359400"/>
                </a:lnTo>
                <a:lnTo>
                  <a:pt x="1145349" y="5410200"/>
                </a:lnTo>
                <a:lnTo>
                  <a:pt x="1120076" y="5448300"/>
                </a:lnTo>
                <a:lnTo>
                  <a:pt x="1093851" y="5499100"/>
                </a:lnTo>
                <a:lnTo>
                  <a:pt x="1066673" y="5537200"/>
                </a:lnTo>
                <a:lnTo>
                  <a:pt x="1038529" y="5575300"/>
                </a:lnTo>
                <a:lnTo>
                  <a:pt x="1009434" y="5613400"/>
                </a:lnTo>
                <a:lnTo>
                  <a:pt x="979385" y="5664200"/>
                </a:lnTo>
                <a:lnTo>
                  <a:pt x="948397" y="5702300"/>
                </a:lnTo>
                <a:lnTo>
                  <a:pt x="916444" y="5740400"/>
                </a:lnTo>
                <a:lnTo>
                  <a:pt x="860742" y="5676900"/>
                </a:lnTo>
                <a:lnTo>
                  <a:pt x="809510" y="5613400"/>
                </a:lnTo>
                <a:lnTo>
                  <a:pt x="762571" y="5549900"/>
                </a:lnTo>
                <a:lnTo>
                  <a:pt x="719734" y="5486400"/>
                </a:lnTo>
                <a:lnTo>
                  <a:pt x="680821" y="5422900"/>
                </a:lnTo>
                <a:lnTo>
                  <a:pt x="645642" y="5359400"/>
                </a:lnTo>
                <a:lnTo>
                  <a:pt x="614019" y="5308600"/>
                </a:lnTo>
                <a:lnTo>
                  <a:pt x="585749" y="5245100"/>
                </a:lnTo>
                <a:lnTo>
                  <a:pt x="560679" y="5194300"/>
                </a:lnTo>
                <a:lnTo>
                  <a:pt x="538607" y="5143500"/>
                </a:lnTo>
                <a:lnTo>
                  <a:pt x="519341" y="5080000"/>
                </a:lnTo>
                <a:lnTo>
                  <a:pt x="502716" y="5029200"/>
                </a:lnTo>
                <a:lnTo>
                  <a:pt x="488530" y="4991100"/>
                </a:lnTo>
                <a:lnTo>
                  <a:pt x="476605" y="4940300"/>
                </a:lnTo>
                <a:lnTo>
                  <a:pt x="466775" y="4902200"/>
                </a:lnTo>
                <a:lnTo>
                  <a:pt x="458825" y="4851400"/>
                </a:lnTo>
                <a:lnTo>
                  <a:pt x="452589" y="4813300"/>
                </a:lnTo>
                <a:lnTo>
                  <a:pt x="447878" y="4775200"/>
                </a:lnTo>
                <a:lnTo>
                  <a:pt x="444512" y="4749800"/>
                </a:lnTo>
                <a:lnTo>
                  <a:pt x="442302" y="4711700"/>
                </a:lnTo>
                <a:lnTo>
                  <a:pt x="441058" y="4686300"/>
                </a:lnTo>
                <a:lnTo>
                  <a:pt x="440613" y="4660900"/>
                </a:lnTo>
                <a:lnTo>
                  <a:pt x="440766" y="4635500"/>
                </a:lnTo>
                <a:lnTo>
                  <a:pt x="441350" y="4622800"/>
                </a:lnTo>
                <a:lnTo>
                  <a:pt x="442163" y="4610100"/>
                </a:lnTo>
                <a:lnTo>
                  <a:pt x="443039" y="4597400"/>
                </a:lnTo>
                <a:lnTo>
                  <a:pt x="443776" y="4584700"/>
                </a:lnTo>
                <a:lnTo>
                  <a:pt x="446913" y="4572000"/>
                </a:lnTo>
                <a:lnTo>
                  <a:pt x="446913" y="4546600"/>
                </a:lnTo>
                <a:lnTo>
                  <a:pt x="449135" y="4495800"/>
                </a:lnTo>
                <a:lnTo>
                  <a:pt x="455663" y="4457700"/>
                </a:lnTo>
                <a:lnTo>
                  <a:pt x="466293" y="4406900"/>
                </a:lnTo>
                <a:lnTo>
                  <a:pt x="480822" y="4368800"/>
                </a:lnTo>
                <a:lnTo>
                  <a:pt x="499033" y="4330700"/>
                </a:lnTo>
                <a:lnTo>
                  <a:pt x="520750" y="4292600"/>
                </a:lnTo>
                <a:lnTo>
                  <a:pt x="545731" y="4254500"/>
                </a:lnTo>
                <a:lnTo>
                  <a:pt x="573811" y="4216400"/>
                </a:lnTo>
                <a:lnTo>
                  <a:pt x="604761" y="4191000"/>
                </a:lnTo>
                <a:lnTo>
                  <a:pt x="638378" y="4165600"/>
                </a:lnTo>
                <a:lnTo>
                  <a:pt x="674458" y="4140200"/>
                </a:lnTo>
                <a:lnTo>
                  <a:pt x="712800" y="4114800"/>
                </a:lnTo>
                <a:lnTo>
                  <a:pt x="753198" y="4102100"/>
                </a:lnTo>
                <a:lnTo>
                  <a:pt x="795464" y="4076700"/>
                </a:lnTo>
                <a:lnTo>
                  <a:pt x="839368" y="4076700"/>
                </a:lnTo>
                <a:lnTo>
                  <a:pt x="884707" y="4064000"/>
                </a:lnTo>
                <a:lnTo>
                  <a:pt x="977874" y="4064000"/>
                </a:lnTo>
                <a:lnTo>
                  <a:pt x="1023226" y="4076700"/>
                </a:lnTo>
                <a:lnTo>
                  <a:pt x="1067130" y="4076700"/>
                </a:lnTo>
                <a:lnTo>
                  <a:pt x="1109383" y="4102100"/>
                </a:lnTo>
                <a:lnTo>
                  <a:pt x="1149781" y="4114800"/>
                </a:lnTo>
                <a:lnTo>
                  <a:pt x="1188123" y="4140200"/>
                </a:lnTo>
                <a:lnTo>
                  <a:pt x="1224216" y="4165600"/>
                </a:lnTo>
                <a:lnTo>
                  <a:pt x="1257833" y="4191000"/>
                </a:lnTo>
                <a:lnTo>
                  <a:pt x="1288783" y="4216400"/>
                </a:lnTo>
                <a:lnTo>
                  <a:pt x="1316850" y="4254500"/>
                </a:lnTo>
                <a:lnTo>
                  <a:pt x="1341843" y="4292600"/>
                </a:lnTo>
                <a:lnTo>
                  <a:pt x="1363548" y="4330700"/>
                </a:lnTo>
                <a:lnTo>
                  <a:pt x="1381772" y="4368800"/>
                </a:lnTo>
                <a:lnTo>
                  <a:pt x="1396301" y="4406900"/>
                </a:lnTo>
                <a:lnTo>
                  <a:pt x="1406931" y="4457700"/>
                </a:lnTo>
                <a:lnTo>
                  <a:pt x="1413459" y="4495800"/>
                </a:lnTo>
                <a:lnTo>
                  <a:pt x="1415681" y="4546600"/>
                </a:lnTo>
                <a:lnTo>
                  <a:pt x="1415681" y="3575494"/>
                </a:lnTo>
                <a:lnTo>
                  <a:pt x="1384312" y="3556000"/>
                </a:lnTo>
                <a:lnTo>
                  <a:pt x="1299743" y="3530600"/>
                </a:lnTo>
                <a:lnTo>
                  <a:pt x="1256182" y="3505200"/>
                </a:lnTo>
                <a:lnTo>
                  <a:pt x="1211808" y="3492500"/>
                </a:lnTo>
                <a:lnTo>
                  <a:pt x="1166698" y="3492500"/>
                </a:lnTo>
                <a:lnTo>
                  <a:pt x="1074369" y="3467100"/>
                </a:lnTo>
                <a:lnTo>
                  <a:pt x="789660" y="3467100"/>
                </a:lnTo>
                <a:lnTo>
                  <a:pt x="698195" y="3492500"/>
                </a:lnTo>
                <a:lnTo>
                  <a:pt x="653478" y="3492500"/>
                </a:lnTo>
                <a:lnTo>
                  <a:pt x="609498" y="3505200"/>
                </a:lnTo>
                <a:lnTo>
                  <a:pt x="566305" y="3530600"/>
                </a:lnTo>
                <a:lnTo>
                  <a:pt x="482422" y="3556000"/>
                </a:lnTo>
                <a:lnTo>
                  <a:pt x="441820" y="3581400"/>
                </a:lnTo>
                <a:lnTo>
                  <a:pt x="402183" y="3594100"/>
                </a:lnTo>
                <a:lnTo>
                  <a:pt x="363524" y="3619500"/>
                </a:lnTo>
                <a:lnTo>
                  <a:pt x="325920" y="3644900"/>
                </a:lnTo>
                <a:lnTo>
                  <a:pt x="289394" y="3670300"/>
                </a:lnTo>
                <a:lnTo>
                  <a:pt x="253987" y="3695700"/>
                </a:lnTo>
                <a:lnTo>
                  <a:pt x="219748" y="3733800"/>
                </a:lnTo>
                <a:lnTo>
                  <a:pt x="186728" y="3759200"/>
                </a:lnTo>
                <a:lnTo>
                  <a:pt x="154952" y="3784600"/>
                </a:lnTo>
                <a:lnTo>
                  <a:pt x="124485" y="3822700"/>
                </a:lnTo>
                <a:lnTo>
                  <a:pt x="95351" y="3860800"/>
                </a:lnTo>
                <a:lnTo>
                  <a:pt x="67602" y="3886200"/>
                </a:lnTo>
                <a:lnTo>
                  <a:pt x="41287" y="3924300"/>
                </a:lnTo>
                <a:lnTo>
                  <a:pt x="16433" y="3962400"/>
                </a:lnTo>
                <a:lnTo>
                  <a:pt x="0" y="3987800"/>
                </a:lnTo>
                <a:lnTo>
                  <a:pt x="0" y="5397500"/>
                </a:lnTo>
                <a:lnTo>
                  <a:pt x="19024" y="5448300"/>
                </a:lnTo>
                <a:lnTo>
                  <a:pt x="44069" y="5499100"/>
                </a:lnTo>
                <a:lnTo>
                  <a:pt x="71272" y="5562600"/>
                </a:lnTo>
                <a:lnTo>
                  <a:pt x="100736" y="5613400"/>
                </a:lnTo>
                <a:lnTo>
                  <a:pt x="132549" y="5676900"/>
                </a:lnTo>
                <a:lnTo>
                  <a:pt x="166776" y="5727700"/>
                </a:lnTo>
                <a:lnTo>
                  <a:pt x="203530" y="5791200"/>
                </a:lnTo>
                <a:lnTo>
                  <a:pt x="242874" y="5854700"/>
                </a:lnTo>
                <a:lnTo>
                  <a:pt x="284911" y="5905500"/>
                </a:lnTo>
                <a:lnTo>
                  <a:pt x="329717" y="5969000"/>
                </a:lnTo>
                <a:lnTo>
                  <a:pt x="377380" y="6032500"/>
                </a:lnTo>
                <a:lnTo>
                  <a:pt x="427990" y="6096000"/>
                </a:lnTo>
                <a:lnTo>
                  <a:pt x="481634" y="6159500"/>
                </a:lnTo>
                <a:lnTo>
                  <a:pt x="442010" y="6184900"/>
                </a:lnTo>
                <a:lnTo>
                  <a:pt x="401612" y="6210300"/>
                </a:lnTo>
                <a:lnTo>
                  <a:pt x="360464" y="6235700"/>
                </a:lnTo>
                <a:lnTo>
                  <a:pt x="318541" y="6273800"/>
                </a:lnTo>
                <a:lnTo>
                  <a:pt x="275869" y="6299200"/>
                </a:lnTo>
                <a:lnTo>
                  <a:pt x="232435" y="6324600"/>
                </a:lnTo>
                <a:lnTo>
                  <a:pt x="143281" y="6375400"/>
                </a:lnTo>
                <a:lnTo>
                  <a:pt x="51130" y="6426200"/>
                </a:lnTo>
                <a:lnTo>
                  <a:pt x="3911" y="6451600"/>
                </a:lnTo>
                <a:lnTo>
                  <a:pt x="0" y="6451600"/>
                </a:lnTo>
                <a:lnTo>
                  <a:pt x="0" y="7061200"/>
                </a:lnTo>
                <a:lnTo>
                  <a:pt x="2203462" y="7061200"/>
                </a:lnTo>
                <a:lnTo>
                  <a:pt x="2199716" y="7112000"/>
                </a:lnTo>
                <a:lnTo>
                  <a:pt x="2196046" y="7175500"/>
                </a:lnTo>
                <a:lnTo>
                  <a:pt x="2192502" y="7226300"/>
                </a:lnTo>
                <a:lnTo>
                  <a:pt x="2189200" y="7289800"/>
                </a:lnTo>
                <a:lnTo>
                  <a:pt x="908151" y="7289800"/>
                </a:lnTo>
                <a:lnTo>
                  <a:pt x="861961" y="7302500"/>
                </a:lnTo>
                <a:lnTo>
                  <a:pt x="818883" y="7315200"/>
                </a:lnTo>
                <a:lnTo>
                  <a:pt x="779551" y="7340600"/>
                </a:lnTo>
                <a:lnTo>
                  <a:pt x="744575" y="7366000"/>
                </a:lnTo>
                <a:lnTo>
                  <a:pt x="714565" y="7404100"/>
                </a:lnTo>
                <a:lnTo>
                  <a:pt x="690156" y="7442200"/>
                </a:lnTo>
                <a:lnTo>
                  <a:pt x="671957" y="7493000"/>
                </a:lnTo>
                <a:lnTo>
                  <a:pt x="660577" y="7531100"/>
                </a:lnTo>
                <a:lnTo>
                  <a:pt x="656653" y="7581900"/>
                </a:lnTo>
                <a:lnTo>
                  <a:pt x="660577" y="7632700"/>
                </a:lnTo>
                <a:lnTo>
                  <a:pt x="671957" y="7683500"/>
                </a:lnTo>
                <a:lnTo>
                  <a:pt x="690156" y="7721600"/>
                </a:lnTo>
                <a:lnTo>
                  <a:pt x="714565" y="7759700"/>
                </a:lnTo>
                <a:lnTo>
                  <a:pt x="744575" y="7797800"/>
                </a:lnTo>
                <a:lnTo>
                  <a:pt x="779551" y="7823200"/>
                </a:lnTo>
                <a:lnTo>
                  <a:pt x="818883" y="7848600"/>
                </a:lnTo>
                <a:lnTo>
                  <a:pt x="861961" y="7874000"/>
                </a:lnTo>
                <a:lnTo>
                  <a:pt x="908151" y="7886700"/>
                </a:lnTo>
                <a:lnTo>
                  <a:pt x="2178164" y="7886700"/>
                </a:lnTo>
                <a:lnTo>
                  <a:pt x="2178164" y="7899400"/>
                </a:lnTo>
                <a:lnTo>
                  <a:pt x="2175827" y="7962900"/>
                </a:lnTo>
                <a:lnTo>
                  <a:pt x="2168880" y="8013700"/>
                </a:lnTo>
                <a:lnTo>
                  <a:pt x="2157412" y="8064500"/>
                </a:lnTo>
                <a:lnTo>
                  <a:pt x="2141537" y="8115300"/>
                </a:lnTo>
                <a:lnTo>
                  <a:pt x="2121370" y="8166100"/>
                </a:lnTo>
                <a:lnTo>
                  <a:pt x="0" y="8166100"/>
                </a:lnTo>
                <a:lnTo>
                  <a:pt x="0" y="8978900"/>
                </a:lnTo>
                <a:lnTo>
                  <a:pt x="548170" y="8978900"/>
                </a:lnTo>
                <a:lnTo>
                  <a:pt x="529729" y="8966200"/>
                </a:lnTo>
                <a:lnTo>
                  <a:pt x="493966" y="8928100"/>
                </a:lnTo>
                <a:lnTo>
                  <a:pt x="331876" y="8775700"/>
                </a:lnTo>
                <a:lnTo>
                  <a:pt x="1581797" y="8775700"/>
                </a:lnTo>
                <a:lnTo>
                  <a:pt x="1419682" y="8928100"/>
                </a:lnTo>
                <a:lnTo>
                  <a:pt x="1383919" y="8966200"/>
                </a:lnTo>
                <a:lnTo>
                  <a:pt x="1365491" y="8978900"/>
                </a:lnTo>
                <a:lnTo>
                  <a:pt x="2220899" y="8978900"/>
                </a:lnTo>
                <a:lnTo>
                  <a:pt x="2402395" y="8801100"/>
                </a:lnTo>
                <a:lnTo>
                  <a:pt x="2437968" y="8763000"/>
                </a:lnTo>
                <a:lnTo>
                  <a:pt x="2471890" y="8724900"/>
                </a:lnTo>
                <a:lnTo>
                  <a:pt x="2504135" y="8686800"/>
                </a:lnTo>
                <a:lnTo>
                  <a:pt x="2534691" y="8648700"/>
                </a:lnTo>
                <a:lnTo>
                  <a:pt x="2563533" y="8610600"/>
                </a:lnTo>
                <a:lnTo>
                  <a:pt x="2590647" y="8559800"/>
                </a:lnTo>
                <a:lnTo>
                  <a:pt x="2616022" y="8521700"/>
                </a:lnTo>
                <a:lnTo>
                  <a:pt x="2639631" y="8483600"/>
                </a:lnTo>
                <a:lnTo>
                  <a:pt x="2661450" y="8432800"/>
                </a:lnTo>
                <a:lnTo>
                  <a:pt x="2681478" y="8394700"/>
                </a:lnTo>
                <a:lnTo>
                  <a:pt x="2699677" y="8343900"/>
                </a:lnTo>
                <a:lnTo>
                  <a:pt x="2716047" y="8293100"/>
                </a:lnTo>
                <a:lnTo>
                  <a:pt x="2730550" y="8255000"/>
                </a:lnTo>
                <a:lnTo>
                  <a:pt x="2743187" y="8204200"/>
                </a:lnTo>
                <a:lnTo>
                  <a:pt x="2753931" y="8153400"/>
                </a:lnTo>
                <a:lnTo>
                  <a:pt x="2762758" y="8102600"/>
                </a:lnTo>
                <a:lnTo>
                  <a:pt x="2769654" y="8051800"/>
                </a:lnTo>
                <a:lnTo>
                  <a:pt x="2774607" y="8001000"/>
                </a:lnTo>
                <a:lnTo>
                  <a:pt x="2777591" y="7950200"/>
                </a:lnTo>
                <a:lnTo>
                  <a:pt x="2778595" y="7899400"/>
                </a:lnTo>
                <a:lnTo>
                  <a:pt x="2778595" y="7581900"/>
                </a:lnTo>
                <a:lnTo>
                  <a:pt x="2779090" y="7543800"/>
                </a:lnTo>
                <a:lnTo>
                  <a:pt x="2780512" y="7493000"/>
                </a:lnTo>
                <a:lnTo>
                  <a:pt x="2782722" y="7429500"/>
                </a:lnTo>
                <a:lnTo>
                  <a:pt x="2785605" y="7366000"/>
                </a:lnTo>
                <a:lnTo>
                  <a:pt x="2789034" y="7315200"/>
                </a:lnTo>
                <a:lnTo>
                  <a:pt x="2792882" y="7251700"/>
                </a:lnTo>
                <a:lnTo>
                  <a:pt x="2797010" y="7188200"/>
                </a:lnTo>
                <a:lnTo>
                  <a:pt x="2801315" y="7124700"/>
                </a:lnTo>
                <a:lnTo>
                  <a:pt x="2805658" y="7061200"/>
                </a:lnTo>
                <a:lnTo>
                  <a:pt x="2809913" y="6997700"/>
                </a:lnTo>
                <a:lnTo>
                  <a:pt x="2813951" y="6946900"/>
                </a:lnTo>
                <a:lnTo>
                  <a:pt x="2817672" y="6896100"/>
                </a:lnTo>
                <a:lnTo>
                  <a:pt x="2820924" y="6858000"/>
                </a:lnTo>
                <a:lnTo>
                  <a:pt x="2823591" y="6832600"/>
                </a:lnTo>
                <a:lnTo>
                  <a:pt x="2825546" y="6807200"/>
                </a:lnTo>
                <a:lnTo>
                  <a:pt x="2835859" y="6743700"/>
                </a:lnTo>
                <a:lnTo>
                  <a:pt x="2847073" y="6692900"/>
                </a:lnTo>
                <a:lnTo>
                  <a:pt x="2859189" y="6642100"/>
                </a:lnTo>
                <a:lnTo>
                  <a:pt x="2872168" y="6591300"/>
                </a:lnTo>
                <a:lnTo>
                  <a:pt x="2885986" y="6540500"/>
                </a:lnTo>
                <a:lnTo>
                  <a:pt x="2900616" y="6489700"/>
                </a:lnTo>
                <a:lnTo>
                  <a:pt x="2908325" y="6464300"/>
                </a:lnTo>
                <a:lnTo>
                  <a:pt x="2916034" y="6438900"/>
                </a:lnTo>
                <a:lnTo>
                  <a:pt x="2932214" y="6400800"/>
                </a:lnTo>
                <a:lnTo>
                  <a:pt x="2949130" y="6350000"/>
                </a:lnTo>
                <a:lnTo>
                  <a:pt x="2966770" y="6299200"/>
                </a:lnTo>
                <a:lnTo>
                  <a:pt x="2985084" y="6248400"/>
                </a:lnTo>
                <a:lnTo>
                  <a:pt x="3004070" y="6210300"/>
                </a:lnTo>
                <a:lnTo>
                  <a:pt x="3023705" y="6159500"/>
                </a:lnTo>
                <a:lnTo>
                  <a:pt x="3043936" y="6121400"/>
                </a:lnTo>
                <a:lnTo>
                  <a:pt x="3064764" y="6070600"/>
                </a:lnTo>
                <a:lnTo>
                  <a:pt x="3086150" y="6032500"/>
                </a:lnTo>
                <a:lnTo>
                  <a:pt x="3108083" y="5981700"/>
                </a:lnTo>
                <a:lnTo>
                  <a:pt x="3130524" y="5943600"/>
                </a:lnTo>
                <a:lnTo>
                  <a:pt x="3153460" y="5892800"/>
                </a:lnTo>
                <a:lnTo>
                  <a:pt x="3176854" y="5854700"/>
                </a:lnTo>
                <a:lnTo>
                  <a:pt x="3200692" y="5816600"/>
                </a:lnTo>
                <a:lnTo>
                  <a:pt x="3224936" y="5765800"/>
                </a:lnTo>
                <a:lnTo>
                  <a:pt x="3249574" y="5727700"/>
                </a:lnTo>
                <a:lnTo>
                  <a:pt x="3274580" y="5689600"/>
                </a:lnTo>
                <a:lnTo>
                  <a:pt x="3299917" y="5638800"/>
                </a:lnTo>
                <a:lnTo>
                  <a:pt x="3325571" y="5600700"/>
                </a:lnTo>
                <a:lnTo>
                  <a:pt x="3351517" y="5562600"/>
                </a:lnTo>
                <a:lnTo>
                  <a:pt x="3377730" y="5524500"/>
                </a:lnTo>
                <a:lnTo>
                  <a:pt x="3404171" y="5473700"/>
                </a:lnTo>
                <a:lnTo>
                  <a:pt x="3430828" y="5435600"/>
                </a:lnTo>
                <a:lnTo>
                  <a:pt x="3484702" y="5359400"/>
                </a:lnTo>
                <a:lnTo>
                  <a:pt x="3511854" y="5308600"/>
                </a:lnTo>
                <a:lnTo>
                  <a:pt x="3564636" y="5232400"/>
                </a:lnTo>
                <a:lnTo>
                  <a:pt x="3691852" y="5041900"/>
                </a:lnTo>
                <a:lnTo>
                  <a:pt x="3717023" y="4991100"/>
                </a:lnTo>
                <a:lnTo>
                  <a:pt x="3742029" y="4953000"/>
                </a:lnTo>
                <a:lnTo>
                  <a:pt x="3766858" y="4914900"/>
                </a:lnTo>
                <a:lnTo>
                  <a:pt x="3791470" y="4876800"/>
                </a:lnTo>
                <a:lnTo>
                  <a:pt x="3815842" y="4838700"/>
                </a:lnTo>
                <a:lnTo>
                  <a:pt x="3839934" y="4800600"/>
                </a:lnTo>
                <a:lnTo>
                  <a:pt x="3863746" y="4749800"/>
                </a:lnTo>
                <a:lnTo>
                  <a:pt x="3887216" y="4711700"/>
                </a:lnTo>
                <a:lnTo>
                  <a:pt x="3910330" y="4673600"/>
                </a:lnTo>
                <a:lnTo>
                  <a:pt x="3933075" y="4635500"/>
                </a:lnTo>
                <a:lnTo>
                  <a:pt x="3955402" y="4584700"/>
                </a:lnTo>
                <a:lnTo>
                  <a:pt x="3977284" y="4546600"/>
                </a:lnTo>
                <a:lnTo>
                  <a:pt x="3998709" y="4508500"/>
                </a:lnTo>
                <a:lnTo>
                  <a:pt x="4019639" y="4457700"/>
                </a:lnTo>
                <a:lnTo>
                  <a:pt x="4040035" y="4419600"/>
                </a:lnTo>
                <a:lnTo>
                  <a:pt x="4059885" y="4368800"/>
                </a:lnTo>
                <a:lnTo>
                  <a:pt x="4079163" y="4330700"/>
                </a:lnTo>
                <a:lnTo>
                  <a:pt x="4097820" y="4279900"/>
                </a:lnTo>
                <a:lnTo>
                  <a:pt x="4115854" y="4241800"/>
                </a:lnTo>
                <a:lnTo>
                  <a:pt x="4133215" y="4191000"/>
                </a:lnTo>
                <a:lnTo>
                  <a:pt x="4149877" y="4140200"/>
                </a:lnTo>
                <a:lnTo>
                  <a:pt x="4165828" y="4102100"/>
                </a:lnTo>
                <a:lnTo>
                  <a:pt x="4181030" y="4051300"/>
                </a:lnTo>
                <a:lnTo>
                  <a:pt x="4195457" y="4000500"/>
                </a:lnTo>
                <a:lnTo>
                  <a:pt x="4209084" y="3949700"/>
                </a:lnTo>
                <a:lnTo>
                  <a:pt x="4221873" y="3898900"/>
                </a:lnTo>
                <a:lnTo>
                  <a:pt x="4233799" y="3848100"/>
                </a:lnTo>
                <a:lnTo>
                  <a:pt x="4244835" y="3797300"/>
                </a:lnTo>
                <a:lnTo>
                  <a:pt x="4254944" y="3746500"/>
                </a:lnTo>
                <a:lnTo>
                  <a:pt x="4264126" y="3695700"/>
                </a:lnTo>
                <a:lnTo>
                  <a:pt x="4272318" y="3644900"/>
                </a:lnTo>
                <a:lnTo>
                  <a:pt x="4279519" y="3594100"/>
                </a:lnTo>
                <a:lnTo>
                  <a:pt x="4285691" y="3543300"/>
                </a:lnTo>
                <a:lnTo>
                  <a:pt x="4290822" y="3479800"/>
                </a:lnTo>
                <a:lnTo>
                  <a:pt x="4290822" y="3009900"/>
                </a:lnTo>
                <a:close/>
              </a:path>
            </a:pathLst>
          </a:custGeom>
          <a:solidFill>
            <a:srgbClr val="FED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793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Tenure</a:t>
            </a:r>
            <a:r>
              <a:rPr spc="-325" dirty="0"/>
              <a:t> </a:t>
            </a:r>
            <a:r>
              <a:rPr spc="190" dirty="0"/>
              <a:t>as</a:t>
            </a:r>
            <a:r>
              <a:rPr spc="-320" dirty="0"/>
              <a:t> </a:t>
            </a:r>
            <a:r>
              <a:rPr spc="215" dirty="0"/>
              <a:t>a</a:t>
            </a:r>
            <a:r>
              <a:rPr spc="-320" dirty="0"/>
              <a:t> </a:t>
            </a:r>
            <a:r>
              <a:rPr spc="405" dirty="0"/>
              <a:t>Monk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2436" y="3863598"/>
            <a:ext cx="148349" cy="148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2436" y="5560346"/>
            <a:ext cx="148349" cy="148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2436" y="7822677"/>
            <a:ext cx="148349" cy="148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80183" y="3580141"/>
            <a:ext cx="13143230" cy="5681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15999"/>
              </a:lnSpc>
              <a:spcBef>
                <a:spcPts val="95"/>
              </a:spcBef>
            </a:pPr>
            <a:r>
              <a:rPr sz="3200" b="1" spc="-17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3200" b="1" spc="10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b="1" spc="95" dirty="0">
                <a:solidFill>
                  <a:srgbClr val="FFFFFF"/>
                </a:solidFill>
                <a:latin typeface="Tahoma"/>
                <a:cs typeface="Tahoma"/>
              </a:rPr>
              <a:t>year </a:t>
            </a:r>
            <a:r>
              <a:rPr sz="3200" b="1" spc="-135" dirty="0">
                <a:solidFill>
                  <a:srgbClr val="FFFFFF"/>
                </a:solidFill>
                <a:latin typeface="Tahoma"/>
                <a:cs typeface="Tahoma"/>
              </a:rPr>
              <a:t>1996, 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Das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became </a:t>
            </a:r>
            <a:r>
              <a:rPr sz="3200" b="1" spc="8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200" b="1" spc="100" dirty="0">
                <a:solidFill>
                  <a:srgbClr val="FFFFFF"/>
                </a:solidFill>
                <a:latin typeface="Tahoma"/>
                <a:cs typeface="Tahoma"/>
              </a:rPr>
              <a:t>member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b="1" spc="10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b="1" spc="50" dirty="0">
                <a:solidFill>
                  <a:srgbClr val="FFFFFF"/>
                </a:solidFill>
                <a:latin typeface="Tahoma"/>
                <a:cs typeface="Tahoma"/>
              </a:rPr>
              <a:t>International </a:t>
            </a:r>
            <a:r>
              <a:rPr sz="32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ahoma"/>
                <a:cs typeface="Tahoma"/>
              </a:rPr>
              <a:t>Society</a:t>
            </a:r>
            <a:r>
              <a:rPr sz="32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9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0" dirty="0">
                <a:solidFill>
                  <a:srgbClr val="FFFFFF"/>
                </a:solidFill>
                <a:latin typeface="Tahoma"/>
                <a:cs typeface="Tahoma"/>
              </a:rPr>
              <a:t>Krishna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60" dirty="0">
                <a:solidFill>
                  <a:srgbClr val="FFFFFF"/>
                </a:solidFill>
                <a:latin typeface="Tahoma"/>
                <a:cs typeface="Tahoma"/>
              </a:rPr>
              <a:t>Consciousness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ahoma"/>
                <a:cs typeface="Tahoma"/>
              </a:rPr>
              <a:t>(ISKCON).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 dirty="0">
              <a:latin typeface="Tahoma"/>
              <a:cs typeface="Tahoma"/>
            </a:endParaRPr>
          </a:p>
          <a:p>
            <a:pPr marL="12700" marR="5080" indent="133350" algn="just">
              <a:lnSpc>
                <a:spcPct val="115999"/>
              </a:lnSpc>
            </a:pP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Since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then, </a:t>
            </a:r>
            <a:r>
              <a:rPr sz="3200" b="1" spc="90" dirty="0">
                <a:solidFill>
                  <a:srgbClr val="FFFFFF"/>
                </a:solidFill>
                <a:latin typeface="Tahoma"/>
                <a:cs typeface="Tahoma"/>
              </a:rPr>
              <a:t>he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been </a:t>
            </a:r>
            <a:r>
              <a:rPr sz="3200" b="1" spc="85" dirty="0">
                <a:solidFill>
                  <a:srgbClr val="FFFFFF"/>
                </a:solidFill>
                <a:latin typeface="Tahoma"/>
                <a:cs typeface="Tahoma"/>
              </a:rPr>
              <a:t>active in </a:t>
            </a:r>
            <a:r>
              <a:rPr sz="3200" b="1" spc="10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b="1" spc="70" dirty="0">
                <a:solidFill>
                  <a:srgbClr val="FFFFFF"/>
                </a:solidFill>
                <a:latin typeface="Tahoma"/>
                <a:cs typeface="Tahoma"/>
              </a:rPr>
              <a:t>field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b="1" spc="90" dirty="0">
                <a:solidFill>
                  <a:srgbClr val="FFFFFF"/>
                </a:solidFill>
                <a:latin typeface="Tahoma"/>
                <a:cs typeface="Tahoma"/>
              </a:rPr>
              <a:t>spirituality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b="1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6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200" b="1" spc="85" dirty="0">
                <a:solidFill>
                  <a:srgbClr val="FFFFFF"/>
                </a:solidFill>
                <a:latin typeface="Tahoma"/>
                <a:cs typeface="Tahoma"/>
              </a:rPr>
              <a:t>continuously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working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towards </a:t>
            </a:r>
            <a:r>
              <a:rPr sz="3200" b="1" spc="10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b="1" spc="35" dirty="0">
                <a:solidFill>
                  <a:srgbClr val="FFFFFF"/>
                </a:solidFill>
                <a:latin typeface="Tahoma"/>
                <a:cs typeface="Tahoma"/>
              </a:rPr>
              <a:t>goal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b="1" spc="45" dirty="0">
                <a:solidFill>
                  <a:srgbClr val="FFFFFF"/>
                </a:solidFill>
                <a:latin typeface="Tahoma"/>
                <a:cs typeface="Tahoma"/>
              </a:rPr>
              <a:t>self-realization </a:t>
            </a:r>
            <a:r>
              <a:rPr sz="3200" b="1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85" dirty="0">
                <a:solidFill>
                  <a:srgbClr val="FFFFFF"/>
                </a:solidFill>
                <a:latin typeface="Tahoma"/>
                <a:cs typeface="Tahoma"/>
              </a:rPr>
              <a:t>under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10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55" dirty="0">
                <a:solidFill>
                  <a:srgbClr val="FFFFFF"/>
                </a:solidFill>
                <a:latin typeface="Tahoma"/>
                <a:cs typeface="Tahoma"/>
              </a:rPr>
              <a:t>guidance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his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Guru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60" dirty="0">
                <a:solidFill>
                  <a:srgbClr val="FFFFFF"/>
                </a:solidFill>
                <a:latin typeface="Tahoma"/>
                <a:cs typeface="Tahoma"/>
              </a:rPr>
              <a:t>Radhanath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Swami.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 dirty="0">
              <a:latin typeface="Tahoma"/>
              <a:cs typeface="Tahoma"/>
            </a:endParaRPr>
          </a:p>
          <a:p>
            <a:pPr marL="12700" marR="6350" algn="just">
              <a:lnSpc>
                <a:spcPct val="115999"/>
              </a:lnSpc>
            </a:pPr>
            <a:r>
              <a:rPr sz="3200" b="1" spc="70" dirty="0">
                <a:solidFill>
                  <a:srgbClr val="FFFFFF"/>
                </a:solidFill>
                <a:latin typeface="Tahoma"/>
                <a:cs typeface="Tahoma"/>
              </a:rPr>
              <a:t>Gaur </a:t>
            </a:r>
            <a:r>
              <a:rPr sz="3200" b="1" spc="50" dirty="0">
                <a:solidFill>
                  <a:srgbClr val="FFFFFF"/>
                </a:solidFill>
                <a:latin typeface="Tahoma"/>
                <a:cs typeface="Tahoma"/>
              </a:rPr>
              <a:t>Gopal 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Das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3200" b="1" spc="70" dirty="0">
                <a:solidFill>
                  <a:srgbClr val="FFFFFF"/>
                </a:solidFill>
                <a:latin typeface="Tahoma"/>
                <a:cs typeface="Tahoma"/>
              </a:rPr>
              <a:t>inspired </a:t>
            </a:r>
            <a:r>
              <a:rPr sz="3200" b="1" spc="110" dirty="0">
                <a:solidFill>
                  <a:srgbClr val="FFFFFF"/>
                </a:solidFill>
                <a:latin typeface="Tahoma"/>
                <a:cs typeface="Tahoma"/>
              </a:rPr>
              <a:t>many </a:t>
            </a:r>
            <a:r>
              <a:rPr sz="3200" b="1" spc="60" dirty="0">
                <a:solidFill>
                  <a:srgbClr val="FFFFFF"/>
                </a:solidFill>
                <a:latin typeface="Tahoma"/>
                <a:cs typeface="Tahoma"/>
              </a:rPr>
              <a:t>young </a:t>
            </a:r>
            <a:r>
              <a:rPr sz="3200" b="1" spc="85" dirty="0">
                <a:solidFill>
                  <a:srgbClr val="FFFFFF"/>
                </a:solidFill>
                <a:latin typeface="Tahoma"/>
                <a:cs typeface="Tahoma"/>
              </a:rPr>
              <a:t>minds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through his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quotations,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0" dirty="0">
                <a:solidFill>
                  <a:srgbClr val="FFFFFF"/>
                </a:solidFill>
                <a:latin typeface="Tahoma"/>
                <a:cs typeface="Tahoma"/>
              </a:rPr>
              <a:t>include</a:t>
            </a:r>
            <a:r>
              <a:rPr sz="32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ahoma"/>
                <a:cs typeface="Tahoma"/>
              </a:rPr>
              <a:t>‘Feed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2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Tahoma"/>
                <a:cs typeface="Tahoma"/>
              </a:rPr>
              <a:t>faith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32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doubts </a:t>
            </a:r>
            <a:r>
              <a:rPr sz="3200" b="1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75" dirty="0">
                <a:solidFill>
                  <a:srgbClr val="FFFFFF"/>
                </a:solidFill>
                <a:latin typeface="Tahoma"/>
                <a:cs typeface="Tahoma"/>
              </a:rPr>
              <a:t>shall</a:t>
            </a:r>
            <a:r>
              <a:rPr sz="32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Tahoma"/>
                <a:cs typeface="Tahoma"/>
              </a:rPr>
              <a:t>starve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10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Tahoma"/>
                <a:cs typeface="Tahoma"/>
              </a:rPr>
              <a:t>death’.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9834" y="343242"/>
            <a:ext cx="1162050" cy="1689100"/>
          </a:xfrm>
          <a:custGeom>
            <a:avLst/>
            <a:gdLst/>
            <a:ahLst/>
            <a:cxnLst/>
            <a:rect l="l" t="t" r="r" b="b"/>
            <a:pathLst>
              <a:path w="1162050" h="1689100">
                <a:moveTo>
                  <a:pt x="992378" y="448754"/>
                </a:moveTo>
                <a:lnTo>
                  <a:pt x="957275" y="367004"/>
                </a:lnTo>
                <a:lnTo>
                  <a:pt x="919073" y="315493"/>
                </a:lnTo>
                <a:lnTo>
                  <a:pt x="876693" y="273100"/>
                </a:lnTo>
                <a:lnTo>
                  <a:pt x="832853" y="239102"/>
                </a:lnTo>
                <a:lnTo>
                  <a:pt x="790308" y="212763"/>
                </a:lnTo>
                <a:lnTo>
                  <a:pt x="751789" y="193370"/>
                </a:lnTo>
                <a:lnTo>
                  <a:pt x="697776" y="172504"/>
                </a:lnTo>
                <a:lnTo>
                  <a:pt x="667067" y="168440"/>
                </a:lnTo>
                <a:lnTo>
                  <a:pt x="648169" y="175107"/>
                </a:lnTo>
                <a:lnTo>
                  <a:pt x="633158" y="188379"/>
                </a:lnTo>
                <a:lnTo>
                  <a:pt x="624078" y="207060"/>
                </a:lnTo>
                <a:lnTo>
                  <a:pt x="622947" y="227787"/>
                </a:lnTo>
                <a:lnTo>
                  <a:pt x="629577" y="246684"/>
                </a:lnTo>
                <a:lnTo>
                  <a:pt x="642797" y="261696"/>
                </a:lnTo>
                <a:lnTo>
                  <a:pt x="661416" y="270776"/>
                </a:lnTo>
                <a:lnTo>
                  <a:pt x="671525" y="273951"/>
                </a:lnTo>
                <a:lnTo>
                  <a:pt x="697217" y="283768"/>
                </a:lnTo>
                <a:lnTo>
                  <a:pt x="733717" y="301231"/>
                </a:lnTo>
                <a:lnTo>
                  <a:pt x="776211" y="327329"/>
                </a:lnTo>
                <a:lnTo>
                  <a:pt x="819937" y="363105"/>
                </a:lnTo>
                <a:lnTo>
                  <a:pt x="860069" y="409536"/>
                </a:lnTo>
                <a:lnTo>
                  <a:pt x="891844" y="467639"/>
                </a:lnTo>
                <a:lnTo>
                  <a:pt x="899972" y="481317"/>
                </a:lnTo>
                <a:lnTo>
                  <a:pt x="911390" y="491591"/>
                </a:lnTo>
                <a:lnTo>
                  <a:pt x="925118" y="498055"/>
                </a:lnTo>
                <a:lnTo>
                  <a:pt x="940219" y="500303"/>
                </a:lnTo>
                <a:lnTo>
                  <a:pt x="946746" y="500303"/>
                </a:lnTo>
                <a:lnTo>
                  <a:pt x="953376" y="499059"/>
                </a:lnTo>
                <a:lnTo>
                  <a:pt x="959802" y="496443"/>
                </a:lnTo>
                <a:lnTo>
                  <a:pt x="977087" y="485000"/>
                </a:lnTo>
                <a:lnTo>
                  <a:pt x="988250" y="468376"/>
                </a:lnTo>
                <a:lnTo>
                  <a:pt x="992378" y="448754"/>
                </a:lnTo>
                <a:close/>
              </a:path>
              <a:path w="1162050" h="1689100">
                <a:moveTo>
                  <a:pt x="1162050" y="558800"/>
                </a:moveTo>
                <a:lnTo>
                  <a:pt x="1160119" y="520700"/>
                </a:lnTo>
                <a:lnTo>
                  <a:pt x="1154430" y="469900"/>
                </a:lnTo>
                <a:lnTo>
                  <a:pt x="1145133" y="419100"/>
                </a:lnTo>
                <a:lnTo>
                  <a:pt x="1132382" y="381000"/>
                </a:lnTo>
                <a:lnTo>
                  <a:pt x="1116317" y="342900"/>
                </a:lnTo>
                <a:lnTo>
                  <a:pt x="1097102" y="304800"/>
                </a:lnTo>
                <a:lnTo>
                  <a:pt x="1074877" y="266700"/>
                </a:lnTo>
                <a:lnTo>
                  <a:pt x="1057706" y="240626"/>
                </a:lnTo>
                <a:lnTo>
                  <a:pt x="1057706" y="558800"/>
                </a:lnTo>
                <a:lnTo>
                  <a:pt x="1053477" y="622300"/>
                </a:lnTo>
                <a:lnTo>
                  <a:pt x="1041590" y="673100"/>
                </a:lnTo>
                <a:lnTo>
                  <a:pt x="1023315" y="711200"/>
                </a:lnTo>
                <a:lnTo>
                  <a:pt x="999883" y="762000"/>
                </a:lnTo>
                <a:lnTo>
                  <a:pt x="972553" y="812800"/>
                </a:lnTo>
                <a:lnTo>
                  <a:pt x="942568" y="850900"/>
                </a:lnTo>
                <a:lnTo>
                  <a:pt x="893305" y="927100"/>
                </a:lnTo>
                <a:lnTo>
                  <a:pt x="869480" y="977900"/>
                </a:lnTo>
                <a:lnTo>
                  <a:pt x="847407" y="1016000"/>
                </a:lnTo>
                <a:lnTo>
                  <a:pt x="827951" y="1066800"/>
                </a:lnTo>
                <a:lnTo>
                  <a:pt x="812038" y="1117600"/>
                </a:lnTo>
                <a:lnTo>
                  <a:pt x="797687" y="1117600"/>
                </a:lnTo>
                <a:lnTo>
                  <a:pt x="797687" y="1219200"/>
                </a:lnTo>
                <a:lnTo>
                  <a:pt x="796391" y="1244600"/>
                </a:lnTo>
                <a:lnTo>
                  <a:pt x="795782" y="1257300"/>
                </a:lnTo>
                <a:lnTo>
                  <a:pt x="581037" y="1257300"/>
                </a:lnTo>
                <a:lnTo>
                  <a:pt x="560730" y="1270000"/>
                </a:lnTo>
                <a:lnTo>
                  <a:pt x="544144" y="1282700"/>
                </a:lnTo>
                <a:lnTo>
                  <a:pt x="532968" y="1295400"/>
                </a:lnTo>
                <a:lnTo>
                  <a:pt x="528866" y="1320800"/>
                </a:lnTo>
                <a:lnTo>
                  <a:pt x="532968" y="1333500"/>
                </a:lnTo>
                <a:lnTo>
                  <a:pt x="544144" y="1358900"/>
                </a:lnTo>
                <a:lnTo>
                  <a:pt x="560730" y="1358900"/>
                </a:lnTo>
                <a:lnTo>
                  <a:pt x="581037" y="1371600"/>
                </a:lnTo>
                <a:lnTo>
                  <a:pt x="793280" y="1371600"/>
                </a:lnTo>
                <a:lnTo>
                  <a:pt x="792645" y="1384300"/>
                </a:lnTo>
                <a:lnTo>
                  <a:pt x="790765" y="1397000"/>
                </a:lnTo>
                <a:lnTo>
                  <a:pt x="787679" y="1409700"/>
                </a:lnTo>
                <a:lnTo>
                  <a:pt x="783412" y="1422400"/>
                </a:lnTo>
                <a:lnTo>
                  <a:pt x="689635" y="1422400"/>
                </a:lnTo>
                <a:lnTo>
                  <a:pt x="689635" y="1524000"/>
                </a:lnTo>
                <a:lnTo>
                  <a:pt x="661466" y="1549400"/>
                </a:lnTo>
                <a:lnTo>
                  <a:pt x="623862" y="1574800"/>
                </a:lnTo>
                <a:lnTo>
                  <a:pt x="581037" y="1587500"/>
                </a:lnTo>
                <a:lnTo>
                  <a:pt x="538200" y="1574800"/>
                </a:lnTo>
                <a:lnTo>
                  <a:pt x="500583" y="1549400"/>
                </a:lnTo>
                <a:lnTo>
                  <a:pt x="472414" y="1524000"/>
                </a:lnTo>
                <a:lnTo>
                  <a:pt x="689635" y="1524000"/>
                </a:lnTo>
                <a:lnTo>
                  <a:pt x="689635" y="1422400"/>
                </a:lnTo>
                <a:lnTo>
                  <a:pt x="378650" y="1422400"/>
                </a:lnTo>
                <a:lnTo>
                  <a:pt x="374383" y="1409700"/>
                </a:lnTo>
                <a:lnTo>
                  <a:pt x="371297" y="1397000"/>
                </a:lnTo>
                <a:lnTo>
                  <a:pt x="369417" y="1384300"/>
                </a:lnTo>
                <a:lnTo>
                  <a:pt x="368769" y="1371600"/>
                </a:lnTo>
                <a:lnTo>
                  <a:pt x="368668" y="1257300"/>
                </a:lnTo>
                <a:lnTo>
                  <a:pt x="368338" y="1244600"/>
                </a:lnTo>
                <a:lnTo>
                  <a:pt x="367804" y="1231900"/>
                </a:lnTo>
                <a:lnTo>
                  <a:pt x="367055" y="1219200"/>
                </a:lnTo>
                <a:lnTo>
                  <a:pt x="797687" y="1219200"/>
                </a:lnTo>
                <a:lnTo>
                  <a:pt x="797687" y="1117600"/>
                </a:lnTo>
                <a:lnTo>
                  <a:pt x="737781" y="1117600"/>
                </a:lnTo>
                <a:lnTo>
                  <a:pt x="713905" y="1104900"/>
                </a:lnTo>
                <a:lnTo>
                  <a:pt x="691616" y="1092200"/>
                </a:lnTo>
                <a:lnTo>
                  <a:pt x="670864" y="1079500"/>
                </a:lnTo>
                <a:lnTo>
                  <a:pt x="651586" y="1066800"/>
                </a:lnTo>
                <a:lnTo>
                  <a:pt x="698779" y="1003300"/>
                </a:lnTo>
                <a:lnTo>
                  <a:pt x="705154" y="990600"/>
                </a:lnTo>
                <a:lnTo>
                  <a:pt x="730669" y="939800"/>
                </a:lnTo>
                <a:lnTo>
                  <a:pt x="750239" y="876300"/>
                </a:lnTo>
                <a:lnTo>
                  <a:pt x="760514" y="838200"/>
                </a:lnTo>
                <a:lnTo>
                  <a:pt x="764476" y="800100"/>
                </a:lnTo>
                <a:lnTo>
                  <a:pt x="765124" y="787400"/>
                </a:lnTo>
                <a:lnTo>
                  <a:pt x="758355" y="736600"/>
                </a:lnTo>
                <a:lnTo>
                  <a:pt x="744067" y="698500"/>
                </a:lnTo>
                <a:lnTo>
                  <a:pt x="739305" y="685800"/>
                </a:lnTo>
                <a:lnTo>
                  <a:pt x="709803" y="647700"/>
                </a:lnTo>
                <a:lnTo>
                  <a:pt x="671639" y="622300"/>
                </a:lnTo>
                <a:lnTo>
                  <a:pt x="660768" y="619239"/>
                </a:lnTo>
                <a:lnTo>
                  <a:pt x="660768" y="787400"/>
                </a:lnTo>
                <a:lnTo>
                  <a:pt x="660044" y="800100"/>
                </a:lnTo>
                <a:lnTo>
                  <a:pt x="647014" y="863600"/>
                </a:lnTo>
                <a:lnTo>
                  <a:pt x="629678" y="901700"/>
                </a:lnTo>
                <a:lnTo>
                  <a:pt x="604837" y="952500"/>
                </a:lnTo>
                <a:lnTo>
                  <a:pt x="574014" y="990600"/>
                </a:lnTo>
                <a:lnTo>
                  <a:pt x="530542" y="939800"/>
                </a:lnTo>
                <a:lnTo>
                  <a:pt x="505625" y="876300"/>
                </a:lnTo>
                <a:lnTo>
                  <a:pt x="494245" y="838200"/>
                </a:lnTo>
                <a:lnTo>
                  <a:pt x="491337" y="812800"/>
                </a:lnTo>
                <a:lnTo>
                  <a:pt x="492417" y="787400"/>
                </a:lnTo>
                <a:lnTo>
                  <a:pt x="499033" y="749300"/>
                </a:lnTo>
                <a:lnTo>
                  <a:pt x="517093" y="723900"/>
                </a:lnTo>
                <a:lnTo>
                  <a:pt x="543852" y="711200"/>
                </a:lnTo>
                <a:lnTo>
                  <a:pt x="576592" y="698500"/>
                </a:lnTo>
                <a:lnTo>
                  <a:pt x="609333" y="711200"/>
                </a:lnTo>
                <a:lnTo>
                  <a:pt x="636092" y="723900"/>
                </a:lnTo>
                <a:lnTo>
                  <a:pt x="654151" y="749300"/>
                </a:lnTo>
                <a:lnTo>
                  <a:pt x="660768" y="787400"/>
                </a:lnTo>
                <a:lnTo>
                  <a:pt x="660768" y="619239"/>
                </a:lnTo>
                <a:lnTo>
                  <a:pt x="626643" y="609600"/>
                </a:lnTo>
                <a:lnTo>
                  <a:pt x="576592" y="596900"/>
                </a:lnTo>
                <a:lnTo>
                  <a:pt x="527024" y="609600"/>
                </a:lnTo>
                <a:lnTo>
                  <a:pt x="482384" y="622300"/>
                </a:lnTo>
                <a:lnTo>
                  <a:pt x="444411" y="647700"/>
                </a:lnTo>
                <a:lnTo>
                  <a:pt x="414870" y="685800"/>
                </a:lnTo>
                <a:lnTo>
                  <a:pt x="395516" y="736600"/>
                </a:lnTo>
                <a:lnTo>
                  <a:pt x="388099" y="787400"/>
                </a:lnTo>
                <a:lnTo>
                  <a:pt x="387146" y="800100"/>
                </a:lnTo>
                <a:lnTo>
                  <a:pt x="389255" y="838200"/>
                </a:lnTo>
                <a:lnTo>
                  <a:pt x="397929" y="889000"/>
                </a:lnTo>
                <a:lnTo>
                  <a:pt x="416687" y="939800"/>
                </a:lnTo>
                <a:lnTo>
                  <a:pt x="449021" y="1003300"/>
                </a:lnTo>
                <a:lnTo>
                  <a:pt x="498449" y="1066800"/>
                </a:lnTo>
                <a:lnTo>
                  <a:pt x="479183" y="1079500"/>
                </a:lnTo>
                <a:lnTo>
                  <a:pt x="458927" y="1092200"/>
                </a:lnTo>
                <a:lnTo>
                  <a:pt x="437667" y="1104900"/>
                </a:lnTo>
                <a:lnTo>
                  <a:pt x="415429" y="1117600"/>
                </a:lnTo>
                <a:lnTo>
                  <a:pt x="349834" y="1117600"/>
                </a:lnTo>
                <a:lnTo>
                  <a:pt x="334035" y="1066800"/>
                </a:lnTo>
                <a:lnTo>
                  <a:pt x="314794" y="1016000"/>
                </a:lnTo>
                <a:lnTo>
                  <a:pt x="292950" y="977900"/>
                </a:lnTo>
                <a:lnTo>
                  <a:pt x="269341" y="939800"/>
                </a:lnTo>
                <a:lnTo>
                  <a:pt x="244817" y="901700"/>
                </a:lnTo>
                <a:lnTo>
                  <a:pt x="194221" y="812800"/>
                </a:lnTo>
                <a:lnTo>
                  <a:pt x="170053" y="774700"/>
                </a:lnTo>
                <a:lnTo>
                  <a:pt x="148513" y="736600"/>
                </a:lnTo>
                <a:lnTo>
                  <a:pt x="130378" y="698500"/>
                </a:lnTo>
                <a:lnTo>
                  <a:pt x="116446" y="660400"/>
                </a:lnTo>
                <a:lnTo>
                  <a:pt x="107505" y="609600"/>
                </a:lnTo>
                <a:lnTo>
                  <a:pt x="104355" y="558800"/>
                </a:lnTo>
                <a:lnTo>
                  <a:pt x="106819" y="520700"/>
                </a:lnTo>
                <a:lnTo>
                  <a:pt x="114058" y="469900"/>
                </a:lnTo>
                <a:lnTo>
                  <a:pt x="125818" y="419100"/>
                </a:lnTo>
                <a:lnTo>
                  <a:pt x="141871" y="381000"/>
                </a:lnTo>
                <a:lnTo>
                  <a:pt x="161963" y="342900"/>
                </a:lnTo>
                <a:lnTo>
                  <a:pt x="185864" y="304800"/>
                </a:lnTo>
                <a:lnTo>
                  <a:pt x="213334" y="266700"/>
                </a:lnTo>
                <a:lnTo>
                  <a:pt x="244119" y="228600"/>
                </a:lnTo>
                <a:lnTo>
                  <a:pt x="277990" y="203200"/>
                </a:lnTo>
                <a:lnTo>
                  <a:pt x="314693" y="177800"/>
                </a:lnTo>
                <a:lnTo>
                  <a:pt x="353999" y="152400"/>
                </a:lnTo>
                <a:lnTo>
                  <a:pt x="395668" y="139700"/>
                </a:lnTo>
                <a:lnTo>
                  <a:pt x="439432" y="114300"/>
                </a:lnTo>
                <a:lnTo>
                  <a:pt x="485089" y="101600"/>
                </a:lnTo>
                <a:lnTo>
                  <a:pt x="676986" y="101600"/>
                </a:lnTo>
                <a:lnTo>
                  <a:pt x="722630" y="114300"/>
                </a:lnTo>
                <a:lnTo>
                  <a:pt x="766406" y="139700"/>
                </a:lnTo>
                <a:lnTo>
                  <a:pt x="808062" y="152400"/>
                </a:lnTo>
                <a:lnTo>
                  <a:pt x="847369" y="177800"/>
                </a:lnTo>
                <a:lnTo>
                  <a:pt x="884072" y="203200"/>
                </a:lnTo>
                <a:lnTo>
                  <a:pt x="917943" y="228600"/>
                </a:lnTo>
                <a:lnTo>
                  <a:pt x="948728" y="266700"/>
                </a:lnTo>
                <a:lnTo>
                  <a:pt x="976198" y="304800"/>
                </a:lnTo>
                <a:lnTo>
                  <a:pt x="1000099" y="342900"/>
                </a:lnTo>
                <a:lnTo>
                  <a:pt x="1020191" y="381000"/>
                </a:lnTo>
                <a:lnTo>
                  <a:pt x="1036243" y="419100"/>
                </a:lnTo>
                <a:lnTo>
                  <a:pt x="1048016" y="469900"/>
                </a:lnTo>
                <a:lnTo>
                  <a:pt x="1055243" y="520700"/>
                </a:lnTo>
                <a:lnTo>
                  <a:pt x="1057706" y="558800"/>
                </a:lnTo>
                <a:lnTo>
                  <a:pt x="1057706" y="240626"/>
                </a:lnTo>
                <a:lnTo>
                  <a:pt x="1049794" y="228600"/>
                </a:lnTo>
                <a:lnTo>
                  <a:pt x="1022019" y="190500"/>
                </a:lnTo>
                <a:lnTo>
                  <a:pt x="991679" y="165100"/>
                </a:lnTo>
                <a:lnTo>
                  <a:pt x="958938" y="127000"/>
                </a:lnTo>
                <a:lnTo>
                  <a:pt x="923950" y="101600"/>
                </a:lnTo>
                <a:lnTo>
                  <a:pt x="886853" y="76200"/>
                </a:lnTo>
                <a:lnTo>
                  <a:pt x="847813" y="63500"/>
                </a:lnTo>
                <a:lnTo>
                  <a:pt x="806970" y="38100"/>
                </a:lnTo>
                <a:lnTo>
                  <a:pt x="764476" y="25400"/>
                </a:lnTo>
                <a:lnTo>
                  <a:pt x="675144" y="0"/>
                </a:lnTo>
                <a:lnTo>
                  <a:pt x="486905" y="0"/>
                </a:lnTo>
                <a:lnTo>
                  <a:pt x="397573" y="25400"/>
                </a:lnTo>
                <a:lnTo>
                  <a:pt x="355079" y="38100"/>
                </a:lnTo>
                <a:lnTo>
                  <a:pt x="314236" y="63500"/>
                </a:lnTo>
                <a:lnTo>
                  <a:pt x="275196" y="76200"/>
                </a:lnTo>
                <a:lnTo>
                  <a:pt x="238099" y="101600"/>
                </a:lnTo>
                <a:lnTo>
                  <a:pt x="203111" y="127000"/>
                </a:lnTo>
                <a:lnTo>
                  <a:pt x="170370" y="165100"/>
                </a:lnTo>
                <a:lnTo>
                  <a:pt x="140042" y="190500"/>
                </a:lnTo>
                <a:lnTo>
                  <a:pt x="112255" y="228600"/>
                </a:lnTo>
                <a:lnTo>
                  <a:pt x="87172" y="266700"/>
                </a:lnTo>
                <a:lnTo>
                  <a:pt x="64947" y="304800"/>
                </a:lnTo>
                <a:lnTo>
                  <a:pt x="45732" y="342900"/>
                </a:lnTo>
                <a:lnTo>
                  <a:pt x="29667" y="381000"/>
                </a:lnTo>
                <a:lnTo>
                  <a:pt x="16916" y="419100"/>
                </a:lnTo>
                <a:lnTo>
                  <a:pt x="7620" y="469900"/>
                </a:lnTo>
                <a:lnTo>
                  <a:pt x="1930" y="520700"/>
                </a:lnTo>
                <a:lnTo>
                  <a:pt x="0" y="558800"/>
                </a:lnTo>
                <a:lnTo>
                  <a:pt x="3035" y="622300"/>
                </a:lnTo>
                <a:lnTo>
                  <a:pt x="11582" y="660400"/>
                </a:lnTo>
                <a:lnTo>
                  <a:pt x="24841" y="711200"/>
                </a:lnTo>
                <a:lnTo>
                  <a:pt x="41973" y="762000"/>
                </a:lnTo>
                <a:lnTo>
                  <a:pt x="62166" y="800100"/>
                </a:lnTo>
                <a:lnTo>
                  <a:pt x="84620" y="838200"/>
                </a:lnTo>
                <a:lnTo>
                  <a:pt x="108483" y="876300"/>
                </a:lnTo>
                <a:lnTo>
                  <a:pt x="158026" y="952500"/>
                </a:lnTo>
                <a:lnTo>
                  <a:pt x="182029" y="990600"/>
                </a:lnTo>
                <a:lnTo>
                  <a:pt x="204266" y="1028700"/>
                </a:lnTo>
                <a:lnTo>
                  <a:pt x="224053" y="1079500"/>
                </a:lnTo>
                <a:lnTo>
                  <a:pt x="240665" y="1117600"/>
                </a:lnTo>
                <a:lnTo>
                  <a:pt x="253390" y="1168400"/>
                </a:lnTo>
                <a:lnTo>
                  <a:pt x="261556" y="1219200"/>
                </a:lnTo>
                <a:lnTo>
                  <a:pt x="264426" y="1270000"/>
                </a:lnTo>
                <a:lnTo>
                  <a:pt x="264426" y="1371600"/>
                </a:lnTo>
                <a:lnTo>
                  <a:pt x="268719" y="1409700"/>
                </a:lnTo>
                <a:lnTo>
                  <a:pt x="281305" y="1460500"/>
                </a:lnTo>
                <a:lnTo>
                  <a:pt x="301802" y="1498600"/>
                </a:lnTo>
                <a:lnTo>
                  <a:pt x="329806" y="1524000"/>
                </a:lnTo>
                <a:lnTo>
                  <a:pt x="426808" y="1625600"/>
                </a:lnTo>
                <a:lnTo>
                  <a:pt x="460984" y="1651000"/>
                </a:lnTo>
                <a:lnTo>
                  <a:pt x="498919" y="1676400"/>
                </a:lnTo>
                <a:lnTo>
                  <a:pt x="539343" y="1689100"/>
                </a:lnTo>
                <a:lnTo>
                  <a:pt x="622706" y="1689100"/>
                </a:lnTo>
                <a:lnTo>
                  <a:pt x="663143" y="1676400"/>
                </a:lnTo>
                <a:lnTo>
                  <a:pt x="701078" y="1651000"/>
                </a:lnTo>
                <a:lnTo>
                  <a:pt x="735253" y="1625600"/>
                </a:lnTo>
                <a:lnTo>
                  <a:pt x="771626" y="1587500"/>
                </a:lnTo>
                <a:lnTo>
                  <a:pt x="832256" y="1524000"/>
                </a:lnTo>
                <a:lnTo>
                  <a:pt x="860259" y="1498600"/>
                </a:lnTo>
                <a:lnTo>
                  <a:pt x="880757" y="1460500"/>
                </a:lnTo>
                <a:lnTo>
                  <a:pt x="890193" y="1422400"/>
                </a:lnTo>
                <a:lnTo>
                  <a:pt x="893343" y="1409700"/>
                </a:lnTo>
                <a:lnTo>
                  <a:pt x="897636" y="1371600"/>
                </a:lnTo>
                <a:lnTo>
                  <a:pt x="897636" y="1320800"/>
                </a:lnTo>
                <a:lnTo>
                  <a:pt x="898715" y="1282700"/>
                </a:lnTo>
                <a:lnTo>
                  <a:pt x="901204" y="1244600"/>
                </a:lnTo>
                <a:lnTo>
                  <a:pt x="903046" y="1219200"/>
                </a:lnTo>
                <a:lnTo>
                  <a:pt x="905789" y="1181100"/>
                </a:lnTo>
                <a:lnTo>
                  <a:pt x="917981" y="1130300"/>
                </a:lnTo>
                <a:lnTo>
                  <a:pt x="922134" y="1117600"/>
                </a:lnTo>
                <a:lnTo>
                  <a:pt x="934605" y="1079500"/>
                </a:lnTo>
                <a:lnTo>
                  <a:pt x="954900" y="1041400"/>
                </a:lnTo>
                <a:lnTo>
                  <a:pt x="978052" y="990600"/>
                </a:lnTo>
                <a:lnTo>
                  <a:pt x="1003287" y="952500"/>
                </a:lnTo>
                <a:lnTo>
                  <a:pt x="1054150" y="876300"/>
                </a:lnTo>
                <a:lnTo>
                  <a:pt x="1077899" y="838200"/>
                </a:lnTo>
                <a:lnTo>
                  <a:pt x="1100213" y="800100"/>
                </a:lnTo>
                <a:lnTo>
                  <a:pt x="1120305" y="762000"/>
                </a:lnTo>
                <a:lnTo>
                  <a:pt x="1137348" y="711200"/>
                </a:lnTo>
                <a:lnTo>
                  <a:pt x="1150531" y="660400"/>
                </a:lnTo>
                <a:lnTo>
                  <a:pt x="1159040" y="609600"/>
                </a:lnTo>
                <a:lnTo>
                  <a:pt x="1162050" y="558800"/>
                </a:lnTo>
                <a:close/>
              </a:path>
            </a:pathLst>
          </a:custGeom>
          <a:solidFill>
            <a:srgbClr val="2D2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21" y="84455"/>
            <a:ext cx="143878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35" dirty="0">
                <a:solidFill>
                  <a:srgbClr val="000000"/>
                </a:solidFill>
              </a:rPr>
              <a:t>Career</a:t>
            </a:r>
            <a:r>
              <a:rPr sz="6600" spc="-240" dirty="0">
                <a:solidFill>
                  <a:srgbClr val="000000"/>
                </a:solidFill>
              </a:rPr>
              <a:t> </a:t>
            </a:r>
            <a:r>
              <a:rPr sz="6600" spc="140" dirty="0">
                <a:solidFill>
                  <a:srgbClr val="000000"/>
                </a:solidFill>
              </a:rPr>
              <a:t>as</a:t>
            </a:r>
            <a:r>
              <a:rPr sz="6600" spc="-235" dirty="0">
                <a:solidFill>
                  <a:srgbClr val="000000"/>
                </a:solidFill>
              </a:rPr>
              <a:t> </a:t>
            </a:r>
            <a:r>
              <a:rPr sz="6600" spc="160" dirty="0">
                <a:solidFill>
                  <a:srgbClr val="000000"/>
                </a:solidFill>
              </a:rPr>
              <a:t>a</a:t>
            </a:r>
            <a:r>
              <a:rPr sz="6600" spc="-235" dirty="0">
                <a:solidFill>
                  <a:srgbClr val="000000"/>
                </a:solidFill>
              </a:rPr>
              <a:t> </a:t>
            </a:r>
            <a:r>
              <a:rPr sz="6600" spc="210" dirty="0">
                <a:solidFill>
                  <a:srgbClr val="000000"/>
                </a:solidFill>
              </a:rPr>
              <a:t>Motivational</a:t>
            </a:r>
            <a:r>
              <a:rPr sz="6600" spc="-240" dirty="0">
                <a:solidFill>
                  <a:srgbClr val="000000"/>
                </a:solidFill>
              </a:rPr>
              <a:t> </a:t>
            </a:r>
            <a:r>
              <a:rPr sz="6600" spc="114" dirty="0">
                <a:solidFill>
                  <a:srgbClr val="000000"/>
                </a:solidFill>
              </a:rPr>
              <a:t>Speaker</a:t>
            </a:r>
            <a:endParaRPr sz="6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49" y="3344831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49" y="5145056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49" y="6945281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1320" y="3047010"/>
            <a:ext cx="1721675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15799"/>
              </a:lnSpc>
              <a:spcBef>
                <a:spcPts val="100"/>
              </a:spcBef>
              <a:tabLst>
                <a:tab pos="912494" algn="l"/>
                <a:tab pos="2315845" algn="l"/>
                <a:tab pos="4248785" algn="l"/>
                <a:tab pos="5025390" algn="l"/>
                <a:tab pos="7608570" algn="l"/>
                <a:tab pos="8998585" algn="l"/>
                <a:tab pos="10822940" algn="l"/>
                <a:tab pos="11967845" algn="l"/>
                <a:tab pos="13065125" algn="l"/>
                <a:tab pos="14596110" algn="l"/>
                <a:tab pos="16731615" algn="l"/>
              </a:tabLst>
            </a:pPr>
            <a:r>
              <a:rPr sz="3400" b="1" dirty="0">
                <a:latin typeface="Tahoma"/>
                <a:cs typeface="Tahoma"/>
              </a:rPr>
              <a:t>H</a:t>
            </a:r>
            <a:r>
              <a:rPr sz="3400" b="1" spc="80" dirty="0">
                <a:latin typeface="Tahoma"/>
                <a:cs typeface="Tahoma"/>
              </a:rPr>
              <a:t>e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95" dirty="0">
                <a:latin typeface="Tahoma"/>
                <a:cs typeface="Tahoma"/>
              </a:rPr>
              <a:t>h</a:t>
            </a:r>
            <a:r>
              <a:rPr sz="3400" b="1" spc="75" dirty="0">
                <a:latin typeface="Tahoma"/>
                <a:cs typeface="Tahoma"/>
              </a:rPr>
              <a:t>a</a:t>
            </a:r>
            <a:r>
              <a:rPr sz="3400" b="1" spc="60" dirty="0">
                <a:latin typeface="Tahoma"/>
                <a:cs typeface="Tahoma"/>
              </a:rPr>
              <a:t>s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55" dirty="0">
                <a:latin typeface="Tahoma"/>
                <a:cs typeface="Tahoma"/>
              </a:rPr>
              <a:t>s</a:t>
            </a:r>
            <a:r>
              <a:rPr sz="3400" b="1" spc="40" dirty="0">
                <a:latin typeface="Tahoma"/>
                <a:cs typeface="Tahoma"/>
              </a:rPr>
              <a:t>p</a:t>
            </a:r>
            <a:r>
              <a:rPr sz="3400" b="1" spc="60" dirty="0">
                <a:latin typeface="Tahoma"/>
                <a:cs typeface="Tahoma"/>
              </a:rPr>
              <a:t>o</a:t>
            </a:r>
            <a:r>
              <a:rPr sz="3400" b="1" spc="185" dirty="0">
                <a:latin typeface="Tahoma"/>
                <a:cs typeface="Tahoma"/>
              </a:rPr>
              <a:t>k</a:t>
            </a:r>
            <a:r>
              <a:rPr sz="3400" b="1" spc="75" dirty="0">
                <a:latin typeface="Tahoma"/>
                <a:cs typeface="Tahoma"/>
              </a:rPr>
              <a:t>e</a:t>
            </a:r>
            <a:r>
              <a:rPr sz="3400" b="1" spc="100" dirty="0">
                <a:latin typeface="Tahoma"/>
                <a:cs typeface="Tahoma"/>
              </a:rPr>
              <a:t>n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75" dirty="0">
                <a:latin typeface="Tahoma"/>
                <a:cs typeface="Tahoma"/>
              </a:rPr>
              <a:t>a</a:t>
            </a:r>
            <a:r>
              <a:rPr sz="3400" b="1" spc="150" dirty="0">
                <a:latin typeface="Tahoma"/>
                <a:cs typeface="Tahoma"/>
              </a:rPr>
              <a:t>t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95" dirty="0">
                <a:latin typeface="Tahoma"/>
                <a:cs typeface="Tahoma"/>
              </a:rPr>
              <a:t>nu</a:t>
            </a:r>
            <a:r>
              <a:rPr sz="3400" b="1" spc="150" dirty="0">
                <a:latin typeface="Tahoma"/>
                <a:cs typeface="Tahoma"/>
              </a:rPr>
              <a:t>m</a:t>
            </a:r>
            <a:r>
              <a:rPr sz="3400" b="1" spc="75" dirty="0">
                <a:latin typeface="Tahoma"/>
                <a:cs typeface="Tahoma"/>
              </a:rPr>
              <a:t>e</a:t>
            </a:r>
            <a:r>
              <a:rPr sz="3400" b="1" spc="114" dirty="0">
                <a:latin typeface="Tahoma"/>
                <a:cs typeface="Tahoma"/>
              </a:rPr>
              <a:t>r</a:t>
            </a:r>
            <a:r>
              <a:rPr sz="3400" b="1" spc="60" dirty="0">
                <a:latin typeface="Tahoma"/>
                <a:cs typeface="Tahoma"/>
              </a:rPr>
              <a:t>o</a:t>
            </a:r>
            <a:r>
              <a:rPr sz="3400" b="1" spc="95" dirty="0">
                <a:latin typeface="Tahoma"/>
                <a:cs typeface="Tahoma"/>
              </a:rPr>
              <a:t>u</a:t>
            </a:r>
            <a:r>
              <a:rPr sz="3400" b="1" spc="60" dirty="0">
                <a:latin typeface="Tahoma"/>
                <a:cs typeface="Tahoma"/>
              </a:rPr>
              <a:t>s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-80" dirty="0">
                <a:latin typeface="Tahoma"/>
                <a:cs typeface="Tahoma"/>
              </a:rPr>
              <a:t>T</a:t>
            </a:r>
            <a:r>
              <a:rPr sz="3400" b="1" spc="-235" dirty="0">
                <a:latin typeface="Tahoma"/>
                <a:cs typeface="Tahoma"/>
              </a:rPr>
              <a:t>E</a:t>
            </a:r>
            <a:r>
              <a:rPr sz="3400" b="1" spc="-85" dirty="0">
                <a:latin typeface="Tahoma"/>
                <a:cs typeface="Tahoma"/>
              </a:rPr>
              <a:t>D</a:t>
            </a:r>
            <a:r>
              <a:rPr sz="3400" b="1" spc="85" dirty="0">
                <a:latin typeface="Tahoma"/>
                <a:cs typeface="Tahoma"/>
              </a:rPr>
              <a:t>x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75" dirty="0">
                <a:latin typeface="Tahoma"/>
                <a:cs typeface="Tahoma"/>
              </a:rPr>
              <a:t>e</a:t>
            </a:r>
            <a:r>
              <a:rPr sz="3400" b="1" spc="100" dirty="0">
                <a:latin typeface="Tahoma"/>
                <a:cs typeface="Tahoma"/>
              </a:rPr>
              <a:t>v</a:t>
            </a:r>
            <a:r>
              <a:rPr sz="3400" b="1" spc="75" dirty="0">
                <a:latin typeface="Tahoma"/>
                <a:cs typeface="Tahoma"/>
              </a:rPr>
              <a:t>e</a:t>
            </a:r>
            <a:r>
              <a:rPr sz="3400" b="1" spc="95" dirty="0">
                <a:latin typeface="Tahoma"/>
                <a:cs typeface="Tahoma"/>
              </a:rPr>
              <a:t>n</a:t>
            </a:r>
            <a:r>
              <a:rPr sz="3400" b="1" spc="145" dirty="0">
                <a:latin typeface="Tahoma"/>
                <a:cs typeface="Tahoma"/>
              </a:rPr>
              <a:t>t</a:t>
            </a:r>
            <a:r>
              <a:rPr sz="3400" b="1" spc="60" dirty="0">
                <a:latin typeface="Tahoma"/>
                <a:cs typeface="Tahoma"/>
              </a:rPr>
              <a:t>s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75" dirty="0">
                <a:latin typeface="Tahoma"/>
                <a:cs typeface="Tahoma"/>
              </a:rPr>
              <a:t>a</a:t>
            </a:r>
            <a:r>
              <a:rPr sz="3400" b="1" spc="95" dirty="0">
                <a:latin typeface="Tahoma"/>
                <a:cs typeface="Tahoma"/>
              </a:rPr>
              <a:t>n</a:t>
            </a:r>
            <a:r>
              <a:rPr sz="3400" b="1" spc="45" dirty="0">
                <a:latin typeface="Tahoma"/>
                <a:cs typeface="Tahoma"/>
              </a:rPr>
              <a:t>d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95" dirty="0">
                <a:latin typeface="Tahoma"/>
                <a:cs typeface="Tahoma"/>
              </a:rPr>
              <a:t>h</a:t>
            </a:r>
            <a:r>
              <a:rPr sz="3400" b="1" spc="75" dirty="0">
                <a:latin typeface="Tahoma"/>
                <a:cs typeface="Tahoma"/>
              </a:rPr>
              <a:t>a</a:t>
            </a:r>
            <a:r>
              <a:rPr sz="3400" b="1" spc="60" dirty="0">
                <a:latin typeface="Tahoma"/>
                <a:cs typeface="Tahoma"/>
              </a:rPr>
              <a:t>s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-85" dirty="0">
                <a:latin typeface="Tahoma"/>
                <a:cs typeface="Tahoma"/>
              </a:rPr>
              <a:t>g</a:t>
            </a:r>
            <a:r>
              <a:rPr sz="3400" b="1" spc="75" dirty="0">
                <a:latin typeface="Tahoma"/>
                <a:cs typeface="Tahoma"/>
              </a:rPr>
              <a:t>i</a:t>
            </a:r>
            <a:r>
              <a:rPr sz="3400" b="1" spc="100" dirty="0">
                <a:latin typeface="Tahoma"/>
                <a:cs typeface="Tahoma"/>
              </a:rPr>
              <a:t>v</a:t>
            </a:r>
            <a:r>
              <a:rPr sz="3400" b="1" spc="75" dirty="0">
                <a:latin typeface="Tahoma"/>
                <a:cs typeface="Tahoma"/>
              </a:rPr>
              <a:t>e</a:t>
            </a:r>
            <a:r>
              <a:rPr sz="3400" b="1" spc="100" dirty="0">
                <a:latin typeface="Tahoma"/>
                <a:cs typeface="Tahoma"/>
              </a:rPr>
              <a:t>n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70" dirty="0">
                <a:latin typeface="Tahoma"/>
                <a:cs typeface="Tahoma"/>
              </a:rPr>
              <a:t>l</a:t>
            </a:r>
            <a:r>
              <a:rPr sz="3400" b="1" spc="75" dirty="0">
                <a:latin typeface="Tahoma"/>
                <a:cs typeface="Tahoma"/>
              </a:rPr>
              <a:t>e</a:t>
            </a:r>
            <a:r>
              <a:rPr sz="3400" b="1" spc="30" dirty="0">
                <a:latin typeface="Tahoma"/>
                <a:cs typeface="Tahoma"/>
              </a:rPr>
              <a:t>c</a:t>
            </a:r>
            <a:r>
              <a:rPr sz="3400" b="1" spc="145" dirty="0">
                <a:latin typeface="Tahoma"/>
                <a:cs typeface="Tahoma"/>
              </a:rPr>
              <a:t>t</a:t>
            </a:r>
            <a:r>
              <a:rPr sz="3400" b="1" spc="95" dirty="0">
                <a:latin typeface="Tahoma"/>
                <a:cs typeface="Tahoma"/>
              </a:rPr>
              <a:t>u</a:t>
            </a:r>
            <a:r>
              <a:rPr sz="3400" b="1" spc="114" dirty="0">
                <a:latin typeface="Tahoma"/>
                <a:cs typeface="Tahoma"/>
              </a:rPr>
              <a:t>r</a:t>
            </a:r>
            <a:r>
              <a:rPr sz="3400" b="1" spc="75" dirty="0">
                <a:latin typeface="Tahoma"/>
                <a:cs typeface="Tahoma"/>
              </a:rPr>
              <a:t>e</a:t>
            </a:r>
            <a:r>
              <a:rPr sz="3400" b="1" spc="60" dirty="0">
                <a:latin typeface="Tahoma"/>
                <a:cs typeface="Tahoma"/>
              </a:rPr>
              <a:t>s</a:t>
            </a:r>
            <a:r>
              <a:rPr sz="3400" b="1" dirty="0">
                <a:latin typeface="Tahoma"/>
                <a:cs typeface="Tahoma"/>
              </a:rPr>
              <a:t>	</a:t>
            </a:r>
            <a:r>
              <a:rPr sz="3400" b="1" spc="75" dirty="0">
                <a:latin typeface="Tahoma"/>
                <a:cs typeface="Tahoma"/>
              </a:rPr>
              <a:t>a</a:t>
            </a:r>
            <a:r>
              <a:rPr sz="3400" b="1" spc="120" dirty="0">
                <a:latin typeface="Tahoma"/>
                <a:cs typeface="Tahoma"/>
              </a:rPr>
              <a:t>t  </a:t>
            </a:r>
            <a:r>
              <a:rPr sz="3400" b="1" spc="95" dirty="0">
                <a:latin typeface="Tahoma"/>
                <a:cs typeface="Tahoma"/>
              </a:rPr>
              <a:t>numerous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80" dirty="0">
                <a:latin typeface="Tahoma"/>
                <a:cs typeface="Tahoma"/>
              </a:rPr>
              <a:t>corporates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105" dirty="0">
                <a:latin typeface="Tahoma"/>
                <a:cs typeface="Tahoma"/>
              </a:rPr>
              <a:t>like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50" dirty="0">
                <a:latin typeface="Tahoma"/>
                <a:cs typeface="Tahoma"/>
              </a:rPr>
              <a:t>Barclays,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dirty="0">
                <a:latin typeface="Tahoma"/>
                <a:cs typeface="Tahoma"/>
              </a:rPr>
              <a:t>Infosys,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80" dirty="0">
                <a:latin typeface="Tahoma"/>
                <a:cs typeface="Tahoma"/>
              </a:rPr>
              <a:t>Bank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80" dirty="0">
                <a:latin typeface="Tahoma"/>
                <a:cs typeface="Tahoma"/>
              </a:rPr>
              <a:t>of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80" dirty="0">
                <a:latin typeface="Tahoma"/>
                <a:cs typeface="Tahoma"/>
              </a:rPr>
              <a:t>America,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10" dirty="0">
                <a:latin typeface="Tahoma"/>
                <a:cs typeface="Tahoma"/>
              </a:rPr>
              <a:t>Ford,</a:t>
            </a:r>
            <a:r>
              <a:rPr sz="3400" b="1" spc="-114" dirty="0">
                <a:latin typeface="Tahoma"/>
                <a:cs typeface="Tahoma"/>
              </a:rPr>
              <a:t> EY.</a:t>
            </a:r>
            <a:endParaRPr sz="3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 dirty="0">
              <a:latin typeface="Tahoma"/>
              <a:cs typeface="Tahoma"/>
            </a:endParaRPr>
          </a:p>
          <a:p>
            <a:pPr marL="12700" marR="12065" indent="130810">
              <a:lnSpc>
                <a:spcPct val="115799"/>
              </a:lnSpc>
            </a:pPr>
            <a:r>
              <a:rPr sz="3400" b="1" spc="65" dirty="0">
                <a:latin typeface="Tahoma"/>
                <a:cs typeface="Tahoma"/>
              </a:rPr>
              <a:t>Gaur </a:t>
            </a:r>
            <a:r>
              <a:rPr sz="3400" b="1" spc="45" dirty="0">
                <a:latin typeface="Tahoma"/>
                <a:cs typeface="Tahoma"/>
              </a:rPr>
              <a:t>Gopal </a:t>
            </a:r>
            <a:r>
              <a:rPr sz="3400" b="1" spc="15" dirty="0">
                <a:latin typeface="Tahoma"/>
                <a:cs typeface="Tahoma"/>
              </a:rPr>
              <a:t>Das </a:t>
            </a:r>
            <a:r>
              <a:rPr sz="3400" b="1" spc="70" dirty="0">
                <a:latin typeface="Tahoma"/>
                <a:cs typeface="Tahoma"/>
              </a:rPr>
              <a:t>is </a:t>
            </a:r>
            <a:r>
              <a:rPr sz="3400" b="1" spc="80" dirty="0">
                <a:latin typeface="Tahoma"/>
                <a:cs typeface="Tahoma"/>
              </a:rPr>
              <a:t>one of </a:t>
            </a:r>
            <a:r>
              <a:rPr sz="3400" b="1" spc="105" dirty="0">
                <a:latin typeface="Tahoma"/>
                <a:cs typeface="Tahoma"/>
              </a:rPr>
              <a:t>the </a:t>
            </a:r>
            <a:r>
              <a:rPr sz="3400" b="1" spc="95" dirty="0">
                <a:latin typeface="Tahoma"/>
                <a:cs typeface="Tahoma"/>
              </a:rPr>
              <a:t>rarest </a:t>
            </a:r>
            <a:r>
              <a:rPr sz="3400" b="1" spc="80" dirty="0">
                <a:latin typeface="Tahoma"/>
                <a:cs typeface="Tahoma"/>
              </a:rPr>
              <a:t>inspirational </a:t>
            </a:r>
            <a:r>
              <a:rPr sz="3400" b="1" spc="85" dirty="0">
                <a:latin typeface="Tahoma"/>
                <a:cs typeface="Tahoma"/>
              </a:rPr>
              <a:t>speakers </a:t>
            </a:r>
            <a:r>
              <a:rPr sz="3400" b="1" spc="105" dirty="0">
                <a:latin typeface="Tahoma"/>
                <a:cs typeface="Tahoma"/>
              </a:rPr>
              <a:t>from the </a:t>
            </a:r>
            <a:r>
              <a:rPr sz="3400" b="1" spc="95" dirty="0">
                <a:latin typeface="Tahoma"/>
                <a:cs typeface="Tahoma"/>
              </a:rPr>
              <a:t>country </a:t>
            </a:r>
            <a:r>
              <a:rPr sz="3400" b="1" spc="-985" dirty="0">
                <a:latin typeface="Tahoma"/>
                <a:cs typeface="Tahoma"/>
              </a:rPr>
              <a:t> </a:t>
            </a:r>
            <a:r>
              <a:rPr sz="3400" b="1" spc="105" dirty="0">
                <a:latin typeface="Tahoma"/>
                <a:cs typeface="Tahoma"/>
              </a:rPr>
              <a:t>to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have</a:t>
            </a:r>
            <a:r>
              <a:rPr sz="3400" b="1" spc="-110" dirty="0">
                <a:latin typeface="Tahoma"/>
                <a:cs typeface="Tahoma"/>
              </a:rPr>
              <a:t> </a:t>
            </a:r>
            <a:r>
              <a:rPr sz="3400" b="1" spc="55" dirty="0">
                <a:latin typeface="Tahoma"/>
                <a:cs typeface="Tahoma"/>
              </a:rPr>
              <a:t>given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85" dirty="0">
                <a:latin typeface="Tahoma"/>
                <a:cs typeface="Tahoma"/>
              </a:rPr>
              <a:t>lectures</a:t>
            </a:r>
            <a:r>
              <a:rPr sz="3400" b="1" spc="-110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in</a:t>
            </a:r>
            <a:r>
              <a:rPr sz="3400" b="1" spc="-110" dirty="0">
                <a:latin typeface="Tahoma"/>
                <a:cs typeface="Tahoma"/>
              </a:rPr>
              <a:t> </a:t>
            </a:r>
            <a:r>
              <a:rPr sz="3400" b="1" spc="105" dirty="0">
                <a:latin typeface="Tahoma"/>
                <a:cs typeface="Tahoma"/>
              </a:rPr>
              <a:t>the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75" dirty="0">
                <a:latin typeface="Tahoma"/>
                <a:cs typeface="Tahoma"/>
              </a:rPr>
              <a:t>British</a:t>
            </a:r>
            <a:r>
              <a:rPr sz="3400" b="1" spc="-110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parliament</a:t>
            </a:r>
            <a:r>
              <a:rPr sz="3400" b="1" spc="-110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and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15" dirty="0">
                <a:latin typeface="Tahoma"/>
                <a:cs typeface="Tahoma"/>
              </a:rPr>
              <a:t>Google’s</a:t>
            </a:r>
            <a:r>
              <a:rPr sz="3400" b="1" spc="-110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head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50" dirty="0">
                <a:latin typeface="Tahoma"/>
                <a:cs typeface="Tahoma"/>
              </a:rPr>
              <a:t>office.</a:t>
            </a:r>
            <a:endParaRPr sz="3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 dirty="0">
              <a:latin typeface="Tahoma"/>
              <a:cs typeface="Tahoma"/>
            </a:endParaRPr>
          </a:p>
          <a:p>
            <a:pPr marL="12700" marR="5080">
              <a:lnSpc>
                <a:spcPct val="115799"/>
              </a:lnSpc>
            </a:pPr>
            <a:r>
              <a:rPr sz="3400" b="1" spc="40" dirty="0">
                <a:latin typeface="Tahoma"/>
                <a:cs typeface="Tahoma"/>
              </a:rPr>
              <a:t>He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75" dirty="0">
                <a:latin typeface="Tahoma"/>
                <a:cs typeface="Tahoma"/>
              </a:rPr>
              <a:t>has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65" dirty="0">
                <a:latin typeface="Tahoma"/>
                <a:cs typeface="Tahoma"/>
              </a:rPr>
              <a:t>also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100" dirty="0">
                <a:latin typeface="Tahoma"/>
                <a:cs typeface="Tahoma"/>
              </a:rPr>
              <a:t>written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80" dirty="0">
                <a:latin typeface="Tahoma"/>
                <a:cs typeface="Tahoma"/>
              </a:rPr>
              <a:t>several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75" dirty="0">
                <a:latin typeface="Tahoma"/>
                <a:cs typeface="Tahoma"/>
              </a:rPr>
              <a:t>novels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and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80" dirty="0">
                <a:latin typeface="Tahoma"/>
                <a:cs typeface="Tahoma"/>
              </a:rPr>
              <a:t>books</a:t>
            </a:r>
            <a:r>
              <a:rPr sz="3400" b="1" spc="160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till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65" dirty="0">
                <a:latin typeface="Tahoma"/>
                <a:cs typeface="Tahoma"/>
              </a:rPr>
              <a:t>date,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such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as</a:t>
            </a:r>
            <a:r>
              <a:rPr sz="3400" b="1" spc="155" dirty="0">
                <a:latin typeface="Tahoma"/>
                <a:cs typeface="Tahoma"/>
              </a:rPr>
              <a:t> </a:t>
            </a:r>
            <a:r>
              <a:rPr sz="3400" b="1" spc="45" dirty="0">
                <a:latin typeface="Tahoma"/>
                <a:cs typeface="Tahoma"/>
              </a:rPr>
              <a:t>‘Checkmate,’ </a:t>
            </a:r>
            <a:r>
              <a:rPr sz="3400" b="1" spc="-980" dirty="0">
                <a:latin typeface="Tahoma"/>
                <a:cs typeface="Tahoma"/>
              </a:rPr>
              <a:t> </a:t>
            </a:r>
            <a:r>
              <a:rPr sz="3400" b="1" spc="25" dirty="0">
                <a:latin typeface="Tahoma"/>
                <a:cs typeface="Tahoma"/>
              </a:rPr>
              <a:t>‘Conquest,’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and</a:t>
            </a:r>
            <a:r>
              <a:rPr sz="3400" b="1" spc="-114" dirty="0">
                <a:latin typeface="Tahoma"/>
                <a:cs typeface="Tahoma"/>
              </a:rPr>
              <a:t> </a:t>
            </a:r>
            <a:r>
              <a:rPr sz="3400" b="1" spc="20" dirty="0">
                <a:latin typeface="Tahoma"/>
                <a:cs typeface="Tahoma"/>
              </a:rPr>
              <a:t>‘Revival'.</a:t>
            </a:r>
            <a:endParaRPr sz="3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272166" y="2754286"/>
            <a:ext cx="3686175" cy="5080635"/>
            <a:chOff x="14272166" y="2754286"/>
            <a:chExt cx="3686175" cy="5080635"/>
          </a:xfrm>
        </p:grpSpPr>
        <p:sp>
          <p:nvSpPr>
            <p:cNvPr id="4" name="object 4"/>
            <p:cNvSpPr/>
            <p:nvPr/>
          </p:nvSpPr>
          <p:spPr>
            <a:xfrm>
              <a:off x="15960733" y="5238946"/>
              <a:ext cx="1209040" cy="2595880"/>
            </a:xfrm>
            <a:custGeom>
              <a:avLst/>
              <a:gdLst/>
              <a:ahLst/>
              <a:cxnLst/>
              <a:rect l="l" t="t" r="r" b="b"/>
              <a:pathLst>
                <a:path w="1209040" h="2595879">
                  <a:moveTo>
                    <a:pt x="526821" y="2595812"/>
                  </a:moveTo>
                  <a:lnTo>
                    <a:pt x="0" y="159281"/>
                  </a:lnTo>
                  <a:lnTo>
                    <a:pt x="735336" y="0"/>
                  </a:lnTo>
                  <a:lnTo>
                    <a:pt x="1208450" y="2188315"/>
                  </a:lnTo>
                  <a:lnTo>
                    <a:pt x="526821" y="2595812"/>
                  </a:lnTo>
                  <a:close/>
                </a:path>
              </a:pathLst>
            </a:custGeom>
            <a:solidFill>
              <a:srgbClr val="991B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96070" y="5079602"/>
              <a:ext cx="1262380" cy="2436495"/>
            </a:xfrm>
            <a:custGeom>
              <a:avLst/>
              <a:gdLst/>
              <a:ahLst/>
              <a:cxnLst/>
              <a:rect l="l" t="t" r="r" b="b"/>
              <a:pathLst>
                <a:path w="1262380" h="2436495">
                  <a:moveTo>
                    <a:pt x="1262033" y="2436468"/>
                  </a:moveTo>
                  <a:lnTo>
                    <a:pt x="473114" y="2347658"/>
                  </a:lnTo>
                  <a:lnTo>
                    <a:pt x="0" y="159343"/>
                  </a:lnTo>
                  <a:lnTo>
                    <a:pt x="735524" y="0"/>
                  </a:lnTo>
                  <a:lnTo>
                    <a:pt x="1262033" y="2436468"/>
                  </a:lnTo>
                  <a:close/>
                </a:path>
              </a:pathLst>
            </a:custGeom>
            <a:solidFill>
              <a:srgbClr val="C22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5195" y="5746517"/>
              <a:ext cx="699135" cy="1725295"/>
            </a:xfrm>
            <a:custGeom>
              <a:avLst/>
              <a:gdLst/>
              <a:ahLst/>
              <a:cxnLst/>
              <a:rect l="l" t="t" r="r" b="b"/>
              <a:pathLst>
                <a:path w="699134" h="1725295">
                  <a:moveTo>
                    <a:pt x="698573" y="1725117"/>
                  </a:moveTo>
                  <a:lnTo>
                    <a:pt x="303988" y="1680743"/>
                  </a:lnTo>
                  <a:lnTo>
                    <a:pt x="0" y="274626"/>
                  </a:lnTo>
                  <a:lnTo>
                    <a:pt x="39014" y="276003"/>
                  </a:lnTo>
                  <a:lnTo>
                    <a:pt x="200512" y="35986"/>
                  </a:lnTo>
                  <a:lnTo>
                    <a:pt x="325683" y="0"/>
                  </a:lnTo>
                  <a:lnTo>
                    <a:pt x="698573" y="1725117"/>
                  </a:lnTo>
                  <a:close/>
                </a:path>
              </a:pathLst>
            </a:custGeom>
            <a:solidFill>
              <a:srgbClr val="B320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98308" y="6012382"/>
              <a:ext cx="671195" cy="1618615"/>
            </a:xfrm>
            <a:custGeom>
              <a:avLst/>
              <a:gdLst/>
              <a:ahLst/>
              <a:cxnLst/>
              <a:rect l="l" t="t" r="r" b="b"/>
              <a:pathLst>
                <a:path w="671194" h="1618615">
                  <a:moveTo>
                    <a:pt x="329935" y="1618345"/>
                  </a:moveTo>
                  <a:lnTo>
                    <a:pt x="0" y="91125"/>
                  </a:lnTo>
                  <a:lnTo>
                    <a:pt x="116543" y="0"/>
                  </a:lnTo>
                  <a:lnTo>
                    <a:pt x="366886" y="8762"/>
                  </a:lnTo>
                  <a:lnTo>
                    <a:pt x="670875" y="1414878"/>
                  </a:lnTo>
                  <a:lnTo>
                    <a:pt x="329935" y="1618345"/>
                  </a:lnTo>
                  <a:close/>
                </a:path>
              </a:pathLst>
            </a:custGeom>
            <a:solidFill>
              <a:srgbClr val="8C1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61085" y="5238946"/>
              <a:ext cx="1209040" cy="2595880"/>
            </a:xfrm>
            <a:custGeom>
              <a:avLst/>
              <a:gdLst/>
              <a:ahLst/>
              <a:cxnLst/>
              <a:rect l="l" t="t" r="r" b="b"/>
              <a:pathLst>
                <a:path w="1209040" h="2595879">
                  <a:moveTo>
                    <a:pt x="681941" y="2595812"/>
                  </a:moveTo>
                  <a:lnTo>
                    <a:pt x="0" y="2188315"/>
                  </a:lnTo>
                  <a:lnTo>
                    <a:pt x="472863" y="0"/>
                  </a:lnTo>
                  <a:lnTo>
                    <a:pt x="1208450" y="159281"/>
                  </a:lnTo>
                  <a:lnTo>
                    <a:pt x="681941" y="2595812"/>
                  </a:lnTo>
                  <a:close/>
                </a:path>
              </a:pathLst>
            </a:custGeom>
            <a:solidFill>
              <a:srgbClr val="991B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72166" y="5079602"/>
              <a:ext cx="1262380" cy="2436495"/>
            </a:xfrm>
            <a:custGeom>
              <a:avLst/>
              <a:gdLst/>
              <a:ahLst/>
              <a:cxnLst/>
              <a:rect l="l" t="t" r="r" b="b"/>
              <a:pathLst>
                <a:path w="1262380" h="2436495">
                  <a:moveTo>
                    <a:pt x="0" y="2436468"/>
                  </a:moveTo>
                  <a:lnTo>
                    <a:pt x="526821" y="0"/>
                  </a:lnTo>
                  <a:lnTo>
                    <a:pt x="1261783" y="159343"/>
                  </a:lnTo>
                  <a:lnTo>
                    <a:pt x="788919" y="2347658"/>
                  </a:lnTo>
                  <a:lnTo>
                    <a:pt x="0" y="2436468"/>
                  </a:lnTo>
                  <a:close/>
                </a:path>
              </a:pathLst>
            </a:custGeom>
            <a:solidFill>
              <a:srgbClr val="C22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66750" y="5746580"/>
              <a:ext cx="698500" cy="1725295"/>
            </a:xfrm>
            <a:custGeom>
              <a:avLst/>
              <a:gdLst/>
              <a:ahLst/>
              <a:cxnLst/>
              <a:rect l="l" t="t" r="r" b="b"/>
              <a:pathLst>
                <a:path w="698500" h="1725295">
                  <a:moveTo>
                    <a:pt x="0" y="1725054"/>
                  </a:moveTo>
                  <a:lnTo>
                    <a:pt x="372701" y="0"/>
                  </a:lnTo>
                  <a:lnTo>
                    <a:pt x="497498" y="35924"/>
                  </a:lnTo>
                  <a:lnTo>
                    <a:pt x="659308" y="275941"/>
                  </a:lnTo>
                  <a:lnTo>
                    <a:pt x="698197" y="274564"/>
                  </a:lnTo>
                  <a:lnTo>
                    <a:pt x="394334" y="1680681"/>
                  </a:lnTo>
                  <a:lnTo>
                    <a:pt x="0" y="1725054"/>
                  </a:lnTo>
                  <a:close/>
                </a:path>
              </a:pathLst>
            </a:custGeom>
            <a:solidFill>
              <a:srgbClr val="B320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61085" y="6012382"/>
              <a:ext cx="671195" cy="1618615"/>
            </a:xfrm>
            <a:custGeom>
              <a:avLst/>
              <a:gdLst/>
              <a:ahLst/>
              <a:cxnLst/>
              <a:rect l="l" t="t" r="r" b="b"/>
              <a:pathLst>
                <a:path w="671194" h="1618615">
                  <a:moveTo>
                    <a:pt x="340939" y="1618345"/>
                  </a:moveTo>
                  <a:lnTo>
                    <a:pt x="0" y="1414878"/>
                  </a:lnTo>
                  <a:lnTo>
                    <a:pt x="303863" y="8762"/>
                  </a:lnTo>
                  <a:lnTo>
                    <a:pt x="554081" y="0"/>
                  </a:lnTo>
                  <a:lnTo>
                    <a:pt x="670875" y="91250"/>
                  </a:lnTo>
                  <a:lnTo>
                    <a:pt x="340939" y="1618345"/>
                  </a:lnTo>
                  <a:close/>
                </a:path>
              </a:pathLst>
            </a:custGeom>
            <a:solidFill>
              <a:srgbClr val="8C1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98838" y="2754286"/>
              <a:ext cx="3433445" cy="3436620"/>
            </a:xfrm>
            <a:custGeom>
              <a:avLst/>
              <a:gdLst/>
              <a:ahLst/>
              <a:cxnLst/>
              <a:rect l="l" t="t" r="r" b="b"/>
              <a:pathLst>
                <a:path w="3433444" h="3436620">
                  <a:moveTo>
                    <a:pt x="1988116" y="3436277"/>
                  </a:moveTo>
                  <a:lnTo>
                    <a:pt x="1716139" y="3337329"/>
                  </a:lnTo>
                  <a:lnTo>
                    <a:pt x="1444476" y="3436277"/>
                  </a:lnTo>
                  <a:lnTo>
                    <a:pt x="1216328" y="3258095"/>
                  </a:lnTo>
                  <a:lnTo>
                    <a:pt x="927220" y="3268234"/>
                  </a:lnTo>
                  <a:lnTo>
                    <a:pt x="765410" y="3028217"/>
                  </a:lnTo>
                  <a:lnTo>
                    <a:pt x="487369" y="2948107"/>
                  </a:lnTo>
                  <a:lnTo>
                    <a:pt x="407652" y="2669788"/>
                  </a:lnTo>
                  <a:lnTo>
                    <a:pt x="167875" y="2507816"/>
                  </a:lnTo>
                  <a:lnTo>
                    <a:pt x="178066" y="2218481"/>
                  </a:lnTo>
                  <a:lnTo>
                    <a:pt x="0" y="1990356"/>
                  </a:lnTo>
                  <a:lnTo>
                    <a:pt x="98911" y="1718107"/>
                  </a:lnTo>
                  <a:lnTo>
                    <a:pt x="0" y="1446171"/>
                  </a:lnTo>
                  <a:lnTo>
                    <a:pt x="178066" y="1217796"/>
                  </a:lnTo>
                  <a:lnTo>
                    <a:pt x="167875" y="928461"/>
                  </a:lnTo>
                  <a:lnTo>
                    <a:pt x="407652" y="766489"/>
                  </a:lnTo>
                  <a:lnTo>
                    <a:pt x="487369" y="488107"/>
                  </a:lnTo>
                  <a:lnTo>
                    <a:pt x="765410" y="408310"/>
                  </a:lnTo>
                  <a:lnTo>
                    <a:pt x="927220" y="168356"/>
                  </a:lnTo>
                  <a:lnTo>
                    <a:pt x="1216328" y="178181"/>
                  </a:lnTo>
                  <a:lnTo>
                    <a:pt x="1444476" y="0"/>
                  </a:lnTo>
                  <a:lnTo>
                    <a:pt x="1716139" y="98948"/>
                  </a:lnTo>
                  <a:lnTo>
                    <a:pt x="1988116" y="0"/>
                  </a:lnTo>
                  <a:lnTo>
                    <a:pt x="2216013" y="178181"/>
                  </a:lnTo>
                  <a:lnTo>
                    <a:pt x="2505371" y="168356"/>
                  </a:lnTo>
                  <a:lnTo>
                    <a:pt x="2666869" y="408310"/>
                  </a:lnTo>
                  <a:lnTo>
                    <a:pt x="2945223" y="488107"/>
                  </a:lnTo>
                  <a:lnTo>
                    <a:pt x="3024940" y="766489"/>
                  </a:lnTo>
                  <a:lnTo>
                    <a:pt x="3264717" y="928461"/>
                  </a:lnTo>
                  <a:lnTo>
                    <a:pt x="3254838" y="1217796"/>
                  </a:lnTo>
                  <a:lnTo>
                    <a:pt x="3432842" y="1446171"/>
                  </a:lnTo>
                  <a:lnTo>
                    <a:pt x="3333743" y="1718107"/>
                  </a:lnTo>
                  <a:lnTo>
                    <a:pt x="3432842" y="1990356"/>
                  </a:lnTo>
                  <a:lnTo>
                    <a:pt x="3254838" y="2218481"/>
                  </a:lnTo>
                  <a:lnTo>
                    <a:pt x="3264717" y="2507816"/>
                  </a:lnTo>
                  <a:lnTo>
                    <a:pt x="3024940" y="2669788"/>
                  </a:lnTo>
                  <a:lnTo>
                    <a:pt x="2945223" y="2948107"/>
                  </a:lnTo>
                  <a:lnTo>
                    <a:pt x="2666869" y="3028217"/>
                  </a:lnTo>
                  <a:lnTo>
                    <a:pt x="2505371" y="3268234"/>
                  </a:lnTo>
                  <a:lnTo>
                    <a:pt x="2216013" y="3258095"/>
                  </a:lnTo>
                  <a:lnTo>
                    <a:pt x="1988116" y="3436277"/>
                  </a:lnTo>
                  <a:close/>
                </a:path>
              </a:pathLst>
            </a:custGeom>
            <a:solidFill>
              <a:srgbClr val="D89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575716" y="2931592"/>
              <a:ext cx="3079115" cy="3082290"/>
            </a:xfrm>
            <a:custGeom>
              <a:avLst/>
              <a:gdLst/>
              <a:ahLst/>
              <a:cxnLst/>
              <a:rect l="l" t="t" r="r" b="b"/>
              <a:pathLst>
                <a:path w="3079115" h="3082290">
                  <a:moveTo>
                    <a:pt x="1783415" y="3081666"/>
                  </a:moveTo>
                  <a:lnTo>
                    <a:pt x="1539261" y="2992856"/>
                  </a:lnTo>
                  <a:lnTo>
                    <a:pt x="1295733" y="3081666"/>
                  </a:lnTo>
                  <a:lnTo>
                    <a:pt x="1091031" y="2921759"/>
                  </a:lnTo>
                  <a:lnTo>
                    <a:pt x="831810" y="2931021"/>
                  </a:lnTo>
                  <a:lnTo>
                    <a:pt x="686881" y="2715664"/>
                  </a:lnTo>
                  <a:lnTo>
                    <a:pt x="437538" y="2644003"/>
                  </a:lnTo>
                  <a:lnTo>
                    <a:pt x="365886" y="2394410"/>
                  </a:lnTo>
                  <a:lnTo>
                    <a:pt x="150806" y="2248961"/>
                  </a:lnTo>
                  <a:lnTo>
                    <a:pt x="160059" y="1989542"/>
                  </a:lnTo>
                  <a:lnTo>
                    <a:pt x="0" y="1784949"/>
                  </a:lnTo>
                  <a:lnTo>
                    <a:pt x="88970" y="1540801"/>
                  </a:lnTo>
                  <a:lnTo>
                    <a:pt x="0" y="1296779"/>
                  </a:lnTo>
                  <a:lnTo>
                    <a:pt x="160059" y="1092123"/>
                  </a:lnTo>
                  <a:lnTo>
                    <a:pt x="150806" y="832705"/>
                  </a:lnTo>
                  <a:lnTo>
                    <a:pt x="365886" y="687255"/>
                  </a:lnTo>
                  <a:lnTo>
                    <a:pt x="437538" y="437663"/>
                  </a:lnTo>
                  <a:lnTo>
                    <a:pt x="686881" y="366252"/>
                  </a:lnTo>
                  <a:lnTo>
                    <a:pt x="831810" y="150894"/>
                  </a:lnTo>
                  <a:lnTo>
                    <a:pt x="1091031" y="159969"/>
                  </a:lnTo>
                  <a:lnTo>
                    <a:pt x="1295733" y="0"/>
                  </a:lnTo>
                  <a:lnTo>
                    <a:pt x="1539261" y="88809"/>
                  </a:lnTo>
                  <a:lnTo>
                    <a:pt x="1783415" y="0"/>
                  </a:lnTo>
                  <a:lnTo>
                    <a:pt x="1987803" y="159969"/>
                  </a:lnTo>
                  <a:lnTo>
                    <a:pt x="2247025" y="150894"/>
                  </a:lnTo>
                  <a:lnTo>
                    <a:pt x="2392017" y="366252"/>
                  </a:lnTo>
                  <a:lnTo>
                    <a:pt x="2641610" y="437663"/>
                  </a:lnTo>
                  <a:lnTo>
                    <a:pt x="2712949" y="687255"/>
                  </a:lnTo>
                  <a:lnTo>
                    <a:pt x="2928092" y="832705"/>
                  </a:lnTo>
                  <a:lnTo>
                    <a:pt x="2919088" y="1092123"/>
                  </a:lnTo>
                  <a:lnTo>
                    <a:pt x="3078585" y="1296779"/>
                  </a:lnTo>
                  <a:lnTo>
                    <a:pt x="2989865" y="1540801"/>
                  </a:lnTo>
                  <a:lnTo>
                    <a:pt x="3078585" y="1784949"/>
                  </a:lnTo>
                  <a:lnTo>
                    <a:pt x="2919088" y="1989542"/>
                  </a:lnTo>
                  <a:lnTo>
                    <a:pt x="2928092" y="2248961"/>
                  </a:lnTo>
                  <a:lnTo>
                    <a:pt x="2712949" y="2394410"/>
                  </a:lnTo>
                  <a:lnTo>
                    <a:pt x="2641610" y="2644003"/>
                  </a:lnTo>
                  <a:lnTo>
                    <a:pt x="2392017" y="2715664"/>
                  </a:lnTo>
                  <a:lnTo>
                    <a:pt x="2247025" y="2931021"/>
                  </a:lnTo>
                  <a:lnTo>
                    <a:pt x="1987803" y="2921759"/>
                  </a:lnTo>
                  <a:lnTo>
                    <a:pt x="1783415" y="3081666"/>
                  </a:lnTo>
                  <a:close/>
                </a:path>
              </a:pathLst>
            </a:custGeom>
            <a:solidFill>
              <a:srgbClr val="F5C1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44604" y="3300911"/>
              <a:ext cx="2341245" cy="2336800"/>
            </a:xfrm>
            <a:custGeom>
              <a:avLst/>
              <a:gdLst/>
              <a:ahLst/>
              <a:cxnLst/>
              <a:rect l="l" t="t" r="r" b="b"/>
              <a:pathLst>
                <a:path w="2341244" h="2336800">
                  <a:moveTo>
                    <a:pt x="1117341" y="12700"/>
                  </a:moveTo>
                  <a:lnTo>
                    <a:pt x="980536" y="12700"/>
                  </a:lnTo>
                  <a:lnTo>
                    <a:pt x="1027175" y="0"/>
                  </a:lnTo>
                  <a:lnTo>
                    <a:pt x="1170373" y="0"/>
                  </a:lnTo>
                  <a:lnTo>
                    <a:pt x="1117341" y="12700"/>
                  </a:lnTo>
                  <a:close/>
                </a:path>
                <a:path w="2341244" h="2336800">
                  <a:moveTo>
                    <a:pt x="1360296" y="12700"/>
                  </a:moveTo>
                  <a:lnTo>
                    <a:pt x="1223436" y="12700"/>
                  </a:lnTo>
                  <a:lnTo>
                    <a:pt x="1170373" y="0"/>
                  </a:lnTo>
                  <a:lnTo>
                    <a:pt x="1313637" y="0"/>
                  </a:lnTo>
                  <a:lnTo>
                    <a:pt x="1360296" y="12700"/>
                  </a:lnTo>
                  <a:close/>
                </a:path>
                <a:path w="2341244" h="2336800">
                  <a:moveTo>
                    <a:pt x="1064923" y="2324100"/>
                  </a:moveTo>
                  <a:lnTo>
                    <a:pt x="980536" y="2324100"/>
                  </a:lnTo>
                  <a:lnTo>
                    <a:pt x="889123" y="2298700"/>
                  </a:lnTo>
                  <a:lnTo>
                    <a:pt x="714817" y="2247900"/>
                  </a:lnTo>
                  <a:lnTo>
                    <a:pt x="673235" y="2222500"/>
                  </a:lnTo>
                  <a:lnTo>
                    <a:pt x="632525" y="2209800"/>
                  </a:lnTo>
                  <a:lnTo>
                    <a:pt x="592727" y="2184400"/>
                  </a:lnTo>
                  <a:lnTo>
                    <a:pt x="553876" y="2159000"/>
                  </a:lnTo>
                  <a:lnTo>
                    <a:pt x="516012" y="2133600"/>
                  </a:lnTo>
                  <a:lnTo>
                    <a:pt x="479172" y="2108200"/>
                  </a:lnTo>
                  <a:lnTo>
                    <a:pt x="443392" y="2082800"/>
                  </a:lnTo>
                  <a:lnTo>
                    <a:pt x="408712" y="2057400"/>
                  </a:lnTo>
                  <a:lnTo>
                    <a:pt x="375169" y="2019300"/>
                  </a:lnTo>
                  <a:lnTo>
                    <a:pt x="342799" y="1993900"/>
                  </a:lnTo>
                  <a:lnTo>
                    <a:pt x="311642" y="1955800"/>
                  </a:lnTo>
                  <a:lnTo>
                    <a:pt x="281734" y="1930400"/>
                  </a:lnTo>
                  <a:lnTo>
                    <a:pt x="253113" y="1892300"/>
                  </a:lnTo>
                  <a:lnTo>
                    <a:pt x="225818" y="1854200"/>
                  </a:lnTo>
                  <a:lnTo>
                    <a:pt x="199885" y="1816100"/>
                  </a:lnTo>
                  <a:lnTo>
                    <a:pt x="175352" y="1778000"/>
                  </a:lnTo>
                  <a:lnTo>
                    <a:pt x="152257" y="1739900"/>
                  </a:lnTo>
                  <a:lnTo>
                    <a:pt x="130637" y="1701800"/>
                  </a:lnTo>
                  <a:lnTo>
                    <a:pt x="110531" y="1663700"/>
                  </a:lnTo>
                  <a:lnTo>
                    <a:pt x="91975" y="1625600"/>
                  </a:lnTo>
                  <a:lnTo>
                    <a:pt x="75008" y="1574800"/>
                  </a:lnTo>
                  <a:lnTo>
                    <a:pt x="59667" y="1536700"/>
                  </a:lnTo>
                  <a:lnTo>
                    <a:pt x="45990" y="1485900"/>
                  </a:lnTo>
                  <a:lnTo>
                    <a:pt x="34014" y="1447800"/>
                  </a:lnTo>
                  <a:lnTo>
                    <a:pt x="23778" y="1397000"/>
                  </a:lnTo>
                  <a:lnTo>
                    <a:pt x="15318" y="1358900"/>
                  </a:lnTo>
                  <a:lnTo>
                    <a:pt x="8673" y="1308100"/>
                  </a:lnTo>
                  <a:lnTo>
                    <a:pt x="3879" y="1257300"/>
                  </a:lnTo>
                  <a:lnTo>
                    <a:pt x="976" y="1219200"/>
                  </a:lnTo>
                  <a:lnTo>
                    <a:pt x="0" y="1168400"/>
                  </a:lnTo>
                  <a:lnTo>
                    <a:pt x="976" y="1117600"/>
                  </a:lnTo>
                  <a:lnTo>
                    <a:pt x="3879" y="1066800"/>
                  </a:lnTo>
                  <a:lnTo>
                    <a:pt x="8673" y="1016000"/>
                  </a:lnTo>
                  <a:lnTo>
                    <a:pt x="15318" y="977900"/>
                  </a:lnTo>
                  <a:lnTo>
                    <a:pt x="23778" y="927100"/>
                  </a:lnTo>
                  <a:lnTo>
                    <a:pt x="34014" y="889000"/>
                  </a:lnTo>
                  <a:lnTo>
                    <a:pt x="45990" y="838200"/>
                  </a:lnTo>
                  <a:lnTo>
                    <a:pt x="59667" y="800100"/>
                  </a:lnTo>
                  <a:lnTo>
                    <a:pt x="75008" y="749300"/>
                  </a:lnTo>
                  <a:lnTo>
                    <a:pt x="91975" y="711200"/>
                  </a:lnTo>
                  <a:lnTo>
                    <a:pt x="110531" y="673100"/>
                  </a:lnTo>
                  <a:lnTo>
                    <a:pt x="130637" y="622300"/>
                  </a:lnTo>
                  <a:lnTo>
                    <a:pt x="152257" y="584200"/>
                  </a:lnTo>
                  <a:lnTo>
                    <a:pt x="175352" y="546100"/>
                  </a:lnTo>
                  <a:lnTo>
                    <a:pt x="199885" y="508000"/>
                  </a:lnTo>
                  <a:lnTo>
                    <a:pt x="225818" y="469900"/>
                  </a:lnTo>
                  <a:lnTo>
                    <a:pt x="253113" y="431800"/>
                  </a:lnTo>
                  <a:lnTo>
                    <a:pt x="281734" y="406400"/>
                  </a:lnTo>
                  <a:lnTo>
                    <a:pt x="311642" y="368300"/>
                  </a:lnTo>
                  <a:lnTo>
                    <a:pt x="342799" y="342900"/>
                  </a:lnTo>
                  <a:lnTo>
                    <a:pt x="375169" y="304800"/>
                  </a:lnTo>
                  <a:lnTo>
                    <a:pt x="408712" y="279400"/>
                  </a:lnTo>
                  <a:lnTo>
                    <a:pt x="443392" y="241300"/>
                  </a:lnTo>
                  <a:lnTo>
                    <a:pt x="479172" y="215900"/>
                  </a:lnTo>
                  <a:lnTo>
                    <a:pt x="516012" y="190500"/>
                  </a:lnTo>
                  <a:lnTo>
                    <a:pt x="553876" y="165100"/>
                  </a:lnTo>
                  <a:lnTo>
                    <a:pt x="592727" y="139700"/>
                  </a:lnTo>
                  <a:lnTo>
                    <a:pt x="632525" y="127000"/>
                  </a:lnTo>
                  <a:lnTo>
                    <a:pt x="673235" y="101600"/>
                  </a:lnTo>
                  <a:lnTo>
                    <a:pt x="714817" y="88900"/>
                  </a:lnTo>
                  <a:lnTo>
                    <a:pt x="757235" y="63500"/>
                  </a:lnTo>
                  <a:lnTo>
                    <a:pt x="934506" y="12700"/>
                  </a:lnTo>
                  <a:lnTo>
                    <a:pt x="1013169" y="12700"/>
                  </a:lnTo>
                  <a:lnTo>
                    <a:pt x="813818" y="63500"/>
                  </a:lnTo>
                  <a:lnTo>
                    <a:pt x="766152" y="76200"/>
                  </a:lnTo>
                  <a:lnTo>
                    <a:pt x="719455" y="101600"/>
                  </a:lnTo>
                  <a:lnTo>
                    <a:pt x="673780" y="114300"/>
                  </a:lnTo>
                  <a:lnTo>
                    <a:pt x="629177" y="139700"/>
                  </a:lnTo>
                  <a:lnTo>
                    <a:pt x="585697" y="165100"/>
                  </a:lnTo>
                  <a:lnTo>
                    <a:pt x="543391" y="190500"/>
                  </a:lnTo>
                  <a:lnTo>
                    <a:pt x="502310" y="215900"/>
                  </a:lnTo>
                  <a:lnTo>
                    <a:pt x="462505" y="241300"/>
                  </a:lnTo>
                  <a:lnTo>
                    <a:pt x="424027" y="279400"/>
                  </a:lnTo>
                  <a:lnTo>
                    <a:pt x="386927" y="304800"/>
                  </a:lnTo>
                  <a:lnTo>
                    <a:pt x="351256" y="342900"/>
                  </a:lnTo>
                  <a:lnTo>
                    <a:pt x="317064" y="381000"/>
                  </a:lnTo>
                  <a:lnTo>
                    <a:pt x="284405" y="419100"/>
                  </a:lnTo>
                  <a:lnTo>
                    <a:pt x="253329" y="457200"/>
                  </a:lnTo>
                  <a:lnTo>
                    <a:pt x="223888" y="495300"/>
                  </a:lnTo>
                  <a:lnTo>
                    <a:pt x="196131" y="533400"/>
                  </a:lnTo>
                  <a:lnTo>
                    <a:pt x="170112" y="584200"/>
                  </a:lnTo>
                  <a:lnTo>
                    <a:pt x="145880" y="622300"/>
                  </a:lnTo>
                  <a:lnTo>
                    <a:pt x="123486" y="673100"/>
                  </a:lnTo>
                  <a:lnTo>
                    <a:pt x="102983" y="711200"/>
                  </a:lnTo>
                  <a:lnTo>
                    <a:pt x="84421" y="762000"/>
                  </a:lnTo>
                  <a:lnTo>
                    <a:pt x="67851" y="812800"/>
                  </a:lnTo>
                  <a:lnTo>
                    <a:pt x="53325" y="850900"/>
                  </a:lnTo>
                  <a:lnTo>
                    <a:pt x="40893" y="901700"/>
                  </a:lnTo>
                  <a:lnTo>
                    <a:pt x="30607" y="952500"/>
                  </a:lnTo>
                  <a:lnTo>
                    <a:pt x="22517" y="1003300"/>
                  </a:lnTo>
                  <a:lnTo>
                    <a:pt x="16676" y="1054100"/>
                  </a:lnTo>
                  <a:lnTo>
                    <a:pt x="13134" y="1117600"/>
                  </a:lnTo>
                  <a:lnTo>
                    <a:pt x="11941" y="1168400"/>
                  </a:lnTo>
                  <a:lnTo>
                    <a:pt x="13134" y="1219200"/>
                  </a:lnTo>
                  <a:lnTo>
                    <a:pt x="16676" y="1270000"/>
                  </a:lnTo>
                  <a:lnTo>
                    <a:pt x="22517" y="1320800"/>
                  </a:lnTo>
                  <a:lnTo>
                    <a:pt x="30607" y="1371600"/>
                  </a:lnTo>
                  <a:lnTo>
                    <a:pt x="40893" y="1422400"/>
                  </a:lnTo>
                  <a:lnTo>
                    <a:pt x="53325" y="1473200"/>
                  </a:lnTo>
                  <a:lnTo>
                    <a:pt x="67851" y="1524000"/>
                  </a:lnTo>
                  <a:lnTo>
                    <a:pt x="84421" y="1574800"/>
                  </a:lnTo>
                  <a:lnTo>
                    <a:pt x="102983" y="1612900"/>
                  </a:lnTo>
                  <a:lnTo>
                    <a:pt x="123486" y="1663700"/>
                  </a:lnTo>
                  <a:lnTo>
                    <a:pt x="145880" y="1701800"/>
                  </a:lnTo>
                  <a:lnTo>
                    <a:pt x="170112" y="1752600"/>
                  </a:lnTo>
                  <a:lnTo>
                    <a:pt x="196131" y="1790700"/>
                  </a:lnTo>
                  <a:lnTo>
                    <a:pt x="223888" y="1828800"/>
                  </a:lnTo>
                  <a:lnTo>
                    <a:pt x="253329" y="1879600"/>
                  </a:lnTo>
                  <a:lnTo>
                    <a:pt x="284405" y="1917700"/>
                  </a:lnTo>
                  <a:lnTo>
                    <a:pt x="317064" y="1955800"/>
                  </a:lnTo>
                  <a:lnTo>
                    <a:pt x="351256" y="1981200"/>
                  </a:lnTo>
                  <a:lnTo>
                    <a:pt x="386927" y="2019300"/>
                  </a:lnTo>
                  <a:lnTo>
                    <a:pt x="424027" y="2057400"/>
                  </a:lnTo>
                  <a:lnTo>
                    <a:pt x="462505" y="2082800"/>
                  </a:lnTo>
                  <a:lnTo>
                    <a:pt x="502310" y="2108200"/>
                  </a:lnTo>
                  <a:lnTo>
                    <a:pt x="543391" y="2146300"/>
                  </a:lnTo>
                  <a:lnTo>
                    <a:pt x="585697" y="2171700"/>
                  </a:lnTo>
                  <a:lnTo>
                    <a:pt x="629177" y="2197100"/>
                  </a:lnTo>
                  <a:lnTo>
                    <a:pt x="673780" y="2209800"/>
                  </a:lnTo>
                  <a:lnTo>
                    <a:pt x="719455" y="2235200"/>
                  </a:lnTo>
                  <a:lnTo>
                    <a:pt x="766152" y="2247900"/>
                  </a:lnTo>
                  <a:lnTo>
                    <a:pt x="813818" y="2273300"/>
                  </a:lnTo>
                  <a:lnTo>
                    <a:pt x="962131" y="2311400"/>
                  </a:lnTo>
                  <a:lnTo>
                    <a:pt x="1013169" y="2311400"/>
                  </a:lnTo>
                  <a:lnTo>
                    <a:pt x="1064923" y="2324100"/>
                  </a:lnTo>
                  <a:close/>
                </a:path>
                <a:path w="2341244" h="2336800">
                  <a:moveTo>
                    <a:pt x="1360296" y="2324100"/>
                  </a:moveTo>
                  <a:lnTo>
                    <a:pt x="1275882" y="2324100"/>
                  </a:lnTo>
                  <a:lnTo>
                    <a:pt x="1327662" y="2311400"/>
                  </a:lnTo>
                  <a:lnTo>
                    <a:pt x="1378724" y="2311400"/>
                  </a:lnTo>
                  <a:lnTo>
                    <a:pt x="1527098" y="2273300"/>
                  </a:lnTo>
                  <a:lnTo>
                    <a:pt x="1574782" y="2247900"/>
                  </a:lnTo>
                  <a:lnTo>
                    <a:pt x="1621495" y="2235200"/>
                  </a:lnTo>
                  <a:lnTo>
                    <a:pt x="1667185" y="2209800"/>
                  </a:lnTo>
                  <a:lnTo>
                    <a:pt x="1711802" y="2197100"/>
                  </a:lnTo>
                  <a:lnTo>
                    <a:pt x="1755295" y="2171700"/>
                  </a:lnTo>
                  <a:lnTo>
                    <a:pt x="1797614" y="2146300"/>
                  </a:lnTo>
                  <a:lnTo>
                    <a:pt x="1838706" y="2108200"/>
                  </a:lnTo>
                  <a:lnTo>
                    <a:pt x="1878523" y="2082800"/>
                  </a:lnTo>
                  <a:lnTo>
                    <a:pt x="1917011" y="2057400"/>
                  </a:lnTo>
                  <a:lnTo>
                    <a:pt x="1954122" y="2019300"/>
                  </a:lnTo>
                  <a:lnTo>
                    <a:pt x="1989804" y="1981200"/>
                  </a:lnTo>
                  <a:lnTo>
                    <a:pt x="2023995" y="1955800"/>
                  </a:lnTo>
                  <a:lnTo>
                    <a:pt x="2056654" y="1917700"/>
                  </a:lnTo>
                  <a:lnTo>
                    <a:pt x="2087730" y="1879600"/>
                  </a:lnTo>
                  <a:lnTo>
                    <a:pt x="2117172" y="1828800"/>
                  </a:lnTo>
                  <a:lnTo>
                    <a:pt x="2144928" y="1790700"/>
                  </a:lnTo>
                  <a:lnTo>
                    <a:pt x="2170948" y="1752600"/>
                  </a:lnTo>
                  <a:lnTo>
                    <a:pt x="2195180" y="1701800"/>
                  </a:lnTo>
                  <a:lnTo>
                    <a:pt x="2217573" y="1663700"/>
                  </a:lnTo>
                  <a:lnTo>
                    <a:pt x="2238076" y="1612900"/>
                  </a:lnTo>
                  <a:lnTo>
                    <a:pt x="2256639" y="1574800"/>
                  </a:lnTo>
                  <a:lnTo>
                    <a:pt x="2273208" y="1524000"/>
                  </a:lnTo>
                  <a:lnTo>
                    <a:pt x="2287735" y="1473200"/>
                  </a:lnTo>
                  <a:lnTo>
                    <a:pt x="2300167" y="1422400"/>
                  </a:lnTo>
                  <a:lnTo>
                    <a:pt x="2310453" y="1371600"/>
                  </a:lnTo>
                  <a:lnTo>
                    <a:pt x="2318542" y="1320800"/>
                  </a:lnTo>
                  <a:lnTo>
                    <a:pt x="2324384" y="1270000"/>
                  </a:lnTo>
                  <a:lnTo>
                    <a:pt x="2327926" y="1219200"/>
                  </a:lnTo>
                  <a:lnTo>
                    <a:pt x="2329118" y="1168400"/>
                  </a:lnTo>
                  <a:lnTo>
                    <a:pt x="2327926" y="1117600"/>
                  </a:lnTo>
                  <a:lnTo>
                    <a:pt x="2324384" y="1054100"/>
                  </a:lnTo>
                  <a:lnTo>
                    <a:pt x="2318542" y="1003300"/>
                  </a:lnTo>
                  <a:lnTo>
                    <a:pt x="2310453" y="952500"/>
                  </a:lnTo>
                  <a:lnTo>
                    <a:pt x="2300167" y="901700"/>
                  </a:lnTo>
                  <a:lnTo>
                    <a:pt x="2287735" y="850900"/>
                  </a:lnTo>
                  <a:lnTo>
                    <a:pt x="2273208" y="812800"/>
                  </a:lnTo>
                  <a:lnTo>
                    <a:pt x="2256639" y="762000"/>
                  </a:lnTo>
                  <a:lnTo>
                    <a:pt x="2238076" y="711200"/>
                  </a:lnTo>
                  <a:lnTo>
                    <a:pt x="2217573" y="673100"/>
                  </a:lnTo>
                  <a:lnTo>
                    <a:pt x="2195180" y="622300"/>
                  </a:lnTo>
                  <a:lnTo>
                    <a:pt x="2170948" y="584200"/>
                  </a:lnTo>
                  <a:lnTo>
                    <a:pt x="2144928" y="533400"/>
                  </a:lnTo>
                  <a:lnTo>
                    <a:pt x="2117172" y="495300"/>
                  </a:lnTo>
                  <a:lnTo>
                    <a:pt x="2087730" y="457200"/>
                  </a:lnTo>
                  <a:lnTo>
                    <a:pt x="2056654" y="419100"/>
                  </a:lnTo>
                  <a:lnTo>
                    <a:pt x="2023995" y="381000"/>
                  </a:lnTo>
                  <a:lnTo>
                    <a:pt x="1989804" y="342900"/>
                  </a:lnTo>
                  <a:lnTo>
                    <a:pt x="1954122" y="304800"/>
                  </a:lnTo>
                  <a:lnTo>
                    <a:pt x="1917011" y="279400"/>
                  </a:lnTo>
                  <a:lnTo>
                    <a:pt x="1878523" y="241300"/>
                  </a:lnTo>
                  <a:lnTo>
                    <a:pt x="1838706" y="215900"/>
                  </a:lnTo>
                  <a:lnTo>
                    <a:pt x="1797614" y="190500"/>
                  </a:lnTo>
                  <a:lnTo>
                    <a:pt x="1755295" y="165100"/>
                  </a:lnTo>
                  <a:lnTo>
                    <a:pt x="1711802" y="139700"/>
                  </a:lnTo>
                  <a:lnTo>
                    <a:pt x="1667185" y="114300"/>
                  </a:lnTo>
                  <a:lnTo>
                    <a:pt x="1621495" y="101600"/>
                  </a:lnTo>
                  <a:lnTo>
                    <a:pt x="1574782" y="76200"/>
                  </a:lnTo>
                  <a:lnTo>
                    <a:pt x="1527098" y="63500"/>
                  </a:lnTo>
                  <a:lnTo>
                    <a:pt x="1327662" y="12700"/>
                  </a:lnTo>
                  <a:lnTo>
                    <a:pt x="1406344" y="12700"/>
                  </a:lnTo>
                  <a:lnTo>
                    <a:pt x="1583680" y="63500"/>
                  </a:lnTo>
                  <a:lnTo>
                    <a:pt x="1626111" y="88900"/>
                  </a:lnTo>
                  <a:lnTo>
                    <a:pt x="1667706" y="101600"/>
                  </a:lnTo>
                  <a:lnTo>
                    <a:pt x="1708427" y="127000"/>
                  </a:lnTo>
                  <a:lnTo>
                    <a:pt x="1748237" y="139700"/>
                  </a:lnTo>
                  <a:lnTo>
                    <a:pt x="1787097" y="165100"/>
                  </a:lnTo>
                  <a:lnTo>
                    <a:pt x="1824971" y="190500"/>
                  </a:lnTo>
                  <a:lnTo>
                    <a:pt x="1861820" y="215900"/>
                  </a:lnTo>
                  <a:lnTo>
                    <a:pt x="1897608" y="241300"/>
                  </a:lnTo>
                  <a:lnTo>
                    <a:pt x="1932295" y="279400"/>
                  </a:lnTo>
                  <a:lnTo>
                    <a:pt x="1965846" y="304800"/>
                  </a:lnTo>
                  <a:lnTo>
                    <a:pt x="1998221" y="342900"/>
                  </a:lnTo>
                  <a:lnTo>
                    <a:pt x="2029384" y="368300"/>
                  </a:lnTo>
                  <a:lnTo>
                    <a:pt x="2059297" y="406400"/>
                  </a:lnTo>
                  <a:lnTo>
                    <a:pt x="2087922" y="431800"/>
                  </a:lnTo>
                  <a:lnTo>
                    <a:pt x="2115222" y="469900"/>
                  </a:lnTo>
                  <a:lnTo>
                    <a:pt x="2141159" y="508000"/>
                  </a:lnTo>
                  <a:lnTo>
                    <a:pt x="2165695" y="546100"/>
                  </a:lnTo>
                  <a:lnTo>
                    <a:pt x="2188792" y="584200"/>
                  </a:lnTo>
                  <a:lnTo>
                    <a:pt x="2210414" y="622300"/>
                  </a:lnTo>
                  <a:lnTo>
                    <a:pt x="2230522" y="673100"/>
                  </a:lnTo>
                  <a:lnTo>
                    <a:pt x="2249080" y="711200"/>
                  </a:lnTo>
                  <a:lnTo>
                    <a:pt x="2266048" y="749300"/>
                  </a:lnTo>
                  <a:lnTo>
                    <a:pt x="2281390" y="800100"/>
                  </a:lnTo>
                  <a:lnTo>
                    <a:pt x="2295068" y="838200"/>
                  </a:lnTo>
                  <a:lnTo>
                    <a:pt x="2307044" y="889000"/>
                  </a:lnTo>
                  <a:lnTo>
                    <a:pt x="2317281" y="927100"/>
                  </a:lnTo>
                  <a:lnTo>
                    <a:pt x="2325741" y="977900"/>
                  </a:lnTo>
                  <a:lnTo>
                    <a:pt x="2332387" y="1016000"/>
                  </a:lnTo>
                  <a:lnTo>
                    <a:pt x="2337180" y="1066800"/>
                  </a:lnTo>
                  <a:lnTo>
                    <a:pt x="2340084" y="1117600"/>
                  </a:lnTo>
                  <a:lnTo>
                    <a:pt x="2341060" y="1168400"/>
                  </a:lnTo>
                  <a:lnTo>
                    <a:pt x="2340084" y="1219200"/>
                  </a:lnTo>
                  <a:lnTo>
                    <a:pt x="2337180" y="1257300"/>
                  </a:lnTo>
                  <a:lnTo>
                    <a:pt x="2332387" y="1308100"/>
                  </a:lnTo>
                  <a:lnTo>
                    <a:pt x="2325741" y="1358900"/>
                  </a:lnTo>
                  <a:lnTo>
                    <a:pt x="2317281" y="1397000"/>
                  </a:lnTo>
                  <a:lnTo>
                    <a:pt x="2307044" y="1447800"/>
                  </a:lnTo>
                  <a:lnTo>
                    <a:pt x="2295068" y="1485900"/>
                  </a:lnTo>
                  <a:lnTo>
                    <a:pt x="2281390" y="1536700"/>
                  </a:lnTo>
                  <a:lnTo>
                    <a:pt x="2266048" y="1574800"/>
                  </a:lnTo>
                  <a:lnTo>
                    <a:pt x="2249080" y="1625600"/>
                  </a:lnTo>
                  <a:lnTo>
                    <a:pt x="2230522" y="1663700"/>
                  </a:lnTo>
                  <a:lnTo>
                    <a:pt x="2210414" y="1701800"/>
                  </a:lnTo>
                  <a:lnTo>
                    <a:pt x="2188792" y="1739900"/>
                  </a:lnTo>
                  <a:lnTo>
                    <a:pt x="2165695" y="1778000"/>
                  </a:lnTo>
                  <a:lnTo>
                    <a:pt x="2141159" y="1816100"/>
                  </a:lnTo>
                  <a:lnTo>
                    <a:pt x="2115222" y="1854200"/>
                  </a:lnTo>
                  <a:lnTo>
                    <a:pt x="2087922" y="1892300"/>
                  </a:lnTo>
                  <a:lnTo>
                    <a:pt x="2059297" y="1930400"/>
                  </a:lnTo>
                  <a:lnTo>
                    <a:pt x="2029384" y="1955800"/>
                  </a:lnTo>
                  <a:lnTo>
                    <a:pt x="1998221" y="1993900"/>
                  </a:lnTo>
                  <a:lnTo>
                    <a:pt x="1965846" y="2019300"/>
                  </a:lnTo>
                  <a:lnTo>
                    <a:pt x="1932295" y="2057400"/>
                  </a:lnTo>
                  <a:lnTo>
                    <a:pt x="1897608" y="2082800"/>
                  </a:lnTo>
                  <a:lnTo>
                    <a:pt x="1861820" y="2108200"/>
                  </a:lnTo>
                  <a:lnTo>
                    <a:pt x="1824971" y="2133600"/>
                  </a:lnTo>
                  <a:lnTo>
                    <a:pt x="1787097" y="2159000"/>
                  </a:lnTo>
                  <a:lnTo>
                    <a:pt x="1748237" y="2184400"/>
                  </a:lnTo>
                  <a:lnTo>
                    <a:pt x="1708427" y="2209800"/>
                  </a:lnTo>
                  <a:lnTo>
                    <a:pt x="1667706" y="2222500"/>
                  </a:lnTo>
                  <a:lnTo>
                    <a:pt x="1626111" y="2247900"/>
                  </a:lnTo>
                  <a:lnTo>
                    <a:pt x="1451744" y="2298700"/>
                  </a:lnTo>
                  <a:lnTo>
                    <a:pt x="1360296" y="2324100"/>
                  </a:lnTo>
                  <a:close/>
                </a:path>
                <a:path w="2341244" h="2336800">
                  <a:moveTo>
                    <a:pt x="1266405" y="2336800"/>
                  </a:moveTo>
                  <a:lnTo>
                    <a:pt x="1074386" y="2336800"/>
                  </a:lnTo>
                  <a:lnTo>
                    <a:pt x="1027175" y="2324100"/>
                  </a:lnTo>
                  <a:lnTo>
                    <a:pt x="1313637" y="2324100"/>
                  </a:lnTo>
                  <a:lnTo>
                    <a:pt x="1266405" y="2336800"/>
                  </a:lnTo>
                  <a:close/>
                </a:path>
              </a:pathLst>
            </a:custGeom>
            <a:solidFill>
              <a:srgbClr val="D898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09476" y="2851232"/>
              <a:ext cx="5715" cy="2540"/>
            </a:xfrm>
            <a:custGeom>
              <a:avLst/>
              <a:gdLst/>
              <a:ahLst/>
              <a:cxnLst/>
              <a:rect l="l" t="t" r="r" b="b"/>
              <a:pathLst>
                <a:path w="5715" h="2539">
                  <a:moveTo>
                    <a:pt x="5502" y="2002"/>
                  </a:moveTo>
                  <a:lnTo>
                    <a:pt x="0" y="0"/>
                  </a:lnTo>
                  <a:lnTo>
                    <a:pt x="5502" y="2002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09476" y="2754286"/>
              <a:ext cx="1722755" cy="3436620"/>
            </a:xfrm>
            <a:custGeom>
              <a:avLst/>
              <a:gdLst/>
              <a:ahLst/>
              <a:cxnLst/>
              <a:rect l="l" t="t" r="r" b="b"/>
              <a:pathLst>
                <a:path w="1722755" h="3436620">
                  <a:moveTo>
                    <a:pt x="277478" y="3436277"/>
                  </a:moveTo>
                  <a:lnTo>
                    <a:pt x="5502" y="3337329"/>
                  </a:lnTo>
                  <a:lnTo>
                    <a:pt x="0" y="3339332"/>
                  </a:lnTo>
                  <a:lnTo>
                    <a:pt x="0" y="3172165"/>
                  </a:lnTo>
                  <a:lnTo>
                    <a:pt x="5502" y="3170162"/>
                  </a:lnTo>
                  <a:lnTo>
                    <a:pt x="249655" y="3258972"/>
                  </a:lnTo>
                  <a:lnTo>
                    <a:pt x="454044" y="3099065"/>
                  </a:lnTo>
                  <a:lnTo>
                    <a:pt x="713266" y="3108327"/>
                  </a:lnTo>
                  <a:lnTo>
                    <a:pt x="858257" y="2892969"/>
                  </a:lnTo>
                  <a:lnTo>
                    <a:pt x="1107850" y="2821308"/>
                  </a:lnTo>
                  <a:lnTo>
                    <a:pt x="1179189" y="2571716"/>
                  </a:lnTo>
                  <a:lnTo>
                    <a:pt x="1394332" y="2426266"/>
                  </a:lnTo>
                  <a:lnTo>
                    <a:pt x="1385329" y="2166848"/>
                  </a:lnTo>
                  <a:lnTo>
                    <a:pt x="1544826" y="1962255"/>
                  </a:lnTo>
                  <a:lnTo>
                    <a:pt x="1456105" y="1718107"/>
                  </a:lnTo>
                  <a:lnTo>
                    <a:pt x="1544826" y="1474085"/>
                  </a:lnTo>
                  <a:lnTo>
                    <a:pt x="1385329" y="1269429"/>
                  </a:lnTo>
                  <a:lnTo>
                    <a:pt x="1394332" y="1010010"/>
                  </a:lnTo>
                  <a:lnTo>
                    <a:pt x="1179189" y="864561"/>
                  </a:lnTo>
                  <a:lnTo>
                    <a:pt x="1107850" y="614968"/>
                  </a:lnTo>
                  <a:lnTo>
                    <a:pt x="858257" y="543558"/>
                  </a:lnTo>
                  <a:lnTo>
                    <a:pt x="713266" y="328200"/>
                  </a:lnTo>
                  <a:lnTo>
                    <a:pt x="454044" y="337275"/>
                  </a:lnTo>
                  <a:lnTo>
                    <a:pt x="249655" y="177305"/>
                  </a:lnTo>
                  <a:lnTo>
                    <a:pt x="5502" y="266115"/>
                  </a:lnTo>
                  <a:lnTo>
                    <a:pt x="0" y="264112"/>
                  </a:lnTo>
                  <a:lnTo>
                    <a:pt x="0" y="96945"/>
                  </a:lnTo>
                  <a:lnTo>
                    <a:pt x="5502" y="98948"/>
                  </a:lnTo>
                  <a:lnTo>
                    <a:pt x="277478" y="0"/>
                  </a:lnTo>
                  <a:lnTo>
                    <a:pt x="505376" y="178181"/>
                  </a:lnTo>
                  <a:lnTo>
                    <a:pt x="794733" y="168356"/>
                  </a:lnTo>
                  <a:lnTo>
                    <a:pt x="956231" y="408310"/>
                  </a:lnTo>
                  <a:lnTo>
                    <a:pt x="1234585" y="488107"/>
                  </a:lnTo>
                  <a:lnTo>
                    <a:pt x="1314302" y="766489"/>
                  </a:lnTo>
                  <a:lnTo>
                    <a:pt x="1554079" y="928461"/>
                  </a:lnTo>
                  <a:lnTo>
                    <a:pt x="1544201" y="1217796"/>
                  </a:lnTo>
                  <a:lnTo>
                    <a:pt x="1722204" y="1446171"/>
                  </a:lnTo>
                  <a:lnTo>
                    <a:pt x="1623105" y="1718107"/>
                  </a:lnTo>
                  <a:lnTo>
                    <a:pt x="1722204" y="1990356"/>
                  </a:lnTo>
                  <a:lnTo>
                    <a:pt x="1544201" y="2218481"/>
                  </a:lnTo>
                  <a:lnTo>
                    <a:pt x="1554079" y="2507816"/>
                  </a:lnTo>
                  <a:lnTo>
                    <a:pt x="1314302" y="2669788"/>
                  </a:lnTo>
                  <a:lnTo>
                    <a:pt x="1234585" y="2948107"/>
                  </a:lnTo>
                  <a:lnTo>
                    <a:pt x="956231" y="3028217"/>
                  </a:lnTo>
                  <a:lnTo>
                    <a:pt x="794733" y="3268234"/>
                  </a:lnTo>
                  <a:lnTo>
                    <a:pt x="505376" y="3258095"/>
                  </a:lnTo>
                  <a:lnTo>
                    <a:pt x="277478" y="3436277"/>
                  </a:lnTo>
                  <a:close/>
                </a:path>
              </a:pathLst>
            </a:custGeom>
            <a:solidFill>
              <a:srgbClr val="C68B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09476" y="2931592"/>
              <a:ext cx="1544955" cy="3082290"/>
            </a:xfrm>
            <a:custGeom>
              <a:avLst/>
              <a:gdLst/>
              <a:ahLst/>
              <a:cxnLst/>
              <a:rect l="l" t="t" r="r" b="b"/>
              <a:pathLst>
                <a:path w="1544955" h="3082290">
                  <a:moveTo>
                    <a:pt x="363125" y="88809"/>
                  </a:moveTo>
                  <a:lnTo>
                    <a:pt x="5502" y="88809"/>
                  </a:lnTo>
                  <a:lnTo>
                    <a:pt x="249655" y="0"/>
                  </a:lnTo>
                  <a:lnTo>
                    <a:pt x="363125" y="88809"/>
                  </a:lnTo>
                  <a:close/>
                </a:path>
                <a:path w="1544955" h="3082290">
                  <a:moveTo>
                    <a:pt x="0" y="2994859"/>
                  </a:moveTo>
                  <a:lnTo>
                    <a:pt x="0" y="2712659"/>
                  </a:lnTo>
                  <a:lnTo>
                    <a:pt x="5502" y="2712659"/>
                  </a:lnTo>
                  <a:lnTo>
                    <a:pt x="53766" y="2711682"/>
                  </a:lnTo>
                  <a:lnTo>
                    <a:pt x="101533" y="2708776"/>
                  </a:lnTo>
                  <a:lnTo>
                    <a:pt x="148765" y="2703977"/>
                  </a:lnTo>
                  <a:lnTo>
                    <a:pt x="195424" y="2697325"/>
                  </a:lnTo>
                  <a:lnTo>
                    <a:pt x="241472" y="2688857"/>
                  </a:lnTo>
                  <a:lnTo>
                    <a:pt x="286872" y="2678609"/>
                  </a:lnTo>
                  <a:lnTo>
                    <a:pt x="331587" y="2666621"/>
                  </a:lnTo>
                  <a:lnTo>
                    <a:pt x="375578" y="2652930"/>
                  </a:lnTo>
                  <a:lnTo>
                    <a:pt x="418808" y="2637572"/>
                  </a:lnTo>
                  <a:lnTo>
                    <a:pt x="461239" y="2620587"/>
                  </a:lnTo>
                  <a:lnTo>
                    <a:pt x="502834" y="2602011"/>
                  </a:lnTo>
                  <a:lnTo>
                    <a:pt x="543555" y="2581883"/>
                  </a:lnTo>
                  <a:lnTo>
                    <a:pt x="583365" y="2560239"/>
                  </a:lnTo>
                  <a:lnTo>
                    <a:pt x="622225" y="2537118"/>
                  </a:lnTo>
                  <a:lnTo>
                    <a:pt x="660099" y="2512558"/>
                  </a:lnTo>
                  <a:lnTo>
                    <a:pt x="696949" y="2486595"/>
                  </a:lnTo>
                  <a:lnTo>
                    <a:pt x="732736" y="2459268"/>
                  </a:lnTo>
                  <a:lnTo>
                    <a:pt x="767424" y="2430615"/>
                  </a:lnTo>
                  <a:lnTo>
                    <a:pt x="800974" y="2400672"/>
                  </a:lnTo>
                  <a:lnTo>
                    <a:pt x="833349" y="2369478"/>
                  </a:lnTo>
                  <a:lnTo>
                    <a:pt x="864512" y="2337070"/>
                  </a:lnTo>
                  <a:lnTo>
                    <a:pt x="894425" y="2303486"/>
                  </a:lnTo>
                  <a:lnTo>
                    <a:pt x="923050" y="2268763"/>
                  </a:lnTo>
                  <a:lnTo>
                    <a:pt x="950350" y="2232940"/>
                  </a:lnTo>
                  <a:lnTo>
                    <a:pt x="976287" y="2196054"/>
                  </a:lnTo>
                  <a:lnTo>
                    <a:pt x="1000823" y="2158142"/>
                  </a:lnTo>
                  <a:lnTo>
                    <a:pt x="1023920" y="2119243"/>
                  </a:lnTo>
                  <a:lnTo>
                    <a:pt x="1045542" y="2079393"/>
                  </a:lnTo>
                  <a:lnTo>
                    <a:pt x="1065651" y="2038631"/>
                  </a:lnTo>
                  <a:lnTo>
                    <a:pt x="1084208" y="1996995"/>
                  </a:lnTo>
                  <a:lnTo>
                    <a:pt x="1101176" y="1954521"/>
                  </a:lnTo>
                  <a:lnTo>
                    <a:pt x="1116518" y="1911248"/>
                  </a:lnTo>
                  <a:lnTo>
                    <a:pt x="1130196" y="1867213"/>
                  </a:lnTo>
                  <a:lnTo>
                    <a:pt x="1142172" y="1822454"/>
                  </a:lnTo>
                  <a:lnTo>
                    <a:pt x="1152409" y="1777008"/>
                  </a:lnTo>
                  <a:lnTo>
                    <a:pt x="1160869" y="1730914"/>
                  </a:lnTo>
                  <a:lnTo>
                    <a:pt x="1167515" y="1684208"/>
                  </a:lnTo>
                  <a:lnTo>
                    <a:pt x="1172308" y="1636929"/>
                  </a:lnTo>
                  <a:lnTo>
                    <a:pt x="1175212" y="1589114"/>
                  </a:lnTo>
                  <a:lnTo>
                    <a:pt x="1176188" y="1540801"/>
                  </a:lnTo>
                  <a:lnTo>
                    <a:pt x="1175212" y="1492511"/>
                  </a:lnTo>
                  <a:lnTo>
                    <a:pt x="1172308" y="1444719"/>
                  </a:lnTo>
                  <a:lnTo>
                    <a:pt x="1167515" y="1397461"/>
                  </a:lnTo>
                  <a:lnTo>
                    <a:pt x="1160869" y="1350776"/>
                  </a:lnTo>
                  <a:lnTo>
                    <a:pt x="1152409" y="1304701"/>
                  </a:lnTo>
                  <a:lnTo>
                    <a:pt x="1142172" y="1259274"/>
                  </a:lnTo>
                  <a:lnTo>
                    <a:pt x="1130196" y="1214532"/>
                  </a:lnTo>
                  <a:lnTo>
                    <a:pt x="1116518" y="1170514"/>
                  </a:lnTo>
                  <a:lnTo>
                    <a:pt x="1101176" y="1127257"/>
                  </a:lnTo>
                  <a:lnTo>
                    <a:pt x="1084208" y="1084799"/>
                  </a:lnTo>
                  <a:lnTo>
                    <a:pt x="1065651" y="1043177"/>
                  </a:lnTo>
                  <a:lnTo>
                    <a:pt x="1045542" y="1002428"/>
                  </a:lnTo>
                  <a:lnTo>
                    <a:pt x="1023920" y="962592"/>
                  </a:lnTo>
                  <a:lnTo>
                    <a:pt x="1000823" y="923705"/>
                  </a:lnTo>
                  <a:lnTo>
                    <a:pt x="976287" y="885805"/>
                  </a:lnTo>
                  <a:lnTo>
                    <a:pt x="950350" y="848930"/>
                  </a:lnTo>
                  <a:lnTo>
                    <a:pt x="923050" y="813117"/>
                  </a:lnTo>
                  <a:lnTo>
                    <a:pt x="894425" y="778405"/>
                  </a:lnTo>
                  <a:lnTo>
                    <a:pt x="864512" y="744830"/>
                  </a:lnTo>
                  <a:lnTo>
                    <a:pt x="833349" y="712430"/>
                  </a:lnTo>
                  <a:lnTo>
                    <a:pt x="800974" y="681244"/>
                  </a:lnTo>
                  <a:lnTo>
                    <a:pt x="767424" y="651309"/>
                  </a:lnTo>
                  <a:lnTo>
                    <a:pt x="732736" y="622662"/>
                  </a:lnTo>
                  <a:lnTo>
                    <a:pt x="696949" y="595341"/>
                  </a:lnTo>
                  <a:lnTo>
                    <a:pt x="660099" y="569384"/>
                  </a:lnTo>
                  <a:lnTo>
                    <a:pt x="622225" y="544829"/>
                  </a:lnTo>
                  <a:lnTo>
                    <a:pt x="583365" y="521713"/>
                  </a:lnTo>
                  <a:lnTo>
                    <a:pt x="543555" y="500074"/>
                  </a:lnTo>
                  <a:lnTo>
                    <a:pt x="502834" y="479949"/>
                  </a:lnTo>
                  <a:lnTo>
                    <a:pt x="461239" y="461377"/>
                  </a:lnTo>
                  <a:lnTo>
                    <a:pt x="418808" y="444394"/>
                  </a:lnTo>
                  <a:lnTo>
                    <a:pt x="375578" y="429040"/>
                  </a:lnTo>
                  <a:lnTo>
                    <a:pt x="331587" y="415350"/>
                  </a:lnTo>
                  <a:lnTo>
                    <a:pt x="286872" y="403364"/>
                  </a:lnTo>
                  <a:lnTo>
                    <a:pt x="241472" y="393118"/>
                  </a:lnTo>
                  <a:lnTo>
                    <a:pt x="195424" y="384651"/>
                  </a:lnTo>
                  <a:lnTo>
                    <a:pt x="148765" y="378000"/>
                  </a:lnTo>
                  <a:lnTo>
                    <a:pt x="101533" y="373202"/>
                  </a:lnTo>
                  <a:lnTo>
                    <a:pt x="53766" y="370296"/>
                  </a:lnTo>
                  <a:lnTo>
                    <a:pt x="5502" y="369319"/>
                  </a:lnTo>
                  <a:lnTo>
                    <a:pt x="0" y="369319"/>
                  </a:lnTo>
                  <a:lnTo>
                    <a:pt x="0" y="86806"/>
                  </a:lnTo>
                  <a:lnTo>
                    <a:pt x="5502" y="88809"/>
                  </a:lnTo>
                  <a:lnTo>
                    <a:pt x="363125" y="88809"/>
                  </a:lnTo>
                  <a:lnTo>
                    <a:pt x="454044" y="159969"/>
                  </a:lnTo>
                  <a:lnTo>
                    <a:pt x="719375" y="159969"/>
                  </a:lnTo>
                  <a:lnTo>
                    <a:pt x="858257" y="366252"/>
                  </a:lnTo>
                  <a:lnTo>
                    <a:pt x="1107850" y="437663"/>
                  </a:lnTo>
                  <a:lnTo>
                    <a:pt x="1179189" y="687255"/>
                  </a:lnTo>
                  <a:lnTo>
                    <a:pt x="1394332" y="832705"/>
                  </a:lnTo>
                  <a:lnTo>
                    <a:pt x="1385329" y="1092123"/>
                  </a:lnTo>
                  <a:lnTo>
                    <a:pt x="1544826" y="1296779"/>
                  </a:lnTo>
                  <a:lnTo>
                    <a:pt x="1456105" y="1540801"/>
                  </a:lnTo>
                  <a:lnTo>
                    <a:pt x="1544826" y="1784949"/>
                  </a:lnTo>
                  <a:lnTo>
                    <a:pt x="1385329" y="1989542"/>
                  </a:lnTo>
                  <a:lnTo>
                    <a:pt x="1394332" y="2248961"/>
                  </a:lnTo>
                  <a:lnTo>
                    <a:pt x="1179189" y="2394410"/>
                  </a:lnTo>
                  <a:lnTo>
                    <a:pt x="1107850" y="2644003"/>
                  </a:lnTo>
                  <a:lnTo>
                    <a:pt x="858257" y="2715664"/>
                  </a:lnTo>
                  <a:lnTo>
                    <a:pt x="719502" y="2921759"/>
                  </a:lnTo>
                  <a:lnTo>
                    <a:pt x="454044" y="2921759"/>
                  </a:lnTo>
                  <a:lnTo>
                    <a:pt x="363169" y="2992856"/>
                  </a:lnTo>
                  <a:lnTo>
                    <a:pt x="5502" y="2992856"/>
                  </a:lnTo>
                  <a:lnTo>
                    <a:pt x="0" y="2994859"/>
                  </a:lnTo>
                  <a:close/>
                </a:path>
                <a:path w="1544955" h="3082290">
                  <a:moveTo>
                    <a:pt x="719375" y="159969"/>
                  </a:moveTo>
                  <a:lnTo>
                    <a:pt x="454044" y="159969"/>
                  </a:lnTo>
                  <a:lnTo>
                    <a:pt x="713266" y="150894"/>
                  </a:lnTo>
                  <a:lnTo>
                    <a:pt x="719375" y="159969"/>
                  </a:lnTo>
                  <a:close/>
                </a:path>
                <a:path w="1544955" h="3082290">
                  <a:moveTo>
                    <a:pt x="5502" y="2700705"/>
                  </a:moveTo>
                  <a:lnTo>
                    <a:pt x="0" y="2700705"/>
                  </a:lnTo>
                  <a:lnTo>
                    <a:pt x="0" y="381273"/>
                  </a:lnTo>
                  <a:lnTo>
                    <a:pt x="5502" y="381273"/>
                  </a:lnTo>
                  <a:lnTo>
                    <a:pt x="58564" y="382465"/>
                  </a:lnTo>
                  <a:lnTo>
                    <a:pt x="111010" y="386010"/>
                  </a:lnTo>
                  <a:lnTo>
                    <a:pt x="162790" y="391855"/>
                  </a:lnTo>
                  <a:lnTo>
                    <a:pt x="213852" y="399949"/>
                  </a:lnTo>
                  <a:lnTo>
                    <a:pt x="264146" y="410241"/>
                  </a:lnTo>
                  <a:lnTo>
                    <a:pt x="313621" y="422681"/>
                  </a:lnTo>
                  <a:lnTo>
                    <a:pt x="362226" y="437218"/>
                  </a:lnTo>
                  <a:lnTo>
                    <a:pt x="409910" y="453799"/>
                  </a:lnTo>
                  <a:lnTo>
                    <a:pt x="456623" y="472374"/>
                  </a:lnTo>
                  <a:lnTo>
                    <a:pt x="502313" y="492893"/>
                  </a:lnTo>
                  <a:lnTo>
                    <a:pt x="546930" y="515303"/>
                  </a:lnTo>
                  <a:lnTo>
                    <a:pt x="590423" y="539555"/>
                  </a:lnTo>
                  <a:lnTo>
                    <a:pt x="632742" y="565596"/>
                  </a:lnTo>
                  <a:lnTo>
                    <a:pt x="673834" y="593376"/>
                  </a:lnTo>
                  <a:lnTo>
                    <a:pt x="713651" y="622844"/>
                  </a:lnTo>
                  <a:lnTo>
                    <a:pt x="752140" y="653949"/>
                  </a:lnTo>
                  <a:lnTo>
                    <a:pt x="789250" y="686639"/>
                  </a:lnTo>
                  <a:lnTo>
                    <a:pt x="824932" y="720864"/>
                  </a:lnTo>
                  <a:lnTo>
                    <a:pt x="859123" y="756581"/>
                  </a:lnTo>
                  <a:lnTo>
                    <a:pt x="891783" y="793727"/>
                  </a:lnTo>
                  <a:lnTo>
                    <a:pt x="922859" y="832251"/>
                  </a:lnTo>
                  <a:lnTo>
                    <a:pt x="952300" y="872102"/>
                  </a:lnTo>
                  <a:lnTo>
                    <a:pt x="980057" y="913229"/>
                  </a:lnTo>
                  <a:lnTo>
                    <a:pt x="1006076" y="955582"/>
                  </a:lnTo>
                  <a:lnTo>
                    <a:pt x="1030308" y="999108"/>
                  </a:lnTo>
                  <a:lnTo>
                    <a:pt x="1052701" y="1043757"/>
                  </a:lnTo>
                  <a:lnTo>
                    <a:pt x="1073205" y="1089479"/>
                  </a:lnTo>
                  <a:lnTo>
                    <a:pt x="1091767" y="1136221"/>
                  </a:lnTo>
                  <a:lnTo>
                    <a:pt x="1108336" y="1183934"/>
                  </a:lnTo>
                  <a:lnTo>
                    <a:pt x="1122863" y="1232566"/>
                  </a:lnTo>
                  <a:lnTo>
                    <a:pt x="1135295" y="1282066"/>
                  </a:lnTo>
                  <a:lnTo>
                    <a:pt x="1145581" y="1332383"/>
                  </a:lnTo>
                  <a:lnTo>
                    <a:pt x="1153670" y="1383466"/>
                  </a:lnTo>
                  <a:lnTo>
                    <a:pt x="1159512" y="1435264"/>
                  </a:lnTo>
                  <a:lnTo>
                    <a:pt x="1163054" y="1487726"/>
                  </a:lnTo>
                  <a:lnTo>
                    <a:pt x="1164246" y="1540801"/>
                  </a:lnTo>
                  <a:lnTo>
                    <a:pt x="1163054" y="1593907"/>
                  </a:lnTo>
                  <a:lnTo>
                    <a:pt x="1159512" y="1646399"/>
                  </a:lnTo>
                  <a:lnTo>
                    <a:pt x="1153670" y="1698225"/>
                  </a:lnTo>
                  <a:lnTo>
                    <a:pt x="1145581" y="1749335"/>
                  </a:lnTo>
                  <a:lnTo>
                    <a:pt x="1135295" y="1799678"/>
                  </a:lnTo>
                  <a:lnTo>
                    <a:pt x="1122863" y="1849201"/>
                  </a:lnTo>
                  <a:lnTo>
                    <a:pt x="1108336" y="1897856"/>
                  </a:lnTo>
                  <a:lnTo>
                    <a:pt x="1091767" y="1945589"/>
                  </a:lnTo>
                  <a:lnTo>
                    <a:pt x="1073205" y="1992351"/>
                  </a:lnTo>
                  <a:lnTo>
                    <a:pt x="1052701" y="2038090"/>
                  </a:lnTo>
                  <a:lnTo>
                    <a:pt x="1030308" y="2082755"/>
                  </a:lnTo>
                  <a:lnTo>
                    <a:pt x="1006076" y="2126295"/>
                  </a:lnTo>
                  <a:lnTo>
                    <a:pt x="980057" y="2168659"/>
                  </a:lnTo>
                  <a:lnTo>
                    <a:pt x="952300" y="2209796"/>
                  </a:lnTo>
                  <a:lnTo>
                    <a:pt x="922859" y="2249655"/>
                  </a:lnTo>
                  <a:lnTo>
                    <a:pt x="891783" y="2288184"/>
                  </a:lnTo>
                  <a:lnTo>
                    <a:pt x="859123" y="2325334"/>
                  </a:lnTo>
                  <a:lnTo>
                    <a:pt x="824932" y="2361052"/>
                  </a:lnTo>
                  <a:lnTo>
                    <a:pt x="789250" y="2395287"/>
                  </a:lnTo>
                  <a:lnTo>
                    <a:pt x="752140" y="2427986"/>
                  </a:lnTo>
                  <a:lnTo>
                    <a:pt x="713651" y="2459098"/>
                  </a:lnTo>
                  <a:lnTo>
                    <a:pt x="673834" y="2488573"/>
                  </a:lnTo>
                  <a:lnTo>
                    <a:pt x="632742" y="2516359"/>
                  </a:lnTo>
                  <a:lnTo>
                    <a:pt x="590423" y="2542405"/>
                  </a:lnTo>
                  <a:lnTo>
                    <a:pt x="546930" y="2566661"/>
                  </a:lnTo>
                  <a:lnTo>
                    <a:pt x="502313" y="2589075"/>
                  </a:lnTo>
                  <a:lnTo>
                    <a:pt x="456623" y="2609596"/>
                  </a:lnTo>
                  <a:lnTo>
                    <a:pt x="409910" y="2628174"/>
                  </a:lnTo>
                  <a:lnTo>
                    <a:pt x="362226" y="2644757"/>
                  </a:lnTo>
                  <a:lnTo>
                    <a:pt x="313621" y="2659295"/>
                  </a:lnTo>
                  <a:lnTo>
                    <a:pt x="264146" y="2671735"/>
                  </a:lnTo>
                  <a:lnTo>
                    <a:pt x="213852" y="2682029"/>
                  </a:lnTo>
                  <a:lnTo>
                    <a:pt x="162790" y="2690123"/>
                  </a:lnTo>
                  <a:lnTo>
                    <a:pt x="111010" y="2695968"/>
                  </a:lnTo>
                  <a:lnTo>
                    <a:pt x="58564" y="2699513"/>
                  </a:lnTo>
                  <a:lnTo>
                    <a:pt x="5502" y="2700705"/>
                  </a:lnTo>
                  <a:close/>
                </a:path>
                <a:path w="1544955" h="3082290">
                  <a:moveTo>
                    <a:pt x="713266" y="2931022"/>
                  </a:moveTo>
                  <a:lnTo>
                    <a:pt x="454044" y="2921759"/>
                  </a:lnTo>
                  <a:lnTo>
                    <a:pt x="719502" y="2921759"/>
                  </a:lnTo>
                  <a:lnTo>
                    <a:pt x="713266" y="2931022"/>
                  </a:lnTo>
                  <a:close/>
                </a:path>
                <a:path w="1544955" h="3082290">
                  <a:moveTo>
                    <a:pt x="249655" y="3081666"/>
                  </a:moveTo>
                  <a:lnTo>
                    <a:pt x="5502" y="2992856"/>
                  </a:lnTo>
                  <a:lnTo>
                    <a:pt x="363169" y="2992856"/>
                  </a:lnTo>
                  <a:lnTo>
                    <a:pt x="249655" y="3081666"/>
                  </a:lnTo>
                  <a:close/>
                </a:path>
              </a:pathLst>
            </a:custGeom>
            <a:solidFill>
              <a:srgbClr val="DFB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09476" y="3300911"/>
              <a:ext cx="1176655" cy="2343785"/>
            </a:xfrm>
            <a:custGeom>
              <a:avLst/>
              <a:gdLst/>
              <a:ahLst/>
              <a:cxnLst/>
              <a:rect l="l" t="t" r="r" b="b"/>
              <a:pathLst>
                <a:path w="1176655" h="2343785">
                  <a:moveTo>
                    <a:pt x="5502" y="2343340"/>
                  </a:moveTo>
                  <a:lnTo>
                    <a:pt x="0" y="2343340"/>
                  </a:lnTo>
                  <a:lnTo>
                    <a:pt x="0" y="2331386"/>
                  </a:lnTo>
                  <a:lnTo>
                    <a:pt x="5502" y="2331386"/>
                  </a:lnTo>
                  <a:lnTo>
                    <a:pt x="58564" y="2330193"/>
                  </a:lnTo>
                  <a:lnTo>
                    <a:pt x="111010" y="2326649"/>
                  </a:lnTo>
                  <a:lnTo>
                    <a:pt x="162790" y="2320804"/>
                  </a:lnTo>
                  <a:lnTo>
                    <a:pt x="213852" y="2312709"/>
                  </a:lnTo>
                  <a:lnTo>
                    <a:pt x="264146" y="2302416"/>
                  </a:lnTo>
                  <a:lnTo>
                    <a:pt x="313621" y="2289975"/>
                  </a:lnTo>
                  <a:lnTo>
                    <a:pt x="362226" y="2275438"/>
                  </a:lnTo>
                  <a:lnTo>
                    <a:pt x="409910" y="2258855"/>
                  </a:lnTo>
                  <a:lnTo>
                    <a:pt x="456623" y="2240277"/>
                  </a:lnTo>
                  <a:lnTo>
                    <a:pt x="502313" y="2219755"/>
                  </a:lnTo>
                  <a:lnTo>
                    <a:pt x="546930" y="2197341"/>
                  </a:lnTo>
                  <a:lnTo>
                    <a:pt x="590423" y="2173086"/>
                  </a:lnTo>
                  <a:lnTo>
                    <a:pt x="632742" y="2147039"/>
                  </a:lnTo>
                  <a:lnTo>
                    <a:pt x="673834" y="2119253"/>
                  </a:lnTo>
                  <a:lnTo>
                    <a:pt x="713651" y="2089779"/>
                  </a:lnTo>
                  <a:lnTo>
                    <a:pt x="752140" y="2058666"/>
                  </a:lnTo>
                  <a:lnTo>
                    <a:pt x="789250" y="2025967"/>
                  </a:lnTo>
                  <a:lnTo>
                    <a:pt x="824932" y="1991733"/>
                  </a:lnTo>
                  <a:lnTo>
                    <a:pt x="859123" y="1956015"/>
                  </a:lnTo>
                  <a:lnTo>
                    <a:pt x="891783" y="1918865"/>
                  </a:lnTo>
                  <a:lnTo>
                    <a:pt x="922859" y="1880335"/>
                  </a:lnTo>
                  <a:lnTo>
                    <a:pt x="952300" y="1840476"/>
                  </a:lnTo>
                  <a:lnTo>
                    <a:pt x="980057" y="1799339"/>
                  </a:lnTo>
                  <a:lnTo>
                    <a:pt x="1006076" y="1756975"/>
                  </a:lnTo>
                  <a:lnTo>
                    <a:pt x="1030308" y="1713435"/>
                  </a:lnTo>
                  <a:lnTo>
                    <a:pt x="1052701" y="1668770"/>
                  </a:lnTo>
                  <a:lnTo>
                    <a:pt x="1073205" y="1623031"/>
                  </a:lnTo>
                  <a:lnTo>
                    <a:pt x="1091767" y="1576270"/>
                  </a:lnTo>
                  <a:lnTo>
                    <a:pt x="1108336" y="1528536"/>
                  </a:lnTo>
                  <a:lnTo>
                    <a:pt x="1122863" y="1479882"/>
                  </a:lnTo>
                  <a:lnTo>
                    <a:pt x="1135295" y="1430358"/>
                  </a:lnTo>
                  <a:lnTo>
                    <a:pt x="1145581" y="1380016"/>
                  </a:lnTo>
                  <a:lnTo>
                    <a:pt x="1153670" y="1328906"/>
                  </a:lnTo>
                  <a:lnTo>
                    <a:pt x="1159512" y="1277080"/>
                  </a:lnTo>
                  <a:lnTo>
                    <a:pt x="1163054" y="1224588"/>
                  </a:lnTo>
                  <a:lnTo>
                    <a:pt x="1164246" y="1171482"/>
                  </a:lnTo>
                  <a:lnTo>
                    <a:pt x="1163054" y="1118407"/>
                  </a:lnTo>
                  <a:lnTo>
                    <a:pt x="1159512" y="1065945"/>
                  </a:lnTo>
                  <a:lnTo>
                    <a:pt x="1153670" y="1014146"/>
                  </a:lnTo>
                  <a:lnTo>
                    <a:pt x="1145581" y="963063"/>
                  </a:lnTo>
                  <a:lnTo>
                    <a:pt x="1135295" y="912746"/>
                  </a:lnTo>
                  <a:lnTo>
                    <a:pt x="1122863" y="863247"/>
                  </a:lnTo>
                  <a:lnTo>
                    <a:pt x="1108336" y="814615"/>
                  </a:lnTo>
                  <a:lnTo>
                    <a:pt x="1091767" y="766902"/>
                  </a:lnTo>
                  <a:lnTo>
                    <a:pt x="1073205" y="720160"/>
                  </a:lnTo>
                  <a:lnTo>
                    <a:pt x="1052701" y="674438"/>
                  </a:lnTo>
                  <a:lnTo>
                    <a:pt x="1030308" y="629789"/>
                  </a:lnTo>
                  <a:lnTo>
                    <a:pt x="1006076" y="586262"/>
                  </a:lnTo>
                  <a:lnTo>
                    <a:pt x="980057" y="543910"/>
                  </a:lnTo>
                  <a:lnTo>
                    <a:pt x="952300" y="502783"/>
                  </a:lnTo>
                  <a:lnTo>
                    <a:pt x="922859" y="462932"/>
                  </a:lnTo>
                  <a:lnTo>
                    <a:pt x="891783" y="424408"/>
                  </a:lnTo>
                  <a:lnTo>
                    <a:pt x="859123" y="387261"/>
                  </a:lnTo>
                  <a:lnTo>
                    <a:pt x="824932" y="351544"/>
                  </a:lnTo>
                  <a:lnTo>
                    <a:pt x="789250" y="317320"/>
                  </a:lnTo>
                  <a:lnTo>
                    <a:pt x="752140" y="284629"/>
                  </a:lnTo>
                  <a:lnTo>
                    <a:pt x="713651" y="253525"/>
                  </a:lnTo>
                  <a:lnTo>
                    <a:pt x="673834" y="224057"/>
                  </a:lnTo>
                  <a:lnTo>
                    <a:pt x="632742" y="196277"/>
                  </a:lnTo>
                  <a:lnTo>
                    <a:pt x="590423" y="170235"/>
                  </a:lnTo>
                  <a:lnTo>
                    <a:pt x="546930" y="145984"/>
                  </a:lnTo>
                  <a:lnTo>
                    <a:pt x="502313" y="123573"/>
                  </a:lnTo>
                  <a:lnTo>
                    <a:pt x="456623" y="103055"/>
                  </a:lnTo>
                  <a:lnTo>
                    <a:pt x="409910" y="84480"/>
                  </a:lnTo>
                  <a:lnTo>
                    <a:pt x="362226" y="67898"/>
                  </a:lnTo>
                  <a:lnTo>
                    <a:pt x="313621" y="53362"/>
                  </a:lnTo>
                  <a:lnTo>
                    <a:pt x="264146" y="40922"/>
                  </a:lnTo>
                  <a:lnTo>
                    <a:pt x="213852" y="30630"/>
                  </a:lnTo>
                  <a:lnTo>
                    <a:pt x="162790" y="22535"/>
                  </a:lnTo>
                  <a:lnTo>
                    <a:pt x="111010" y="16691"/>
                  </a:lnTo>
                  <a:lnTo>
                    <a:pt x="58564" y="13146"/>
                  </a:lnTo>
                  <a:lnTo>
                    <a:pt x="5502" y="11953"/>
                  </a:lnTo>
                  <a:lnTo>
                    <a:pt x="0" y="11953"/>
                  </a:lnTo>
                  <a:lnTo>
                    <a:pt x="0" y="0"/>
                  </a:lnTo>
                  <a:lnTo>
                    <a:pt x="5502" y="0"/>
                  </a:lnTo>
                  <a:lnTo>
                    <a:pt x="53766" y="977"/>
                  </a:lnTo>
                  <a:lnTo>
                    <a:pt x="101533" y="3883"/>
                  </a:lnTo>
                  <a:lnTo>
                    <a:pt x="148765" y="8680"/>
                  </a:lnTo>
                  <a:lnTo>
                    <a:pt x="195424" y="15332"/>
                  </a:lnTo>
                  <a:lnTo>
                    <a:pt x="241472" y="23799"/>
                  </a:lnTo>
                  <a:lnTo>
                    <a:pt x="286872" y="34045"/>
                  </a:lnTo>
                  <a:lnTo>
                    <a:pt x="331587" y="46031"/>
                  </a:lnTo>
                  <a:lnTo>
                    <a:pt x="375578" y="59720"/>
                  </a:lnTo>
                  <a:lnTo>
                    <a:pt x="418808" y="75075"/>
                  </a:lnTo>
                  <a:lnTo>
                    <a:pt x="461239" y="92057"/>
                  </a:lnTo>
                  <a:lnTo>
                    <a:pt x="502834" y="110630"/>
                  </a:lnTo>
                  <a:lnTo>
                    <a:pt x="543555" y="130754"/>
                  </a:lnTo>
                  <a:lnTo>
                    <a:pt x="583365" y="152393"/>
                  </a:lnTo>
                  <a:lnTo>
                    <a:pt x="622225" y="175510"/>
                  </a:lnTo>
                  <a:lnTo>
                    <a:pt x="660099" y="200065"/>
                  </a:lnTo>
                  <a:lnTo>
                    <a:pt x="696949" y="226022"/>
                  </a:lnTo>
                  <a:lnTo>
                    <a:pt x="732736" y="253342"/>
                  </a:lnTo>
                  <a:lnTo>
                    <a:pt x="767424" y="281989"/>
                  </a:lnTo>
                  <a:lnTo>
                    <a:pt x="800974" y="311925"/>
                  </a:lnTo>
                  <a:lnTo>
                    <a:pt x="833349" y="343111"/>
                  </a:lnTo>
                  <a:lnTo>
                    <a:pt x="864512" y="375510"/>
                  </a:lnTo>
                  <a:lnTo>
                    <a:pt x="894425" y="409085"/>
                  </a:lnTo>
                  <a:lnTo>
                    <a:pt x="923050" y="443798"/>
                  </a:lnTo>
                  <a:lnTo>
                    <a:pt x="950350" y="479611"/>
                  </a:lnTo>
                  <a:lnTo>
                    <a:pt x="976287" y="516486"/>
                  </a:lnTo>
                  <a:lnTo>
                    <a:pt x="1000823" y="554386"/>
                  </a:lnTo>
                  <a:lnTo>
                    <a:pt x="1023920" y="593273"/>
                  </a:lnTo>
                  <a:lnTo>
                    <a:pt x="1045542" y="633109"/>
                  </a:lnTo>
                  <a:lnTo>
                    <a:pt x="1065651" y="673857"/>
                  </a:lnTo>
                  <a:lnTo>
                    <a:pt x="1084208" y="715479"/>
                  </a:lnTo>
                  <a:lnTo>
                    <a:pt x="1101176" y="757938"/>
                  </a:lnTo>
                  <a:lnTo>
                    <a:pt x="1116518" y="801195"/>
                  </a:lnTo>
                  <a:lnTo>
                    <a:pt x="1130196" y="845213"/>
                  </a:lnTo>
                  <a:lnTo>
                    <a:pt x="1142172" y="889954"/>
                  </a:lnTo>
                  <a:lnTo>
                    <a:pt x="1152409" y="935381"/>
                  </a:lnTo>
                  <a:lnTo>
                    <a:pt x="1160869" y="981456"/>
                  </a:lnTo>
                  <a:lnTo>
                    <a:pt x="1167515" y="1028142"/>
                  </a:lnTo>
                  <a:lnTo>
                    <a:pt x="1172308" y="1075399"/>
                  </a:lnTo>
                  <a:lnTo>
                    <a:pt x="1175212" y="1123192"/>
                  </a:lnTo>
                  <a:lnTo>
                    <a:pt x="1176188" y="1171482"/>
                  </a:lnTo>
                  <a:lnTo>
                    <a:pt x="1175212" y="1219795"/>
                  </a:lnTo>
                  <a:lnTo>
                    <a:pt x="1172308" y="1267610"/>
                  </a:lnTo>
                  <a:lnTo>
                    <a:pt x="1167515" y="1314889"/>
                  </a:lnTo>
                  <a:lnTo>
                    <a:pt x="1160869" y="1361594"/>
                  </a:lnTo>
                  <a:lnTo>
                    <a:pt x="1152409" y="1407689"/>
                  </a:lnTo>
                  <a:lnTo>
                    <a:pt x="1142172" y="1453134"/>
                  </a:lnTo>
                  <a:lnTo>
                    <a:pt x="1130196" y="1497893"/>
                  </a:lnTo>
                  <a:lnTo>
                    <a:pt x="1116518" y="1541928"/>
                  </a:lnTo>
                  <a:lnTo>
                    <a:pt x="1101176" y="1585202"/>
                  </a:lnTo>
                  <a:lnTo>
                    <a:pt x="1084208" y="1627676"/>
                  </a:lnTo>
                  <a:lnTo>
                    <a:pt x="1065651" y="1669312"/>
                  </a:lnTo>
                  <a:lnTo>
                    <a:pt x="1045542" y="1710074"/>
                  </a:lnTo>
                  <a:lnTo>
                    <a:pt x="1023920" y="1749924"/>
                  </a:lnTo>
                  <a:lnTo>
                    <a:pt x="1000823" y="1788823"/>
                  </a:lnTo>
                  <a:lnTo>
                    <a:pt x="976287" y="1826735"/>
                  </a:lnTo>
                  <a:lnTo>
                    <a:pt x="950350" y="1863621"/>
                  </a:lnTo>
                  <a:lnTo>
                    <a:pt x="923050" y="1899444"/>
                  </a:lnTo>
                  <a:lnTo>
                    <a:pt x="894425" y="1934166"/>
                  </a:lnTo>
                  <a:lnTo>
                    <a:pt x="864512" y="1967750"/>
                  </a:lnTo>
                  <a:lnTo>
                    <a:pt x="833349" y="2000158"/>
                  </a:lnTo>
                  <a:lnTo>
                    <a:pt x="800974" y="2031353"/>
                  </a:lnTo>
                  <a:lnTo>
                    <a:pt x="767424" y="2061295"/>
                  </a:lnTo>
                  <a:lnTo>
                    <a:pt x="732736" y="2089949"/>
                  </a:lnTo>
                  <a:lnTo>
                    <a:pt x="696949" y="2117276"/>
                  </a:lnTo>
                  <a:lnTo>
                    <a:pt x="660099" y="2143239"/>
                  </a:lnTo>
                  <a:lnTo>
                    <a:pt x="622225" y="2167799"/>
                  </a:lnTo>
                  <a:lnTo>
                    <a:pt x="583365" y="2190920"/>
                  </a:lnTo>
                  <a:lnTo>
                    <a:pt x="543555" y="2212563"/>
                  </a:lnTo>
                  <a:lnTo>
                    <a:pt x="502834" y="2232692"/>
                  </a:lnTo>
                  <a:lnTo>
                    <a:pt x="461239" y="2251268"/>
                  </a:lnTo>
                  <a:lnTo>
                    <a:pt x="418808" y="2268253"/>
                  </a:lnTo>
                  <a:lnTo>
                    <a:pt x="375578" y="2283610"/>
                  </a:lnTo>
                  <a:lnTo>
                    <a:pt x="331587" y="2297302"/>
                  </a:lnTo>
                  <a:lnTo>
                    <a:pt x="286872" y="2309290"/>
                  </a:lnTo>
                  <a:lnTo>
                    <a:pt x="241472" y="2319537"/>
                  </a:lnTo>
                  <a:lnTo>
                    <a:pt x="195424" y="2328006"/>
                  </a:lnTo>
                  <a:lnTo>
                    <a:pt x="148765" y="2334658"/>
                  </a:lnTo>
                  <a:lnTo>
                    <a:pt x="101533" y="2339456"/>
                  </a:lnTo>
                  <a:lnTo>
                    <a:pt x="53766" y="2342363"/>
                  </a:lnTo>
                  <a:lnTo>
                    <a:pt x="5502" y="2343340"/>
                  </a:lnTo>
                  <a:close/>
                </a:path>
              </a:pathLst>
            </a:custGeom>
            <a:solidFill>
              <a:srgbClr val="C68B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65570" y="323298"/>
            <a:ext cx="7627620" cy="1421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150" spc="-525" dirty="0">
                <a:solidFill>
                  <a:srgbClr val="FED531"/>
                </a:solidFill>
                <a:latin typeface="Georgia"/>
                <a:cs typeface="Georgia"/>
              </a:rPr>
              <a:t>Achievements</a:t>
            </a:r>
            <a:endParaRPr sz="9150" dirty="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9220" y="2206401"/>
            <a:ext cx="13190855" cy="5811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715" indent="-457200" algn="just">
              <a:lnSpc>
                <a:spcPct val="115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400" b="1" spc="-210" dirty="0">
                <a:latin typeface="Tahoma"/>
                <a:cs typeface="Tahoma"/>
              </a:rPr>
              <a:t>In</a:t>
            </a:r>
            <a:r>
              <a:rPr sz="3400" b="1" spc="-204" dirty="0">
                <a:latin typeface="Tahoma"/>
                <a:cs typeface="Tahoma"/>
              </a:rPr>
              <a:t> </a:t>
            </a:r>
            <a:r>
              <a:rPr sz="3400" b="1" spc="-165" dirty="0">
                <a:latin typeface="Tahoma"/>
                <a:cs typeface="Tahoma"/>
              </a:rPr>
              <a:t>2016,</a:t>
            </a:r>
            <a:r>
              <a:rPr sz="3400" b="1" spc="-160" dirty="0">
                <a:latin typeface="Tahoma"/>
                <a:cs typeface="Tahoma"/>
              </a:rPr>
              <a:t> </a:t>
            </a:r>
            <a:r>
              <a:rPr sz="3400" b="1" spc="105" dirty="0">
                <a:latin typeface="Tahoma"/>
                <a:cs typeface="Tahoma"/>
              </a:rPr>
              <a:t>he</a:t>
            </a:r>
            <a:r>
              <a:rPr sz="3400" b="1" spc="110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received</a:t>
            </a:r>
            <a:r>
              <a:rPr sz="3400" b="1" spc="95" dirty="0">
                <a:latin typeface="Tahoma"/>
                <a:cs typeface="Tahoma"/>
              </a:rPr>
              <a:t> </a:t>
            </a:r>
            <a:r>
              <a:rPr sz="3400" b="1" spc="125" dirty="0">
                <a:latin typeface="Tahoma"/>
                <a:cs typeface="Tahoma"/>
              </a:rPr>
              <a:t>the</a:t>
            </a:r>
            <a:r>
              <a:rPr sz="3400" b="1" spc="130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Rotary</a:t>
            </a:r>
            <a:r>
              <a:rPr sz="3400" b="1" spc="75" dirty="0">
                <a:latin typeface="Tahoma"/>
                <a:cs typeface="Tahoma"/>
              </a:rPr>
              <a:t> </a:t>
            </a:r>
            <a:r>
              <a:rPr sz="3400" b="1" spc="65" dirty="0">
                <a:latin typeface="Tahoma"/>
                <a:cs typeface="Tahoma"/>
              </a:rPr>
              <a:t>International's </a:t>
            </a:r>
            <a:r>
              <a:rPr sz="3400" b="1" spc="70" dirty="0">
                <a:latin typeface="Tahoma"/>
                <a:cs typeface="Tahoma"/>
              </a:rPr>
              <a:t> </a:t>
            </a:r>
            <a:r>
              <a:rPr sz="3400" b="1" spc="35" dirty="0">
                <a:latin typeface="Tahoma"/>
                <a:cs typeface="Tahoma"/>
              </a:rPr>
              <a:t>Super</a:t>
            </a:r>
            <a:r>
              <a:rPr sz="3400" b="1" spc="40" dirty="0">
                <a:latin typeface="Tahoma"/>
                <a:cs typeface="Tahoma"/>
              </a:rPr>
              <a:t> </a:t>
            </a:r>
            <a:r>
              <a:rPr sz="3400" b="1" spc="105" dirty="0">
                <a:latin typeface="Tahoma"/>
                <a:cs typeface="Tahoma"/>
              </a:rPr>
              <a:t>Achiever</a:t>
            </a:r>
            <a:r>
              <a:rPr sz="3400" b="1" spc="110" dirty="0">
                <a:latin typeface="Tahoma"/>
                <a:cs typeface="Tahoma"/>
              </a:rPr>
              <a:t> </a:t>
            </a:r>
            <a:r>
              <a:rPr sz="3400" b="1" spc="105" dirty="0">
                <a:latin typeface="Tahoma"/>
                <a:cs typeface="Tahoma"/>
              </a:rPr>
              <a:t>Award</a:t>
            </a:r>
            <a:r>
              <a:rPr sz="3400" b="1" spc="110" dirty="0">
                <a:latin typeface="Tahoma"/>
                <a:cs typeface="Tahoma"/>
              </a:rPr>
              <a:t> for</a:t>
            </a:r>
            <a:r>
              <a:rPr sz="3400" b="1" spc="114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his</a:t>
            </a:r>
            <a:r>
              <a:rPr sz="3400" b="1" spc="95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outstanding </a:t>
            </a:r>
            <a:r>
              <a:rPr sz="3400" b="1" spc="-1130" dirty="0">
                <a:latin typeface="Tahoma"/>
                <a:cs typeface="Tahoma"/>
              </a:rPr>
              <a:t> </a:t>
            </a:r>
            <a:r>
              <a:rPr sz="3400" b="1" spc="105" dirty="0">
                <a:latin typeface="Tahoma"/>
                <a:cs typeface="Tahoma"/>
              </a:rPr>
              <a:t>contribution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100" dirty="0">
                <a:latin typeface="Tahoma"/>
                <a:cs typeface="Tahoma"/>
              </a:rPr>
              <a:t>in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125" dirty="0">
                <a:latin typeface="Tahoma"/>
                <a:cs typeface="Tahoma"/>
              </a:rPr>
              <a:t>the</a:t>
            </a:r>
            <a:r>
              <a:rPr sz="3400" b="1" spc="-135" dirty="0">
                <a:latin typeface="Tahoma"/>
                <a:cs typeface="Tahoma"/>
              </a:rPr>
              <a:t> </a:t>
            </a:r>
            <a:r>
              <a:rPr sz="3400" b="1" spc="85" dirty="0">
                <a:latin typeface="Tahoma"/>
                <a:cs typeface="Tahoma"/>
              </a:rPr>
              <a:t>field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95" dirty="0">
                <a:latin typeface="Tahoma"/>
                <a:cs typeface="Tahoma"/>
              </a:rPr>
              <a:t>of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90" dirty="0">
                <a:latin typeface="Tahoma"/>
                <a:cs typeface="Tahoma"/>
              </a:rPr>
              <a:t>spirituality.</a:t>
            </a:r>
            <a:endParaRPr sz="3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 dirty="0">
              <a:latin typeface="Tahoma"/>
              <a:cs typeface="Tahoma"/>
            </a:endParaRPr>
          </a:p>
          <a:p>
            <a:pPr marL="469900" marR="5080" indent="-457200" algn="just">
              <a:lnSpc>
                <a:spcPct val="115399"/>
              </a:lnSpc>
              <a:buFont typeface="Arial" panose="020B0604020202020204" pitchFamily="34" charset="0"/>
              <a:buChar char="•"/>
            </a:pPr>
            <a:r>
              <a:rPr sz="3400" b="1" spc="50" dirty="0">
                <a:latin typeface="Tahoma"/>
                <a:cs typeface="Tahoma"/>
              </a:rPr>
              <a:t>He </a:t>
            </a:r>
            <a:r>
              <a:rPr sz="3400" b="1" spc="80" dirty="0">
                <a:latin typeface="Tahoma"/>
                <a:cs typeface="Tahoma"/>
              </a:rPr>
              <a:t>was once </a:t>
            </a:r>
            <a:r>
              <a:rPr sz="3400" b="1" spc="85" dirty="0">
                <a:latin typeface="Tahoma"/>
                <a:cs typeface="Tahoma"/>
              </a:rPr>
              <a:t>awarded </a:t>
            </a:r>
            <a:r>
              <a:rPr sz="3400" b="1" spc="125" dirty="0">
                <a:latin typeface="Tahoma"/>
                <a:cs typeface="Tahoma"/>
              </a:rPr>
              <a:t>the </a:t>
            </a:r>
            <a:r>
              <a:rPr sz="3400" b="1" spc="80" dirty="0">
                <a:latin typeface="Tahoma"/>
                <a:cs typeface="Tahoma"/>
              </a:rPr>
              <a:t>'Danveer Karna </a:t>
            </a:r>
            <a:r>
              <a:rPr sz="3400" b="1" spc="95" dirty="0">
                <a:latin typeface="Tahoma"/>
                <a:cs typeface="Tahoma"/>
              </a:rPr>
              <a:t>Award' </a:t>
            </a:r>
            <a:r>
              <a:rPr sz="3400" b="1" spc="100" dirty="0">
                <a:latin typeface="Tahoma"/>
                <a:cs typeface="Tahoma"/>
              </a:rPr>
              <a:t> </a:t>
            </a:r>
            <a:r>
              <a:rPr sz="3400" b="1" spc="85" dirty="0">
                <a:latin typeface="Tahoma"/>
                <a:cs typeface="Tahoma"/>
              </a:rPr>
              <a:t>by </a:t>
            </a:r>
            <a:r>
              <a:rPr sz="3400" b="1" spc="-295" dirty="0">
                <a:latin typeface="Tahoma"/>
                <a:cs typeface="Tahoma"/>
              </a:rPr>
              <a:t>KIIT </a:t>
            </a:r>
            <a:r>
              <a:rPr sz="3400" b="1" spc="110" dirty="0">
                <a:latin typeface="Tahoma"/>
                <a:cs typeface="Tahoma"/>
              </a:rPr>
              <a:t>University for </a:t>
            </a:r>
            <a:r>
              <a:rPr sz="3400" b="1" spc="90" dirty="0">
                <a:latin typeface="Tahoma"/>
                <a:cs typeface="Tahoma"/>
              </a:rPr>
              <a:t>his </a:t>
            </a:r>
            <a:r>
              <a:rPr sz="3400" b="1" spc="85" dirty="0">
                <a:latin typeface="Tahoma"/>
                <a:cs typeface="Tahoma"/>
              </a:rPr>
              <a:t>selfless </a:t>
            </a:r>
            <a:r>
              <a:rPr sz="3400" b="1" spc="100" dirty="0">
                <a:latin typeface="Tahoma"/>
                <a:cs typeface="Tahoma"/>
              </a:rPr>
              <a:t>contributions </a:t>
            </a:r>
            <a:r>
              <a:rPr sz="3400" b="1" spc="125" dirty="0">
                <a:latin typeface="Tahoma"/>
                <a:cs typeface="Tahoma"/>
              </a:rPr>
              <a:t>to </a:t>
            </a:r>
            <a:r>
              <a:rPr sz="3400" b="1" spc="130" dirty="0">
                <a:latin typeface="Tahoma"/>
                <a:cs typeface="Tahoma"/>
              </a:rPr>
              <a:t> </a:t>
            </a:r>
            <a:r>
              <a:rPr sz="3400" b="1" spc="75" dirty="0">
                <a:latin typeface="Tahoma"/>
                <a:cs typeface="Tahoma"/>
              </a:rPr>
              <a:t>encourage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125" dirty="0">
                <a:latin typeface="Tahoma"/>
                <a:cs typeface="Tahoma"/>
              </a:rPr>
              <a:t>the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60" dirty="0">
                <a:latin typeface="Tahoma"/>
                <a:cs typeface="Tahoma"/>
              </a:rPr>
              <a:t>ideologies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95" dirty="0">
                <a:latin typeface="Tahoma"/>
                <a:cs typeface="Tahoma"/>
              </a:rPr>
              <a:t>of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130" dirty="0">
                <a:latin typeface="Tahoma"/>
                <a:cs typeface="Tahoma"/>
              </a:rPr>
              <a:t>'Art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95" dirty="0">
                <a:latin typeface="Tahoma"/>
                <a:cs typeface="Tahoma"/>
              </a:rPr>
              <a:t>of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35" dirty="0">
                <a:latin typeface="Tahoma"/>
                <a:cs typeface="Tahoma"/>
              </a:rPr>
              <a:t>Giving'.</a:t>
            </a:r>
            <a:endParaRPr sz="3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Tahoma"/>
              <a:cs typeface="Tahoma"/>
            </a:endParaRPr>
          </a:p>
          <a:p>
            <a:pPr marL="469900" marR="7620" indent="-457200" algn="just">
              <a:lnSpc>
                <a:spcPct val="115399"/>
              </a:lnSpc>
              <a:buFont typeface="Arial" panose="020B0604020202020204" pitchFamily="34" charset="0"/>
              <a:buChar char="•"/>
            </a:pPr>
            <a:r>
              <a:rPr sz="3400" b="1" spc="55" dirty="0">
                <a:latin typeface="Tahoma"/>
                <a:cs typeface="Tahoma"/>
              </a:rPr>
              <a:t>His</a:t>
            </a:r>
            <a:r>
              <a:rPr sz="3400" b="1" spc="60" dirty="0">
                <a:latin typeface="Tahoma"/>
                <a:cs typeface="Tahoma"/>
              </a:rPr>
              <a:t> </a:t>
            </a:r>
            <a:r>
              <a:rPr sz="3400" b="1" spc="85" dirty="0">
                <a:latin typeface="Tahoma"/>
                <a:cs typeface="Tahoma"/>
              </a:rPr>
              <a:t>show</a:t>
            </a:r>
            <a:r>
              <a:rPr sz="3400" b="1" spc="90" dirty="0">
                <a:latin typeface="Tahoma"/>
                <a:cs typeface="Tahoma"/>
              </a:rPr>
              <a:t> won</a:t>
            </a:r>
            <a:r>
              <a:rPr sz="3400" b="1" spc="95" dirty="0">
                <a:latin typeface="Tahoma"/>
                <a:cs typeface="Tahoma"/>
              </a:rPr>
              <a:t> </a:t>
            </a:r>
            <a:r>
              <a:rPr sz="3400" b="1" spc="125" dirty="0">
                <a:latin typeface="Tahoma"/>
                <a:cs typeface="Tahoma"/>
              </a:rPr>
              <a:t>the</a:t>
            </a:r>
            <a:r>
              <a:rPr sz="3400" b="1" spc="130" dirty="0">
                <a:latin typeface="Tahoma"/>
                <a:cs typeface="Tahoma"/>
              </a:rPr>
              <a:t> </a:t>
            </a:r>
            <a:r>
              <a:rPr sz="3400" b="1" spc="120" dirty="0">
                <a:latin typeface="Tahoma"/>
                <a:cs typeface="Tahoma"/>
              </a:rPr>
              <a:t>title</a:t>
            </a:r>
            <a:r>
              <a:rPr sz="3400" b="1" spc="1385" dirty="0">
                <a:latin typeface="Tahoma"/>
                <a:cs typeface="Tahoma"/>
              </a:rPr>
              <a:t> </a:t>
            </a:r>
            <a:r>
              <a:rPr sz="3400" b="1" spc="95" dirty="0">
                <a:latin typeface="Tahoma"/>
                <a:cs typeface="Tahoma"/>
              </a:rPr>
              <a:t>of</a:t>
            </a:r>
            <a:r>
              <a:rPr sz="3400" b="1" spc="1335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Best </a:t>
            </a:r>
            <a:r>
              <a:rPr sz="3400" b="1" spc="75" dirty="0">
                <a:latin typeface="Tahoma"/>
                <a:cs typeface="Tahoma"/>
              </a:rPr>
              <a:t> </a:t>
            </a:r>
            <a:r>
              <a:rPr sz="3400" b="1" spc="70" dirty="0">
                <a:latin typeface="Tahoma"/>
                <a:cs typeface="Tahoma"/>
              </a:rPr>
              <a:t>Spiritual/Motivational </a:t>
            </a:r>
            <a:r>
              <a:rPr sz="3400" b="1" spc="10" dirty="0">
                <a:latin typeface="Tahoma"/>
                <a:cs typeface="Tahoma"/>
              </a:rPr>
              <a:t>Show </a:t>
            </a:r>
            <a:r>
              <a:rPr sz="3400" b="1" spc="95" dirty="0">
                <a:latin typeface="Tahoma"/>
                <a:cs typeface="Tahoma"/>
              </a:rPr>
              <a:t>on </a:t>
            </a:r>
            <a:r>
              <a:rPr sz="3400" b="1" spc="125" dirty="0">
                <a:latin typeface="Tahoma"/>
                <a:cs typeface="Tahoma"/>
              </a:rPr>
              <a:t>the </a:t>
            </a:r>
            <a:r>
              <a:rPr sz="3400" b="1" spc="60" dirty="0">
                <a:latin typeface="Tahoma"/>
                <a:cs typeface="Tahoma"/>
              </a:rPr>
              <a:t>Web </a:t>
            </a:r>
            <a:r>
              <a:rPr sz="3400" b="1" spc="85" dirty="0">
                <a:latin typeface="Tahoma"/>
                <a:cs typeface="Tahoma"/>
              </a:rPr>
              <a:t>by </a:t>
            </a:r>
            <a:r>
              <a:rPr sz="3400" b="1" spc="-70" dirty="0">
                <a:latin typeface="Tahoma"/>
                <a:cs typeface="Tahoma"/>
              </a:rPr>
              <a:t>IWM </a:t>
            </a:r>
            <a:r>
              <a:rPr sz="3400" b="1" spc="-65" dirty="0">
                <a:latin typeface="Tahoma"/>
                <a:cs typeface="Tahoma"/>
              </a:rPr>
              <a:t> </a:t>
            </a:r>
            <a:r>
              <a:rPr sz="3400" b="1" spc="50" dirty="0">
                <a:latin typeface="Tahoma"/>
                <a:cs typeface="Tahoma"/>
              </a:rPr>
              <a:t>Digital</a:t>
            </a:r>
            <a:r>
              <a:rPr sz="3400" b="1" spc="-135" dirty="0">
                <a:latin typeface="Tahoma"/>
                <a:cs typeface="Tahoma"/>
              </a:rPr>
              <a:t> </a:t>
            </a:r>
            <a:r>
              <a:rPr sz="3400" b="1" spc="100" dirty="0">
                <a:latin typeface="Tahoma"/>
                <a:cs typeface="Tahoma"/>
              </a:rPr>
              <a:t>Awards</a:t>
            </a:r>
            <a:r>
              <a:rPr sz="3400" b="1" spc="-130" dirty="0">
                <a:latin typeface="Tahoma"/>
                <a:cs typeface="Tahoma"/>
              </a:rPr>
              <a:t> </a:t>
            </a:r>
            <a:r>
              <a:rPr sz="3400" b="1" spc="-180" dirty="0">
                <a:latin typeface="Tahoma"/>
                <a:cs typeface="Tahoma"/>
              </a:rPr>
              <a:t>2018.</a:t>
            </a:r>
            <a:endParaRPr sz="3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722" y="3867404"/>
            <a:ext cx="8418195" cy="1681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850" spc="175" dirty="0">
                <a:solidFill>
                  <a:srgbClr val="000000"/>
                </a:solidFill>
              </a:rPr>
              <a:t>THANK</a:t>
            </a:r>
            <a:r>
              <a:rPr sz="10850" spc="-445" dirty="0">
                <a:solidFill>
                  <a:srgbClr val="000000"/>
                </a:solidFill>
              </a:rPr>
              <a:t> </a:t>
            </a:r>
            <a:r>
              <a:rPr sz="10850" spc="150" dirty="0">
                <a:solidFill>
                  <a:srgbClr val="000000"/>
                </a:solidFill>
              </a:rPr>
              <a:t>YOU</a:t>
            </a:r>
            <a:endParaRPr sz="10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304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Palatino Linotype</vt:lpstr>
      <vt:lpstr>Tahoma</vt:lpstr>
      <vt:lpstr>Office Theme</vt:lpstr>
      <vt:lpstr>Biography Presentation</vt:lpstr>
      <vt:lpstr>Who is Gaur Gopal Das?</vt:lpstr>
      <vt:lpstr>Tenure as a Monk</vt:lpstr>
      <vt:lpstr>Career as a Motivational Speaker</vt:lpstr>
      <vt:lpstr>Achievements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BIOGRAPHY PRESENTATION</dc:title>
  <dc:creator>Raghav Maheshwari</dc:creator>
  <cp:keywords>DAE1zjDWbi4,BAEoB6YcOqI</cp:keywords>
  <cp:lastModifiedBy>Raghav</cp:lastModifiedBy>
  <cp:revision>3</cp:revision>
  <dcterms:created xsi:type="dcterms:W3CDTF">2022-01-19T14:32:34Z</dcterms:created>
  <dcterms:modified xsi:type="dcterms:W3CDTF">2022-10-03T12:51:39Z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2022-01-18T00:00:00Z</vt:filetime>
  </property>
  <property fmtid="{D5CDD505-2E9C-101B-9397-08002B2CF9AE}" pid="3" name="Creator">
    <vt:lpwstr>Canva</vt:lpwstr>
  </property>
  <property fmtid="{D5CDD505-2E9C-101B-9397-08002B2CF9AE}" pid="4" name="LastSaved">
    <vt:filetime>2022-01-19T00:00:00Z</vt:filetime>
  </property>
</Properties>
</file>