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Project 8- Food Forecasting Analysis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4995"/>
            <a:ext cx="9144000" cy="852805"/>
          </a:xfrm>
        </p:spPr>
        <p:txBody>
          <a:bodyPr/>
          <a:lstStyle/>
          <a:p>
            <a:pPr algn="r"/>
            <a:r>
              <a:rPr lang="en-IN" altLang="en-US"/>
              <a:t>-Raghav Jha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tory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tory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327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tory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tory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200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tory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200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tory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9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Presentation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8- Food Forecasting Analysis</dc:title>
  <dc:creator/>
  <cp:lastModifiedBy>Raghav</cp:lastModifiedBy>
  <cp:revision>1</cp:revision>
  <dcterms:created xsi:type="dcterms:W3CDTF">2022-06-05T13:42:36Z</dcterms:created>
  <dcterms:modified xsi:type="dcterms:W3CDTF">2022-06-05T13:42:36Z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A443E148DC6F45D5878EFB0F86DE0946</vt:lpwstr>
  </property>
  <property fmtid="{D5CDD505-2E9C-101B-9397-08002B2CF9AE}" pid="3" name="KSOProductBuildVer">
    <vt:lpwstr>1033-11.2.0.11130</vt:lpwstr>
  </property>
</Properties>
</file>