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6"/>
  </p:notesMasterIdLst>
  <p:sldIdLst>
    <p:sldId id="256" r:id="rId2"/>
    <p:sldId id="257" r:id="rId3"/>
    <p:sldId id="259" r:id="rId4"/>
    <p:sldId id="262" r:id="rId5"/>
    <p:sldId id="263" r:id="rId6"/>
    <p:sldId id="264" r:id="rId7"/>
    <p:sldId id="314" r:id="rId8"/>
    <p:sldId id="312" r:id="rId9"/>
    <p:sldId id="313" r:id="rId10"/>
    <p:sldId id="265" r:id="rId11"/>
    <p:sldId id="266" r:id="rId12"/>
    <p:sldId id="267" r:id="rId13"/>
    <p:sldId id="315" r:id="rId14"/>
    <p:sldId id="269" r:id="rId15"/>
  </p:sldIdLst>
  <p:sldSz cx="9144000" cy="5143500" type="screen16x9"/>
  <p:notesSz cx="6858000" cy="9144000"/>
  <p:embeddedFontLst>
    <p:embeddedFont>
      <p:font typeface="Play" panose="020B0604020202020204" charset="0"/>
      <p:regular r:id="rId17"/>
      <p:bold r:id="rId18"/>
    </p:embeddedFont>
    <p:embeddedFont>
      <p:font typeface="Source Sans Pro" panose="020B0503030403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94731C-9B99-4831-A6DF-0959C008592C}">
  <a:tblStyle styleId="{A294731C-9B99-4831-A6DF-0959C00859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819" y="1138"/>
      </p:cViewPr>
      <p:guideLst>
        <p:guide pos="531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0a69f0788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0a69f0788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2" name="Google Shape;2812;g10a69f07881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3" name="Google Shape;2813;g10a69f07881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Google Shape;2869;g10a9ee379fb_0_1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0" name="Google Shape;2870;g10a9ee379fb_0_1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8">
          <a:extLst>
            <a:ext uri="{FF2B5EF4-FFF2-40B4-BE49-F238E27FC236}">
              <a16:creationId xmlns:a16="http://schemas.microsoft.com/office/drawing/2014/main" id="{6876105E-A690-91FE-7E07-5AC8AACA3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Google Shape;2869;g10a9ee379fb_0_1107:notes">
            <a:extLst>
              <a:ext uri="{FF2B5EF4-FFF2-40B4-BE49-F238E27FC236}">
                <a16:creationId xmlns:a16="http://schemas.microsoft.com/office/drawing/2014/main" id="{4358BDE2-05BB-A97D-BC84-E3A2ACBA2B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0" name="Google Shape;2870;g10a9ee379fb_0_1107:notes">
            <a:extLst>
              <a:ext uri="{FF2B5EF4-FFF2-40B4-BE49-F238E27FC236}">
                <a16:creationId xmlns:a16="http://schemas.microsoft.com/office/drawing/2014/main" id="{92258E35-802F-65B2-DA60-16AEB3E3CC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398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3" name="Google Shape;3043;g10a9ee379fb_0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4" name="Google Shape;3044;g10a9ee379fb_0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10aca425eb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4" name="Google Shape;2724;g10aca425eb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Google Shape;2746;g10a69f07881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7" name="Google Shape;2747;g10a69f07881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>
          <a:extLst>
            <a:ext uri="{FF2B5EF4-FFF2-40B4-BE49-F238E27FC236}">
              <a16:creationId xmlns:a16="http://schemas.microsoft.com/office/drawing/2014/main" id="{4E62BCF9-DC49-A31D-C8D0-909F3292D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0a69f07881_0_163:notes">
            <a:extLst>
              <a:ext uri="{FF2B5EF4-FFF2-40B4-BE49-F238E27FC236}">
                <a16:creationId xmlns:a16="http://schemas.microsoft.com/office/drawing/2014/main" id="{3DB723A2-B8DE-AB1E-008B-EC15F6A0F5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0a69f07881_0_163:notes">
            <a:extLst>
              <a:ext uri="{FF2B5EF4-FFF2-40B4-BE49-F238E27FC236}">
                <a16:creationId xmlns:a16="http://schemas.microsoft.com/office/drawing/2014/main" id="{340A490A-F81F-7DD8-D2FA-E05186F178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4142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">
          <a:extLst>
            <a:ext uri="{FF2B5EF4-FFF2-40B4-BE49-F238E27FC236}">
              <a16:creationId xmlns:a16="http://schemas.microsoft.com/office/drawing/2014/main" id="{842ACAB9-884F-DF18-1B08-1B45CB986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10aca425ebe_0_29:notes">
            <a:extLst>
              <a:ext uri="{FF2B5EF4-FFF2-40B4-BE49-F238E27FC236}">
                <a16:creationId xmlns:a16="http://schemas.microsoft.com/office/drawing/2014/main" id="{58EE85B8-BB24-295C-C05B-61CFC52DC2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4" name="Google Shape;2724;g10aca425ebe_0_29:notes">
            <a:extLst>
              <a:ext uri="{FF2B5EF4-FFF2-40B4-BE49-F238E27FC236}">
                <a16:creationId xmlns:a16="http://schemas.microsoft.com/office/drawing/2014/main" id="{E412725E-965F-834D-AA7E-4666AEAD99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673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5">
          <a:extLst>
            <a:ext uri="{FF2B5EF4-FFF2-40B4-BE49-F238E27FC236}">
              <a16:creationId xmlns:a16="http://schemas.microsoft.com/office/drawing/2014/main" id="{1F498663-ABB9-B337-60F9-D32A10F6D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Google Shape;2746;g10a69f07881_0_159:notes">
            <a:extLst>
              <a:ext uri="{FF2B5EF4-FFF2-40B4-BE49-F238E27FC236}">
                <a16:creationId xmlns:a16="http://schemas.microsoft.com/office/drawing/2014/main" id="{5B07742D-61B4-DE14-FE7A-2AF0EEC2B8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7" name="Google Shape;2747;g10a69f07881_0_159:notes">
            <a:extLst>
              <a:ext uri="{FF2B5EF4-FFF2-40B4-BE49-F238E27FC236}">
                <a16:creationId xmlns:a16="http://schemas.microsoft.com/office/drawing/2014/main" id="{25628DF4-2CD9-8B68-8DE8-9FB1C7BEC7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579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_1_1"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8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202" name="Google Shape;1202;p18"/>
          <p:cNvGrpSpPr/>
          <p:nvPr/>
        </p:nvGrpSpPr>
        <p:grpSpPr>
          <a:xfrm>
            <a:off x="6234179" y="-11612"/>
            <a:ext cx="5178842" cy="5178453"/>
            <a:chOff x="6234179" y="-11612"/>
            <a:chExt cx="5178842" cy="5178453"/>
          </a:xfrm>
        </p:grpSpPr>
        <p:sp>
          <p:nvSpPr>
            <p:cNvPr id="1203" name="Google Shape;1203;p18"/>
            <p:cNvSpPr/>
            <p:nvPr/>
          </p:nvSpPr>
          <p:spPr>
            <a:xfrm rot="8083927">
              <a:off x="700735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8"/>
            <p:cNvSpPr/>
            <p:nvPr/>
          </p:nvSpPr>
          <p:spPr>
            <a:xfrm rot="8083927">
              <a:off x="700735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8"/>
            <p:cNvSpPr/>
            <p:nvPr/>
          </p:nvSpPr>
          <p:spPr>
            <a:xfrm rot="-5400000">
              <a:off x="8446017" y="223775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8"/>
            <p:cNvSpPr/>
            <p:nvPr/>
          </p:nvSpPr>
          <p:spPr>
            <a:xfrm rot="-5400000">
              <a:off x="8446017" y="223775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18"/>
          <p:cNvGrpSpPr/>
          <p:nvPr/>
        </p:nvGrpSpPr>
        <p:grpSpPr>
          <a:xfrm rot="10800000">
            <a:off x="-3056350" y="-7040964"/>
            <a:ext cx="3769563" cy="11358057"/>
            <a:chOff x="-2722250" y="-1079764"/>
            <a:chExt cx="3769563" cy="11358057"/>
          </a:xfrm>
        </p:grpSpPr>
        <p:sp>
          <p:nvSpPr>
            <p:cNvPr id="1208" name="Google Shape;1208;p1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18"/>
          <p:cNvGrpSpPr/>
          <p:nvPr/>
        </p:nvGrpSpPr>
        <p:grpSpPr>
          <a:xfrm>
            <a:off x="-3612573" y="2185426"/>
            <a:ext cx="4088811" cy="4088811"/>
            <a:chOff x="-3640848" y="2185426"/>
            <a:chExt cx="4088811" cy="4088811"/>
          </a:xfrm>
        </p:grpSpPr>
        <p:sp>
          <p:nvSpPr>
            <p:cNvPr id="1223" name="Google Shape;1223;p18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8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2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694" name="Google Shape;1694;p27"/>
          <p:cNvSpPr txBox="1">
            <a:spLocks noGrp="1"/>
          </p:cNvSpPr>
          <p:nvPr>
            <p:ph type="subTitle" idx="1"/>
          </p:nvPr>
        </p:nvSpPr>
        <p:spPr>
          <a:xfrm>
            <a:off x="865622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5" name="Google Shape;1695;p27"/>
          <p:cNvSpPr txBox="1">
            <a:spLocks noGrp="1"/>
          </p:cNvSpPr>
          <p:nvPr>
            <p:ph type="subTitle" idx="2"/>
          </p:nvPr>
        </p:nvSpPr>
        <p:spPr>
          <a:xfrm>
            <a:off x="865622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696" name="Google Shape;1696;p27"/>
          <p:cNvSpPr txBox="1">
            <a:spLocks noGrp="1"/>
          </p:cNvSpPr>
          <p:nvPr>
            <p:ph type="subTitle" idx="3"/>
          </p:nvPr>
        </p:nvSpPr>
        <p:spPr>
          <a:xfrm>
            <a:off x="5963872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7" name="Google Shape;1697;p27"/>
          <p:cNvSpPr txBox="1">
            <a:spLocks noGrp="1"/>
          </p:cNvSpPr>
          <p:nvPr>
            <p:ph type="subTitle" idx="4"/>
          </p:nvPr>
        </p:nvSpPr>
        <p:spPr>
          <a:xfrm>
            <a:off x="5963872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698" name="Google Shape;1698;p27"/>
          <p:cNvSpPr txBox="1">
            <a:spLocks noGrp="1"/>
          </p:cNvSpPr>
          <p:nvPr>
            <p:ph type="subTitle" idx="5"/>
          </p:nvPr>
        </p:nvSpPr>
        <p:spPr>
          <a:xfrm>
            <a:off x="3414747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9" name="Google Shape;1699;p27"/>
          <p:cNvSpPr txBox="1">
            <a:spLocks noGrp="1"/>
          </p:cNvSpPr>
          <p:nvPr>
            <p:ph type="subTitle" idx="6"/>
          </p:nvPr>
        </p:nvSpPr>
        <p:spPr>
          <a:xfrm>
            <a:off x="3414747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1700" name="Google Shape;1700;p27"/>
          <p:cNvGrpSpPr/>
          <p:nvPr/>
        </p:nvGrpSpPr>
        <p:grpSpPr>
          <a:xfrm flipH="1">
            <a:off x="8513002" y="2185426"/>
            <a:ext cx="4088811" cy="4088811"/>
            <a:chOff x="-3640848" y="2185426"/>
            <a:chExt cx="4088811" cy="4088811"/>
          </a:xfrm>
        </p:grpSpPr>
        <p:sp>
          <p:nvSpPr>
            <p:cNvPr id="1701" name="Google Shape;1701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3" name="Google Shape;1703;p27"/>
          <p:cNvGrpSpPr/>
          <p:nvPr/>
        </p:nvGrpSpPr>
        <p:grpSpPr>
          <a:xfrm rot="10800000" flipH="1">
            <a:off x="6545988" y="-10429089"/>
            <a:ext cx="3769563" cy="11358057"/>
            <a:chOff x="-2722250" y="-1079764"/>
            <a:chExt cx="3769563" cy="11358057"/>
          </a:xfrm>
        </p:grpSpPr>
        <p:sp>
          <p:nvSpPr>
            <p:cNvPr id="1704" name="Google Shape;1704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27"/>
          <p:cNvGrpSpPr/>
          <p:nvPr/>
        </p:nvGrpSpPr>
        <p:grpSpPr>
          <a:xfrm rot="-5400000" flipH="1">
            <a:off x="-975725" y="4666451"/>
            <a:ext cx="4222888" cy="4088811"/>
            <a:chOff x="8129425" y="2555026"/>
            <a:chExt cx="4222888" cy="4088811"/>
          </a:xfrm>
        </p:grpSpPr>
        <p:sp>
          <p:nvSpPr>
            <p:cNvPr id="1719" name="Google Shape;1719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7" name="Google Shape;1727;p27"/>
          <p:cNvGrpSpPr/>
          <p:nvPr/>
        </p:nvGrpSpPr>
        <p:grpSpPr>
          <a:xfrm rot="10800000" flipH="1">
            <a:off x="-1117356" y="-1084598"/>
            <a:ext cx="1982975" cy="2013575"/>
            <a:chOff x="746900" y="-550225"/>
            <a:chExt cx="1982975" cy="2013575"/>
          </a:xfrm>
        </p:grpSpPr>
        <p:sp>
          <p:nvSpPr>
            <p:cNvPr id="1728" name="Google Shape;1728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1729" name="Google Shape;1729;p27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7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5"/>
          <p:cNvSpPr txBox="1">
            <a:spLocks noGrp="1"/>
          </p:cNvSpPr>
          <p:nvPr>
            <p:ph type="subTitle" idx="1"/>
          </p:nvPr>
        </p:nvSpPr>
        <p:spPr>
          <a:xfrm>
            <a:off x="192817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5"/>
          <p:cNvSpPr txBox="1">
            <a:spLocks noGrp="1"/>
          </p:cNvSpPr>
          <p:nvPr>
            <p:ph type="subTitle" idx="2"/>
          </p:nvPr>
        </p:nvSpPr>
        <p:spPr>
          <a:xfrm>
            <a:off x="192817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6" name="Google Shape;256;p5"/>
          <p:cNvSpPr txBox="1">
            <a:spLocks noGrp="1"/>
          </p:cNvSpPr>
          <p:nvPr>
            <p:ph type="subTitle" idx="3"/>
          </p:nvPr>
        </p:nvSpPr>
        <p:spPr>
          <a:xfrm>
            <a:off x="490132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5"/>
          <p:cNvSpPr txBox="1">
            <a:spLocks noGrp="1"/>
          </p:cNvSpPr>
          <p:nvPr>
            <p:ph type="subTitle" idx="4"/>
          </p:nvPr>
        </p:nvSpPr>
        <p:spPr>
          <a:xfrm>
            <a:off x="490132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8" name="Google Shape;258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9" name="Google Shape;259;p5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60" name="Google Shape;260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5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75" name="Google Shape;275;p5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6" name="Google Shape;276;p5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9" name="Google Shape;279;p5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5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84" name="Google Shape;284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5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99" name="Google Shape;299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356" name="Google Shape;356;p5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357" name="Google Shape;357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59" name="Google Shape;359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60" name="Google Shape;360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365" name="Google Shape;365;p6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366" name="Google Shape;366;p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6"/>
          <p:cNvGrpSpPr/>
          <p:nvPr/>
        </p:nvGrpSpPr>
        <p:grpSpPr>
          <a:xfrm>
            <a:off x="-3325500" y="-70089"/>
            <a:ext cx="3769563" cy="11358057"/>
            <a:chOff x="-2722250" y="-1079764"/>
            <a:chExt cx="3769563" cy="11358057"/>
          </a:xfrm>
        </p:grpSpPr>
        <p:sp>
          <p:nvSpPr>
            <p:cNvPr id="421" name="Google Shape;421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6"/>
          <p:cNvGrpSpPr/>
          <p:nvPr/>
        </p:nvGrpSpPr>
        <p:grpSpPr>
          <a:xfrm rot="10800000">
            <a:off x="614519" y="-1255848"/>
            <a:ext cx="1982975" cy="2013575"/>
            <a:chOff x="746900" y="-550225"/>
            <a:chExt cx="1982975" cy="2013575"/>
          </a:xfrm>
        </p:grpSpPr>
        <p:sp>
          <p:nvSpPr>
            <p:cNvPr id="436" name="Google Shape;436;p6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437" name="Google Shape;437;p6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7"/>
          <p:cNvGrpSpPr/>
          <p:nvPr/>
        </p:nvGrpSpPr>
        <p:grpSpPr>
          <a:xfrm rot="5400000">
            <a:off x="2682300" y="624611"/>
            <a:ext cx="3769563" cy="11358057"/>
            <a:chOff x="-2722250" y="-1079764"/>
            <a:chExt cx="3769563" cy="11358057"/>
          </a:xfrm>
        </p:grpSpPr>
        <p:sp>
          <p:nvSpPr>
            <p:cNvPr id="442" name="Google Shape;442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7"/>
          <p:cNvGrpSpPr/>
          <p:nvPr/>
        </p:nvGrpSpPr>
        <p:grpSpPr>
          <a:xfrm>
            <a:off x="8129425" y="-110899"/>
            <a:ext cx="4222888" cy="4088811"/>
            <a:chOff x="8129425" y="2555026"/>
            <a:chExt cx="4222888" cy="4088811"/>
          </a:xfrm>
        </p:grpSpPr>
        <p:sp>
          <p:nvSpPr>
            <p:cNvPr id="457" name="Google Shape;457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7"/>
          <p:cNvGrpSpPr/>
          <p:nvPr/>
        </p:nvGrpSpPr>
        <p:grpSpPr>
          <a:xfrm>
            <a:off x="-2635762" y="-5215852"/>
            <a:ext cx="3769563" cy="11358057"/>
            <a:chOff x="-2635762" y="-5215852"/>
            <a:chExt cx="3769563" cy="11358057"/>
          </a:xfrm>
        </p:grpSpPr>
        <p:sp>
          <p:nvSpPr>
            <p:cNvPr id="466" name="Google Shape;466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7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7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"/>
          <p:cNvSpPr txBox="1">
            <a:spLocks noGrp="1"/>
          </p:cNvSpPr>
          <p:nvPr>
            <p:ph type="title"/>
          </p:nvPr>
        </p:nvSpPr>
        <p:spPr>
          <a:xfrm>
            <a:off x="1251900" y="1284675"/>
            <a:ext cx="66402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grpSp>
        <p:nvGrpSpPr>
          <p:cNvPr id="486" name="Google Shape;486;p8"/>
          <p:cNvGrpSpPr/>
          <p:nvPr/>
        </p:nvGrpSpPr>
        <p:grpSpPr>
          <a:xfrm rot="-5400000" flipH="1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487" name="Google Shape;487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8"/>
          <p:cNvGrpSpPr/>
          <p:nvPr/>
        </p:nvGrpSpPr>
        <p:grpSpPr>
          <a:xfrm rot="10800000" flipH="1">
            <a:off x="8272302" y="-5544304"/>
            <a:ext cx="3769563" cy="11358057"/>
            <a:chOff x="-2722250" y="-1079764"/>
            <a:chExt cx="3769563" cy="11358057"/>
          </a:xfrm>
        </p:grpSpPr>
        <p:sp>
          <p:nvSpPr>
            <p:cNvPr id="496" name="Google Shape;496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8"/>
          <p:cNvGrpSpPr/>
          <p:nvPr/>
        </p:nvGrpSpPr>
        <p:grpSpPr>
          <a:xfrm rot="5400000" flipH="1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511" name="Google Shape;511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8"/>
          <p:cNvGrpSpPr/>
          <p:nvPr/>
        </p:nvGrpSpPr>
        <p:grpSpPr>
          <a:xfrm rot="5400000" flipH="1">
            <a:off x="-6692119" y="-1358592"/>
            <a:ext cx="3769563" cy="11358057"/>
            <a:chOff x="-2722250" y="-1079764"/>
            <a:chExt cx="3769563" cy="11358057"/>
          </a:xfrm>
        </p:grpSpPr>
        <p:sp>
          <p:nvSpPr>
            <p:cNvPr id="520" name="Google Shape;520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title" idx="3" hasCustomPrompt="1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4" hasCustomPrompt="1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5" hasCustomPrompt="1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6" hasCustomPrompt="1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1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3" name="Google Shape;713;p13"/>
          <p:cNvSpPr txBox="1">
            <a:spLocks noGrp="1"/>
          </p:cNvSpPr>
          <p:nvPr>
            <p:ph type="subTitle" idx="9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3"/>
          <p:cNvSpPr txBox="1">
            <a:spLocks noGrp="1"/>
          </p:cNvSpPr>
          <p:nvPr>
            <p:ph type="subTitle" idx="13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717" name="Google Shape;717;p13"/>
          <p:cNvGrpSpPr/>
          <p:nvPr/>
        </p:nvGrpSpPr>
        <p:grpSpPr>
          <a:xfrm>
            <a:off x="-3130987" y="-4899154"/>
            <a:ext cx="3721951" cy="12135923"/>
            <a:chOff x="-3170262" y="3452177"/>
            <a:chExt cx="3721951" cy="12135923"/>
          </a:xfrm>
        </p:grpSpPr>
        <p:sp>
          <p:nvSpPr>
            <p:cNvPr id="718" name="Google Shape;718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13"/>
          <p:cNvGrpSpPr/>
          <p:nvPr/>
        </p:nvGrpSpPr>
        <p:grpSpPr>
          <a:xfrm flipH="1">
            <a:off x="6309193" y="4399246"/>
            <a:ext cx="3769563" cy="11358057"/>
            <a:chOff x="-2722250" y="-1079764"/>
            <a:chExt cx="3769563" cy="11358057"/>
          </a:xfrm>
        </p:grpSpPr>
        <p:sp>
          <p:nvSpPr>
            <p:cNvPr id="775" name="Google Shape;775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13"/>
          <p:cNvGrpSpPr/>
          <p:nvPr/>
        </p:nvGrpSpPr>
        <p:grpSpPr>
          <a:xfrm>
            <a:off x="8626375" y="-2137135"/>
            <a:ext cx="618526" cy="5831511"/>
            <a:chOff x="8626375" y="-2137135"/>
            <a:chExt cx="618526" cy="5831511"/>
          </a:xfrm>
        </p:grpSpPr>
        <p:sp>
          <p:nvSpPr>
            <p:cNvPr id="790" name="Google Shape;790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851178" y="3217515"/>
            <a:ext cx="3146276" cy="3021722"/>
            <a:chOff x="851178" y="3217515"/>
            <a:chExt cx="3146276" cy="3021722"/>
          </a:xfrm>
        </p:grpSpPr>
        <p:sp>
          <p:nvSpPr>
            <p:cNvPr id="795" name="Google Shape;795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4"/>
          <p:cNvSpPr txBox="1">
            <a:spLocks noGrp="1"/>
          </p:cNvSpPr>
          <p:nvPr>
            <p:ph type="title"/>
          </p:nvPr>
        </p:nvSpPr>
        <p:spPr>
          <a:xfrm>
            <a:off x="1311750" y="3986900"/>
            <a:ext cx="6520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01" name="Google Shape;801;p14"/>
          <p:cNvSpPr txBox="1">
            <a:spLocks noGrp="1"/>
          </p:cNvSpPr>
          <p:nvPr>
            <p:ph type="subTitle" idx="1"/>
          </p:nvPr>
        </p:nvSpPr>
        <p:spPr>
          <a:xfrm>
            <a:off x="1311750" y="1934575"/>
            <a:ext cx="6520500" cy="1537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802" name="Google Shape;802;p14"/>
          <p:cNvGrpSpPr/>
          <p:nvPr/>
        </p:nvGrpSpPr>
        <p:grpSpPr>
          <a:xfrm flipH="1">
            <a:off x="8167938" y="-4899154"/>
            <a:ext cx="3721951" cy="12135923"/>
            <a:chOff x="-3170262" y="3452177"/>
            <a:chExt cx="3721951" cy="12135923"/>
          </a:xfrm>
        </p:grpSpPr>
        <p:sp>
          <p:nvSpPr>
            <p:cNvPr id="803" name="Google Shape;803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14"/>
          <p:cNvGrpSpPr/>
          <p:nvPr/>
        </p:nvGrpSpPr>
        <p:grpSpPr>
          <a:xfrm rot="10800000">
            <a:off x="-2853462" y="-2443379"/>
            <a:ext cx="3721951" cy="12135923"/>
            <a:chOff x="-3170262" y="3452177"/>
            <a:chExt cx="3721951" cy="12135923"/>
          </a:xfrm>
        </p:grpSpPr>
        <p:sp>
          <p:nvSpPr>
            <p:cNvPr id="860" name="Google Shape;860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14"/>
          <p:cNvGrpSpPr/>
          <p:nvPr/>
        </p:nvGrpSpPr>
        <p:grpSpPr>
          <a:xfrm rot="10800000">
            <a:off x="8636589" y="3129613"/>
            <a:ext cx="261061" cy="3913266"/>
            <a:chOff x="7704114" y="-97112"/>
            <a:chExt cx="261061" cy="3913266"/>
          </a:xfrm>
        </p:grpSpPr>
        <p:sp>
          <p:nvSpPr>
            <p:cNvPr id="917" name="Google Shape;917;p14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918" name="Google Shape;918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920" name="Google Shape;920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8" r:id="rId7"/>
    <p:sldLayoutId id="2147483659" r:id="rId8"/>
    <p:sldLayoutId id="2147483660" r:id="rId9"/>
    <p:sldLayoutId id="2147483664" r:id="rId10"/>
    <p:sldLayoutId id="2147483673" r:id="rId11"/>
    <p:sldLayoutId id="2147483681" r:id="rId12"/>
    <p:sldLayoutId id="214748368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222670" y="659300"/>
            <a:ext cx="6058580" cy="1503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err="1">
                <a:solidFill>
                  <a:schemeClr val="accent1"/>
                </a:solidFill>
              </a:rPr>
              <a:t>CodeAcademy</a:t>
            </a:r>
            <a:r>
              <a:rPr lang="en-US" dirty="0">
                <a:solidFill>
                  <a:schemeClr val="lt2"/>
                </a:solidFill>
              </a:rPr>
              <a:t> </a:t>
            </a:r>
            <a:br>
              <a:rPr lang="en-US" dirty="0">
                <a:solidFill>
                  <a:schemeClr val="lt2"/>
                </a:solidFill>
              </a:rPr>
            </a:br>
            <a:r>
              <a:rPr lang="en-US" sz="2500" dirty="0">
                <a:solidFill>
                  <a:schemeClr val="accent5"/>
                </a:solidFill>
              </a:rPr>
              <a:t>Unlocking Solutions for Developers</a:t>
            </a:r>
          </a:p>
        </p:txBody>
      </p:sp>
      <p:sp>
        <p:nvSpPr>
          <p:cNvPr id="2639" name="Google Shape;2639;p40"/>
          <p:cNvSpPr txBox="1">
            <a:spLocks noGrp="1"/>
          </p:cNvSpPr>
          <p:nvPr>
            <p:ph type="subTitle" idx="1"/>
          </p:nvPr>
        </p:nvSpPr>
        <p:spPr>
          <a:xfrm>
            <a:off x="813315" y="2446751"/>
            <a:ext cx="2928395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latin typeface="+mj-lt"/>
              </a:rPr>
              <a:t>Team Details : </a:t>
            </a:r>
            <a:endParaRPr sz="2400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6D20C8-E32B-E499-85D4-52BE760E5141}"/>
              </a:ext>
            </a:extLst>
          </p:cNvPr>
          <p:cNvSpPr txBox="1"/>
          <p:nvPr/>
        </p:nvSpPr>
        <p:spPr>
          <a:xfrm>
            <a:off x="3279190" y="2499375"/>
            <a:ext cx="4889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5"/>
                </a:solidFill>
              </a:rPr>
              <a:t>Raghav Singhal    E23CSEU1278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009441-7A85-757E-9FE8-050B10AE8263}"/>
              </a:ext>
            </a:extLst>
          </p:cNvPr>
          <p:cNvSpPr txBox="1"/>
          <p:nvPr/>
        </p:nvSpPr>
        <p:spPr>
          <a:xfrm>
            <a:off x="3279190" y="3007451"/>
            <a:ext cx="500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>
                <a:solidFill>
                  <a:schemeClr val="accent5"/>
                </a:solidFill>
              </a:rPr>
              <a:t>Rushay</a:t>
            </a:r>
            <a:r>
              <a:rPr lang="en-IN" sz="2400" dirty="0">
                <a:solidFill>
                  <a:schemeClr val="accent5"/>
                </a:solidFill>
              </a:rPr>
              <a:t> </a:t>
            </a:r>
            <a:r>
              <a:rPr lang="en-IN" sz="2400" dirty="0" err="1">
                <a:solidFill>
                  <a:schemeClr val="accent5"/>
                </a:solidFill>
              </a:rPr>
              <a:t>Gopani</a:t>
            </a:r>
            <a:r>
              <a:rPr lang="en-IN" sz="2400" dirty="0">
                <a:solidFill>
                  <a:schemeClr val="accent5"/>
                </a:solidFill>
              </a:rPr>
              <a:t>     E23CSEU1283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F2053C-EB41-B55B-722A-DEAE2FED7814}"/>
              </a:ext>
            </a:extLst>
          </p:cNvPr>
          <p:cNvSpPr txBox="1"/>
          <p:nvPr/>
        </p:nvSpPr>
        <p:spPr>
          <a:xfrm>
            <a:off x="3279190" y="3515527"/>
            <a:ext cx="512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5"/>
                </a:solidFill>
              </a:rPr>
              <a:t>Mayank Maletha   E23CSEU1290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5F728-8D43-280D-A000-98B3F52F0E3D}"/>
              </a:ext>
            </a:extLst>
          </p:cNvPr>
          <p:cNvSpPr txBox="1"/>
          <p:nvPr/>
        </p:nvSpPr>
        <p:spPr>
          <a:xfrm>
            <a:off x="3279190" y="4023603"/>
            <a:ext cx="500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5"/>
                </a:solidFill>
              </a:rPr>
              <a:t>Deepanshu Dangi E23CSEU1285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611D395-582C-2163-F1F0-ABD71F5EF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819400" cy="5143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94C0C2-F013-A340-56D1-4FD73FABF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0"/>
            <a:ext cx="3048000" cy="5143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6622B19-E530-3EBC-2686-F2BCA3198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0"/>
            <a:ext cx="32766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1" name="Google Shape;2831;p50"/>
          <p:cNvSpPr txBox="1">
            <a:spLocks noGrp="1"/>
          </p:cNvSpPr>
          <p:nvPr>
            <p:ph type="title"/>
          </p:nvPr>
        </p:nvSpPr>
        <p:spPr>
          <a:xfrm>
            <a:off x="870770" y="213197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1"/>
                </a:solidFill>
              </a:rPr>
              <a:t>Challenges Faced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68C72E-333E-8796-A2FB-9B600FC032B9}"/>
              </a:ext>
            </a:extLst>
          </p:cNvPr>
          <p:cNvSpPr txBox="1"/>
          <p:nvPr/>
        </p:nvSpPr>
        <p:spPr>
          <a:xfrm>
            <a:off x="870770" y="955039"/>
            <a:ext cx="75112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Authentication Problem: User login, signup and session handling need to be secured.</a:t>
            </a:r>
          </a:p>
          <a:p>
            <a:pPr>
              <a:buClr>
                <a:schemeClr val="bg1"/>
              </a:buClr>
            </a:pPr>
            <a:endParaRPr lang="en-US" sz="2400" dirty="0">
              <a:solidFill>
                <a:schemeClr val="accent2"/>
              </a:solidFill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State Management: Efficient handling of data flow in the dynamic API.</a:t>
            </a:r>
          </a:p>
          <a:p>
            <a:pPr>
              <a:buClr>
                <a:schemeClr val="bg1"/>
              </a:buClr>
            </a:pPr>
            <a:endParaRPr lang="en-US" sz="2400" dirty="0">
              <a:solidFill>
                <a:schemeClr val="accent2"/>
              </a:solidFill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Integration: Integrating the Front-end and Back-end, AI services like a charm.</a:t>
            </a:r>
          </a:p>
          <a:p>
            <a:pPr>
              <a:buClr>
                <a:schemeClr val="bg1"/>
              </a:buClr>
            </a:pPr>
            <a:endParaRPr lang="en-US" sz="2400" dirty="0">
              <a:solidFill>
                <a:schemeClr val="accent2"/>
              </a:solidFill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Security Point: Secure user data and transactions.</a:t>
            </a:r>
            <a:endParaRPr lang="en-IN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" name="Google Shape;2876;p51"/>
          <p:cNvSpPr txBox="1">
            <a:spLocks noGrp="1"/>
          </p:cNvSpPr>
          <p:nvPr>
            <p:ph type="title"/>
          </p:nvPr>
        </p:nvSpPr>
        <p:spPr>
          <a:xfrm>
            <a:off x="824985" y="145204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1"/>
                </a:solidFill>
              </a:rPr>
              <a:t>Future Scope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0C43F9-BF25-9283-CD4D-B952ED29AF95}"/>
              </a:ext>
            </a:extLst>
          </p:cNvPr>
          <p:cNvSpPr txBox="1"/>
          <p:nvPr/>
        </p:nvSpPr>
        <p:spPr>
          <a:xfrm>
            <a:off x="1041375" y="778754"/>
            <a:ext cx="72847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Expand </a:t>
            </a:r>
            <a:r>
              <a:rPr lang="en-US" sz="2400" dirty="0" err="1">
                <a:solidFill>
                  <a:schemeClr val="accent2"/>
                </a:solidFill>
              </a:rPr>
              <a:t>CodeAcademy</a:t>
            </a:r>
            <a:r>
              <a:rPr lang="en-US" sz="2400" dirty="0">
                <a:solidFill>
                  <a:schemeClr val="accent2"/>
                </a:solidFill>
              </a:rPr>
              <a:t> to further languages, frameworks.</a:t>
            </a:r>
          </a:p>
          <a:p>
            <a:pPr>
              <a:buClr>
                <a:schemeClr val="bg1"/>
              </a:buClr>
            </a:pPr>
            <a:endParaRPr lang="en-US" sz="2400" dirty="0">
              <a:solidFill>
                <a:schemeClr val="accent2"/>
              </a:solidFill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Make smarter AI that debugs and also gives the right code with an additional recommend.</a:t>
            </a:r>
          </a:p>
          <a:p>
            <a:pPr>
              <a:buClr>
                <a:schemeClr val="bg1"/>
              </a:buClr>
            </a:pPr>
            <a:endParaRPr lang="en-US" sz="2400" dirty="0">
              <a:solidFill>
                <a:schemeClr val="accent2"/>
              </a:solidFill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B2B / University and business partners universities as well as tech companies.</a:t>
            </a:r>
          </a:p>
          <a:p>
            <a:pPr>
              <a:buClr>
                <a:schemeClr val="bg1"/>
              </a:buClr>
            </a:pPr>
            <a:endParaRPr lang="en-US" sz="2400" dirty="0">
              <a:solidFill>
                <a:schemeClr val="accent2"/>
              </a:solidFill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Develop certification for coders and freelancers over the platform.</a:t>
            </a:r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1">
          <a:extLst>
            <a:ext uri="{FF2B5EF4-FFF2-40B4-BE49-F238E27FC236}">
              <a16:creationId xmlns:a16="http://schemas.microsoft.com/office/drawing/2014/main" id="{793ED5B1-E8BA-DC02-8BD7-F94568BA0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" name="Google Shape;2876;p51">
            <a:extLst>
              <a:ext uri="{FF2B5EF4-FFF2-40B4-BE49-F238E27FC236}">
                <a16:creationId xmlns:a16="http://schemas.microsoft.com/office/drawing/2014/main" id="{5DEFBF6A-0EF3-CDDC-4D27-BC6BEA25DF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4985" y="300554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accent1"/>
                </a:solidFill>
              </a:rPr>
              <a:t>Conclusion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58B267-CB8C-DE7A-A7F1-A078A3E4C380}"/>
              </a:ext>
            </a:extLst>
          </p:cNvPr>
          <p:cNvSpPr txBox="1"/>
          <p:nvPr/>
        </p:nvSpPr>
        <p:spPr>
          <a:xfrm>
            <a:off x="1072892" y="1059636"/>
            <a:ext cx="722168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2"/>
                </a:solidFill>
              </a:rPr>
              <a:t>CodeAcademy</a:t>
            </a:r>
            <a:r>
              <a:rPr lang="en-US" sz="2400" dirty="0">
                <a:solidFill>
                  <a:schemeClr val="accent2"/>
                </a:solidFill>
              </a:rPr>
              <a:t> helps with AI-powered debugging of coding life, along-with a freelancing marketplace.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In one place real-time code analysis and the collaboration.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2"/>
                </a:solidFill>
              </a:rPr>
              <a:t>CodeAcademy</a:t>
            </a:r>
            <a:r>
              <a:rPr lang="en-US" sz="2400" dirty="0">
                <a:solidFill>
                  <a:schemeClr val="accent2"/>
                </a:solidFill>
              </a:rPr>
              <a:t> Tech Stack, Clear Goals and Smart Planning — to help developers, freelances and companies with their work.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It fixes the coding problems without creating new job openings in tech!</a:t>
            </a:r>
            <a:endParaRPr lang="en-IN" sz="2400" dirty="0">
              <a:solidFill>
                <a:schemeClr val="accent2"/>
              </a:solidFill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0425082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" name="Google Shape;3046;p53"/>
          <p:cNvSpPr txBox="1">
            <a:spLocks noGrp="1"/>
          </p:cNvSpPr>
          <p:nvPr>
            <p:ph type="title"/>
          </p:nvPr>
        </p:nvSpPr>
        <p:spPr>
          <a:xfrm>
            <a:off x="1251900" y="1691075"/>
            <a:ext cx="6640200" cy="21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 YOU </a:t>
            </a:r>
            <a:endParaRPr sz="7200" dirty="0">
              <a:solidFill>
                <a:schemeClr val="lt2"/>
              </a:solidFill>
            </a:endParaRPr>
          </a:p>
        </p:txBody>
      </p:sp>
      <p:cxnSp>
        <p:nvCxnSpPr>
          <p:cNvPr id="3047" name="Google Shape;3047;p53"/>
          <p:cNvCxnSpPr>
            <a:stCxn id="3048" idx="6"/>
            <a:endCxn id="3049" idx="2"/>
          </p:cNvCxnSpPr>
          <p:nvPr/>
        </p:nvCxnSpPr>
        <p:spPr>
          <a:xfrm>
            <a:off x="2676225" y="3138385"/>
            <a:ext cx="379155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3050" name="Google Shape;3050;p53"/>
          <p:cNvGrpSpPr/>
          <p:nvPr/>
        </p:nvGrpSpPr>
        <p:grpSpPr>
          <a:xfrm>
            <a:off x="2540925" y="3070735"/>
            <a:ext cx="4062150" cy="135300"/>
            <a:chOff x="2540925" y="3436495"/>
            <a:chExt cx="4062150" cy="135300"/>
          </a:xfrm>
        </p:grpSpPr>
        <p:sp>
          <p:nvSpPr>
            <p:cNvPr id="3048" name="Google Shape;3048;p53"/>
            <p:cNvSpPr/>
            <p:nvPr/>
          </p:nvSpPr>
          <p:spPr>
            <a:xfrm>
              <a:off x="254092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3"/>
            <p:cNvSpPr/>
            <p:nvPr/>
          </p:nvSpPr>
          <p:spPr>
            <a:xfrm>
              <a:off x="646777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1" name="Google Shape;3051;p53"/>
            <p:cNvCxnSpPr>
              <a:stCxn id="3048" idx="6"/>
              <a:endCxn id="3049" idx="2"/>
            </p:cNvCxnSpPr>
            <p:nvPr/>
          </p:nvCxnSpPr>
          <p:spPr>
            <a:xfrm>
              <a:off x="2676225" y="3504145"/>
              <a:ext cx="3791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1"/>
          <p:cNvSpPr txBox="1">
            <a:spLocks noGrp="1"/>
          </p:cNvSpPr>
          <p:nvPr>
            <p:ph type="title"/>
          </p:nvPr>
        </p:nvSpPr>
        <p:spPr>
          <a:xfrm>
            <a:off x="713225" y="38170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accent1"/>
                </a:solidFill>
              </a:rPr>
              <a:t>Problem</a:t>
            </a:r>
            <a:r>
              <a:rPr lang="en-IN" sz="3600" dirty="0">
                <a:solidFill>
                  <a:schemeClr val="tx2"/>
                </a:solidFill>
              </a:rPr>
              <a:t> </a:t>
            </a:r>
            <a:r>
              <a:rPr lang="en-IN" sz="3600" dirty="0">
                <a:solidFill>
                  <a:schemeClr val="accent1"/>
                </a:solidFill>
              </a:rPr>
              <a:t>Statement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2650" name="Google Shape;2650;p41"/>
          <p:cNvSpPr txBox="1">
            <a:spLocks noGrp="1"/>
          </p:cNvSpPr>
          <p:nvPr>
            <p:ph type="body" idx="1"/>
          </p:nvPr>
        </p:nvSpPr>
        <p:spPr>
          <a:xfrm>
            <a:off x="1135563" y="1077538"/>
            <a:ext cx="7295162" cy="37722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Debugging or Code Optimizing is hard for the developers.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6000"/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This reduces bugs and errors from happening in your code.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6000"/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Supports multiple languages (Python, Java, C++ and so on).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6000"/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AI assistance to suggest code and other related resources.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6000"/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 freelancing market to get help with coding problems.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None/>
            </a:pPr>
            <a:endParaRPr sz="24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6" name="Google Shape;2666;p43"/>
          <p:cNvGrpSpPr/>
          <p:nvPr/>
        </p:nvGrpSpPr>
        <p:grpSpPr>
          <a:xfrm>
            <a:off x="1053497" y="3073586"/>
            <a:ext cx="795537" cy="795537"/>
            <a:chOff x="851175" y="1582401"/>
            <a:chExt cx="964872" cy="964872"/>
          </a:xfrm>
        </p:grpSpPr>
        <p:sp>
          <p:nvSpPr>
            <p:cNvPr id="2667" name="Google Shape;266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9" name="Google Shape;2669;p43"/>
          <p:cNvGrpSpPr/>
          <p:nvPr/>
        </p:nvGrpSpPr>
        <p:grpSpPr>
          <a:xfrm>
            <a:off x="4908972" y="3073586"/>
            <a:ext cx="795537" cy="795537"/>
            <a:chOff x="851175" y="1582401"/>
            <a:chExt cx="964872" cy="964872"/>
          </a:xfrm>
        </p:grpSpPr>
        <p:sp>
          <p:nvSpPr>
            <p:cNvPr id="2670" name="Google Shape;2670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2" name="Google Shape;2672;p43"/>
          <p:cNvGrpSpPr/>
          <p:nvPr/>
        </p:nvGrpSpPr>
        <p:grpSpPr>
          <a:xfrm>
            <a:off x="4908972" y="1743274"/>
            <a:ext cx="795537" cy="795537"/>
            <a:chOff x="851175" y="1582401"/>
            <a:chExt cx="964872" cy="964872"/>
          </a:xfrm>
        </p:grpSpPr>
        <p:sp>
          <p:nvSpPr>
            <p:cNvPr id="2673" name="Google Shape;2673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43"/>
          <p:cNvGrpSpPr/>
          <p:nvPr/>
        </p:nvGrpSpPr>
        <p:grpSpPr>
          <a:xfrm>
            <a:off x="1053497" y="1743286"/>
            <a:ext cx="795537" cy="795537"/>
            <a:chOff x="851175" y="1582401"/>
            <a:chExt cx="964872" cy="964872"/>
          </a:xfrm>
        </p:grpSpPr>
        <p:sp>
          <p:nvSpPr>
            <p:cNvPr id="2676" name="Google Shape;2676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9" name="Google Shape;2679;p43"/>
          <p:cNvSpPr txBox="1">
            <a:spLocks noGrp="1"/>
          </p:cNvSpPr>
          <p:nvPr>
            <p:ph type="subTitle" idx="1"/>
          </p:nvPr>
        </p:nvSpPr>
        <p:spPr>
          <a:xfrm>
            <a:off x="1980297" y="3073182"/>
            <a:ext cx="2623054" cy="95128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latin typeface="+mj-lt"/>
              </a:rPr>
              <a:t>Easy scalability and maintenance</a:t>
            </a:r>
            <a:endParaRPr sz="2400" dirty="0">
              <a:latin typeface="+mj-lt"/>
            </a:endParaRPr>
          </a:p>
        </p:txBody>
      </p:sp>
      <p:sp>
        <p:nvSpPr>
          <p:cNvPr id="2681" name="Google Shape;2681;p43"/>
          <p:cNvSpPr txBox="1">
            <a:spLocks noGrp="1"/>
          </p:cNvSpPr>
          <p:nvPr>
            <p:ph type="title" idx="3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82" name="Google Shape;2682;p43"/>
          <p:cNvSpPr txBox="1">
            <a:spLocks noGrp="1"/>
          </p:cNvSpPr>
          <p:nvPr>
            <p:ph type="title" idx="4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683" name="Google Shape;2683;p43"/>
          <p:cNvSpPr txBox="1">
            <a:spLocks noGrp="1"/>
          </p:cNvSpPr>
          <p:nvPr>
            <p:ph type="title" idx="5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684" name="Google Shape;2684;p43"/>
          <p:cNvSpPr txBox="1">
            <a:spLocks noGrp="1"/>
          </p:cNvSpPr>
          <p:nvPr>
            <p:ph type="title" idx="6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85" name="Google Shape;2685;p43"/>
          <p:cNvSpPr txBox="1">
            <a:spLocks noGrp="1"/>
          </p:cNvSpPr>
          <p:nvPr>
            <p:ph type="subTitle" idx="7"/>
          </p:nvPr>
        </p:nvSpPr>
        <p:spPr>
          <a:xfrm>
            <a:off x="1973027" y="1743274"/>
            <a:ext cx="2507534" cy="828476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+mj-lt"/>
              </a:rPr>
              <a:t>Build app &amp; web solution</a:t>
            </a:r>
            <a:endParaRPr sz="2400" dirty="0">
              <a:latin typeface="+mj-lt"/>
            </a:endParaRPr>
          </a:p>
        </p:txBody>
      </p:sp>
      <p:sp>
        <p:nvSpPr>
          <p:cNvPr id="2687" name="Google Shape;2687;p43"/>
          <p:cNvSpPr txBox="1">
            <a:spLocks noGrp="1"/>
          </p:cNvSpPr>
          <p:nvPr>
            <p:ph type="subTitle" idx="9"/>
          </p:nvPr>
        </p:nvSpPr>
        <p:spPr>
          <a:xfrm>
            <a:off x="5867307" y="3073182"/>
            <a:ext cx="3139305" cy="1037991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+mj-lt"/>
              </a:rPr>
              <a:t>Earnings from our freelance Platform</a:t>
            </a:r>
            <a:endParaRPr sz="2400" dirty="0">
              <a:latin typeface="+mj-lt"/>
            </a:endParaRPr>
          </a:p>
        </p:txBody>
      </p:sp>
      <p:sp>
        <p:nvSpPr>
          <p:cNvPr id="2689" name="Google Shape;2689;p43"/>
          <p:cNvSpPr txBox="1">
            <a:spLocks noGrp="1"/>
          </p:cNvSpPr>
          <p:nvPr>
            <p:ph type="subTitle" idx="14"/>
          </p:nvPr>
        </p:nvSpPr>
        <p:spPr>
          <a:xfrm>
            <a:off x="5867307" y="1732299"/>
            <a:ext cx="2744258" cy="82847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latin typeface="+mj-lt"/>
              </a:rPr>
              <a:t>Code Optimization Smart platform</a:t>
            </a:r>
            <a:endParaRPr sz="2400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D77DA5-FA39-0705-3E40-B40C3C0AE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407445"/>
            <a:ext cx="7717500" cy="478200"/>
          </a:xfrm>
        </p:spPr>
        <p:txBody>
          <a:bodyPr/>
          <a:lstStyle/>
          <a:p>
            <a:r>
              <a:rPr lang="en-IN" sz="3600" dirty="0">
                <a:solidFill>
                  <a:schemeClr val="accent1"/>
                </a:solidFill>
              </a:rPr>
              <a:t>Objective</a:t>
            </a:r>
            <a:r>
              <a:rPr lang="en-IN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791650" y="5674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1"/>
                </a:solidFill>
              </a:rPr>
              <a:t>Features</a:t>
            </a:r>
            <a:r>
              <a:rPr lang="en" sz="4600" dirty="0">
                <a:solidFill>
                  <a:schemeClr val="accent1"/>
                </a:solidFill>
              </a:rPr>
              <a:t> </a:t>
            </a:r>
            <a:r>
              <a:rPr lang="en" sz="3600" dirty="0">
                <a:solidFill>
                  <a:schemeClr val="accent1"/>
                </a:solidFill>
              </a:rPr>
              <a:t>Overview</a:t>
            </a:r>
            <a:endParaRPr sz="3600"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1588450" y="1186774"/>
            <a:ext cx="6450450" cy="34157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bg1"/>
              </a:buClr>
            </a:pPr>
            <a:r>
              <a:rPr lang="en-US" sz="2400" dirty="0">
                <a:solidFill>
                  <a:schemeClr val="accent2"/>
                </a:solidFill>
              </a:rPr>
              <a:t>AI Debugging: Immediate Error check and Fix.</a:t>
            </a:r>
          </a:p>
          <a:p>
            <a:pPr marL="342900" indent="-342900">
              <a:buClr>
                <a:schemeClr val="bg1"/>
              </a:buClr>
            </a:pPr>
            <a:r>
              <a:rPr lang="en-US" sz="2400" dirty="0">
                <a:solidFill>
                  <a:schemeClr val="accent2"/>
                </a:solidFill>
              </a:rPr>
              <a:t>Code Smells: Optimize Code Readability and Performance.</a:t>
            </a:r>
          </a:p>
          <a:p>
            <a:pPr marL="342900" indent="-342900">
              <a:buClr>
                <a:schemeClr val="bg1"/>
              </a:buClr>
            </a:pPr>
            <a:r>
              <a:rPr lang="en-US" sz="2400" dirty="0">
                <a:solidFill>
                  <a:schemeClr val="accent2"/>
                </a:solidFill>
              </a:rPr>
              <a:t>Find freelance Jobs and Projects .</a:t>
            </a:r>
          </a:p>
          <a:p>
            <a:pPr marL="342900" indent="-342900">
              <a:buClr>
                <a:schemeClr val="bg1"/>
              </a:buClr>
            </a:pPr>
            <a:r>
              <a:rPr lang="en-US" sz="2400" dirty="0">
                <a:solidFill>
                  <a:schemeClr val="accent2"/>
                </a:solidFill>
              </a:rPr>
              <a:t>You can manage Projects, Display skills with custom Dashboards.</a:t>
            </a:r>
          </a:p>
          <a:p>
            <a:pPr marL="342900" indent="-342900">
              <a:buClr>
                <a:schemeClr val="bg1"/>
              </a:buClr>
            </a:pPr>
            <a:r>
              <a:rPr lang="en-US" sz="2400" dirty="0">
                <a:solidFill>
                  <a:schemeClr val="accent2"/>
                </a:solidFill>
              </a:rPr>
              <a:t>Code Versioning + Coding collaboration.</a:t>
            </a:r>
            <a:endParaRPr lang="en-IN" sz="2400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7"/>
          <p:cNvSpPr txBox="1">
            <a:spLocks noGrp="1"/>
          </p:cNvSpPr>
          <p:nvPr>
            <p:ph type="title"/>
          </p:nvPr>
        </p:nvSpPr>
        <p:spPr>
          <a:xfrm>
            <a:off x="631945" y="57000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1"/>
                </a:solidFill>
              </a:rPr>
              <a:t>Tech Stack : WEB 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2733" name="Google Shape;2733;p47"/>
          <p:cNvSpPr txBox="1">
            <a:spLocks noGrp="1"/>
          </p:cNvSpPr>
          <p:nvPr>
            <p:ph type="subTitle" idx="1"/>
          </p:nvPr>
        </p:nvSpPr>
        <p:spPr>
          <a:xfrm>
            <a:off x="1675281" y="1607612"/>
            <a:ext cx="5985359" cy="3067483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IN" sz="2400" dirty="0">
                <a:latin typeface="+mj-lt"/>
              </a:rPr>
              <a:t>Frontend : </a:t>
            </a:r>
            <a:r>
              <a:rPr lang="en-IN" sz="2400" dirty="0" err="1">
                <a:latin typeface="+mj-lt"/>
              </a:rPr>
              <a:t>Reactjs</a:t>
            </a:r>
            <a:r>
              <a:rPr lang="en-IN" sz="2400" dirty="0">
                <a:latin typeface="+mj-lt"/>
              </a:rPr>
              <a:t>, Next.js, Tailwind CSS3, Html, </a:t>
            </a:r>
            <a:r>
              <a:rPr lang="en-IN" sz="2400" dirty="0" err="1">
                <a:latin typeface="+mj-lt"/>
              </a:rPr>
              <a:t>Javascript</a:t>
            </a:r>
            <a:r>
              <a:rPr lang="en-IN" sz="2400" dirty="0">
                <a:latin typeface="+mj-lt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</a:pPr>
            <a:endParaRPr lang="en-IN" sz="24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IN" sz="2400" dirty="0">
                <a:latin typeface="+mj-lt"/>
              </a:rPr>
              <a:t>End: Node.js, Express.js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</a:pPr>
            <a:endParaRPr lang="en-IN" sz="24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IN" sz="2400" dirty="0" err="1">
                <a:latin typeface="+mj-lt"/>
              </a:rPr>
              <a:t>Databse</a:t>
            </a:r>
            <a:r>
              <a:rPr lang="en-IN" sz="2400" dirty="0">
                <a:latin typeface="+mj-lt"/>
              </a:rPr>
              <a:t>: </a:t>
            </a:r>
            <a:r>
              <a:rPr lang="en-IN" sz="2400" dirty="0" err="1">
                <a:latin typeface="+mj-lt"/>
              </a:rPr>
              <a:t>MySql</a:t>
            </a:r>
            <a:r>
              <a:rPr lang="en-IN" sz="2400" dirty="0">
                <a:latin typeface="+mj-lt"/>
              </a:rPr>
              <a:t>, Firebase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</a:pPr>
            <a:endParaRPr lang="en-IN" sz="24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IN" sz="2400" dirty="0">
                <a:latin typeface="+mj-lt"/>
              </a:rPr>
              <a:t>AI Models: OpenAI API, Transformer</a:t>
            </a:r>
            <a:endParaRPr sz="24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B9DC85F-BCFA-53A9-676A-6F9B67955C63}"/>
              </a:ext>
            </a:extLst>
          </p:cNvPr>
          <p:cNvSpPr txBox="1"/>
          <p:nvPr/>
        </p:nvSpPr>
        <p:spPr>
          <a:xfrm>
            <a:off x="1512104" y="161999"/>
            <a:ext cx="7833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1"/>
                </a:solidFill>
                <a:latin typeface="Play" panose="020B0604020202020204" charset="0"/>
              </a:rPr>
              <a:t>System Architecture</a:t>
            </a:r>
            <a:r>
              <a:rPr lang="en" sz="3600" b="1" dirty="0">
                <a:solidFill>
                  <a:schemeClr val="accent1"/>
                </a:solidFill>
                <a:latin typeface="Play" panose="020B0604020202020204" charset="0"/>
              </a:rPr>
              <a:t> : WEB </a:t>
            </a:r>
            <a:endParaRPr lang="en-IN" sz="3600" b="1" dirty="0">
              <a:solidFill>
                <a:schemeClr val="accent1"/>
              </a:solidFill>
              <a:latin typeface="Play" panose="020B060402020202020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A3E32E7-A64C-DC5C-E58F-DD0BB4C9B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015" y="808330"/>
            <a:ext cx="2493785" cy="423943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F7E37C4-FBDE-7446-1C75-14A750036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930506"/>
            <a:ext cx="3279609" cy="41172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>
          <a:extLst>
            <a:ext uri="{FF2B5EF4-FFF2-40B4-BE49-F238E27FC236}">
              <a16:creationId xmlns:a16="http://schemas.microsoft.com/office/drawing/2014/main" id="{F7D5C597-8557-C0C1-311A-CF2500C95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BB69D3B-DA35-BF54-1AFB-65D783DE9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166740" cy="26517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8606EB8-272D-B278-5986-BF859CBFE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71749"/>
            <a:ext cx="9144000" cy="257174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38085F4-E275-A08C-5EDD-C42D00460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6740" y="0"/>
            <a:ext cx="4977260" cy="257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77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5">
          <a:extLst>
            <a:ext uri="{FF2B5EF4-FFF2-40B4-BE49-F238E27FC236}">
              <a16:creationId xmlns:a16="http://schemas.microsoft.com/office/drawing/2014/main" id="{4C7C30DA-C507-0682-0224-6E79D0D7A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47">
            <a:extLst>
              <a:ext uri="{FF2B5EF4-FFF2-40B4-BE49-F238E27FC236}">
                <a16:creationId xmlns:a16="http://schemas.microsoft.com/office/drawing/2014/main" id="{70699E1D-A02D-6D12-A715-BBDFFD1BFF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accent1"/>
                </a:solidFill>
              </a:rPr>
              <a:t>Tech Stack : APP </a:t>
            </a:r>
            <a:endParaRPr sz="4400" dirty="0">
              <a:solidFill>
                <a:schemeClr val="accent1"/>
              </a:solidFill>
            </a:endParaRPr>
          </a:p>
        </p:txBody>
      </p:sp>
      <p:sp>
        <p:nvSpPr>
          <p:cNvPr id="2733" name="Google Shape;2733;p47">
            <a:extLst>
              <a:ext uri="{FF2B5EF4-FFF2-40B4-BE49-F238E27FC236}">
                <a16:creationId xmlns:a16="http://schemas.microsoft.com/office/drawing/2014/main" id="{6A351D28-7C77-2793-D133-07D3CFDBCCA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63706" y="1422417"/>
            <a:ext cx="6102906" cy="3404226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342900" indent="-342900" algn="l">
              <a:buSzPct val="100000"/>
              <a:buFont typeface="Arial" panose="020B0604020202020204" pitchFamily="34" charset="0"/>
              <a:buChar char="•"/>
            </a:pPr>
            <a:r>
              <a:rPr lang="en-IN" sz="2400" dirty="0">
                <a:latin typeface="+mj-lt"/>
              </a:rPr>
              <a:t>Design: Figma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</a:pPr>
            <a:endParaRPr lang="en-IN" sz="24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IN" sz="2400" dirty="0">
                <a:latin typeface="+mj-lt"/>
              </a:rPr>
              <a:t>Frontend : Flutter, Dart, Kotlin, Java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</a:pPr>
            <a:endParaRPr lang="en-IN" sz="24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IN" sz="2400" dirty="0" err="1">
                <a:latin typeface="+mj-lt"/>
              </a:rPr>
              <a:t>BackEnd</a:t>
            </a:r>
            <a:r>
              <a:rPr lang="en-IN" sz="2400" dirty="0">
                <a:latin typeface="+mj-lt"/>
              </a:rPr>
              <a:t>: API’s , Authentication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</a:pPr>
            <a:endParaRPr lang="en-IN" sz="24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IN" sz="2400" dirty="0" err="1">
                <a:latin typeface="+mj-lt"/>
              </a:rPr>
              <a:t>Databse</a:t>
            </a:r>
            <a:r>
              <a:rPr lang="en-IN" sz="2400" dirty="0">
                <a:latin typeface="+mj-lt"/>
              </a:rPr>
              <a:t>: </a:t>
            </a:r>
            <a:r>
              <a:rPr lang="en-IN" sz="2400" dirty="0" err="1">
                <a:latin typeface="+mj-lt"/>
              </a:rPr>
              <a:t>MySql</a:t>
            </a:r>
            <a:r>
              <a:rPr lang="en-IN" sz="2400" dirty="0">
                <a:latin typeface="+mj-lt"/>
              </a:rPr>
              <a:t>, Firebase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</a:pPr>
            <a:endParaRPr lang="en-IN" sz="2400" dirty="0">
              <a:latin typeface="+mj-l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IN" sz="2400" dirty="0">
                <a:latin typeface="+mj-lt"/>
              </a:rPr>
              <a:t>AI Models: OpenAI API Model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00000"/>
            </a:pP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34609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8">
          <a:extLst>
            <a:ext uri="{FF2B5EF4-FFF2-40B4-BE49-F238E27FC236}">
              <a16:creationId xmlns:a16="http://schemas.microsoft.com/office/drawing/2014/main" id="{F5A51B89-55F3-874B-75AF-6A6391269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6D89370-456A-98CD-C074-2B57C141C2D9}"/>
              </a:ext>
            </a:extLst>
          </p:cNvPr>
          <p:cNvSpPr txBox="1"/>
          <p:nvPr/>
        </p:nvSpPr>
        <p:spPr>
          <a:xfrm>
            <a:off x="1534964" y="10946"/>
            <a:ext cx="7833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1"/>
                </a:solidFill>
                <a:latin typeface="Play" panose="020B0604020202020204" charset="0"/>
              </a:rPr>
              <a:t>System Architecture</a:t>
            </a:r>
            <a:r>
              <a:rPr lang="en" sz="3600" b="1" dirty="0">
                <a:solidFill>
                  <a:schemeClr val="accent1"/>
                </a:solidFill>
                <a:latin typeface="Play" panose="020B0604020202020204" charset="0"/>
              </a:rPr>
              <a:t> : APP</a:t>
            </a:r>
            <a:endParaRPr lang="en-IN" sz="3600" b="1" dirty="0">
              <a:solidFill>
                <a:schemeClr val="accent1"/>
              </a:solidFill>
              <a:latin typeface="Play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9B2A03-0359-8A9E-F892-F35AC5B65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848" y="715708"/>
            <a:ext cx="2667372" cy="4285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14BE0E-10E7-70A0-2F29-C4BFF30E8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780" y="657277"/>
            <a:ext cx="2915057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59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</Words>
  <Application>Microsoft Office PowerPoint</Application>
  <PresentationFormat>On-screen Show (16:9)</PresentationFormat>
  <Paragraphs>69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Play</vt:lpstr>
      <vt:lpstr>Arial</vt:lpstr>
      <vt:lpstr>Source Sans Pro</vt:lpstr>
      <vt:lpstr>Computer Science &amp; Mathematics Major For College: Computer Science &amp; Programming by Slidesgo</vt:lpstr>
      <vt:lpstr>CodeAcademy  Unlocking Solutions for Developers</vt:lpstr>
      <vt:lpstr>Problem Statement</vt:lpstr>
      <vt:lpstr>03</vt:lpstr>
      <vt:lpstr>Features Overview</vt:lpstr>
      <vt:lpstr>Tech Stack : WEB </vt:lpstr>
      <vt:lpstr>PowerPoint Presentation</vt:lpstr>
      <vt:lpstr>PowerPoint Presentation</vt:lpstr>
      <vt:lpstr>Tech Stack : APP </vt:lpstr>
      <vt:lpstr>PowerPoint Presentation</vt:lpstr>
      <vt:lpstr>PowerPoint Presentation</vt:lpstr>
      <vt:lpstr>Challenges Faced</vt:lpstr>
      <vt:lpstr>Future Scope</vt:lpstr>
      <vt:lpstr>Conclusion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cp:lastModifiedBy>Raghav singhal</cp:lastModifiedBy>
  <cp:revision>1</cp:revision>
  <dcterms:modified xsi:type="dcterms:W3CDTF">2025-04-18T13:06:41Z</dcterms:modified>
</cp:coreProperties>
</file>