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pic>
        <p:nvPicPr>
          <p:cNvPr id="2097154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953898" y="0"/>
            <a:ext cx="3238101" cy="6816623"/>
          </a:xfrm>
          <a:prstGeom prst="rect"/>
        </p:spPr>
      </p:pic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727650" y="783100"/>
            <a:ext cx="3888104" cy="666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50" i="0">
                <a:solidFill>
                  <a:srgbClr val="0A0A0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30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50" i="0">
                <a:solidFill>
                  <a:srgbClr val="0A0A0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30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50" i="0">
                <a:solidFill>
                  <a:srgbClr val="0A0A0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7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7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50" i="0">
                <a:solidFill>
                  <a:srgbClr val="0A0A0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7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55496" y="2739478"/>
            <a:ext cx="1908468" cy="875948"/>
          </a:xfrm>
          <a:prstGeom prst="rect"/>
        </p:spPr>
      </p:pic>
      <p:pic>
        <p:nvPicPr>
          <p:cNvPr id="2097165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pic>
        <p:nvPicPr>
          <p:cNvPr id="2097166" name="bg object 1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023688" y="4140996"/>
            <a:ext cx="3753322" cy="1290033"/>
          </a:xfrm>
          <a:prstGeom prst="rect"/>
        </p:spPr>
      </p:pic>
      <p:pic>
        <p:nvPicPr>
          <p:cNvPr id="2097167" name="bg object 1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8953898" y="0"/>
            <a:ext cx="3238101" cy="6816623"/>
          </a:xfrm>
          <a:prstGeom prst="rect"/>
        </p:spPr>
      </p:pic>
      <p:sp>
        <p:nvSpPr>
          <p:cNvPr id="1048614" name="bg object 20"/>
          <p:cNvSpPr/>
          <p:nvPr/>
        </p:nvSpPr>
        <p:spPr>
          <a:xfrm>
            <a:off x="6107102" y="2930595"/>
            <a:ext cx="525145" cy="1210945"/>
          </a:xfrm>
          <a:custGeom>
            <a:avLst/>
            <a:ahLst/>
            <a:rect l="l" t="t" r="r" b="b"/>
            <a:pathLst>
              <a:path w="525145" h="1210945">
                <a:moveTo>
                  <a:pt x="15904" y="1210402"/>
                </a:moveTo>
                <a:lnTo>
                  <a:pt x="15904" y="0"/>
                </a:lnTo>
              </a:path>
              <a:path w="525145" h="1210945">
                <a:moveTo>
                  <a:pt x="0" y="15926"/>
                </a:moveTo>
                <a:lnTo>
                  <a:pt x="524828" y="15926"/>
                </a:lnTo>
              </a:path>
            </a:pathLst>
          </a:custGeom>
          <a:ln w="1591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5" name="bg object 21"/>
          <p:cNvSpPr/>
          <p:nvPr/>
        </p:nvSpPr>
        <p:spPr>
          <a:xfrm>
            <a:off x="6743258" y="3328755"/>
            <a:ext cx="1033780" cy="0"/>
          </a:xfrm>
          <a:custGeom>
            <a:avLst/>
            <a:ahLst/>
            <a:rect l="l" t="t" r="r" b="b"/>
            <a:pathLst>
              <a:path w="1033779">
                <a:moveTo>
                  <a:pt x="0" y="0"/>
                </a:moveTo>
                <a:lnTo>
                  <a:pt x="1033754" y="0"/>
                </a:lnTo>
              </a:path>
            </a:pathLst>
          </a:custGeom>
          <a:ln w="111484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6" name="bg object 22"/>
          <p:cNvSpPr/>
          <p:nvPr/>
        </p:nvSpPr>
        <p:spPr>
          <a:xfrm>
            <a:off x="6107102" y="3376533"/>
            <a:ext cx="525145" cy="0"/>
          </a:xfrm>
          <a:custGeom>
            <a:avLst/>
            <a:ahLst/>
            <a:rect l="l" t="t" r="r" b="b"/>
            <a:pathLst>
              <a:path w="525145">
                <a:moveTo>
                  <a:pt x="0" y="0"/>
                </a:moveTo>
                <a:lnTo>
                  <a:pt x="524828" y="0"/>
                </a:lnTo>
              </a:path>
            </a:pathLst>
          </a:custGeom>
          <a:ln w="15926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7" name="bg object 23"/>
          <p:cNvSpPr/>
          <p:nvPr/>
        </p:nvSpPr>
        <p:spPr>
          <a:xfrm>
            <a:off x="6743258" y="3511908"/>
            <a:ext cx="1033780" cy="0"/>
          </a:xfrm>
          <a:custGeom>
            <a:avLst/>
            <a:ahLst/>
            <a:rect l="l" t="t" r="r" b="b"/>
            <a:pathLst>
              <a:path w="1033779">
                <a:moveTo>
                  <a:pt x="0" y="0"/>
                </a:moveTo>
                <a:lnTo>
                  <a:pt x="1033754" y="0"/>
                </a:lnTo>
              </a:path>
            </a:pathLst>
          </a:custGeom>
          <a:ln w="23889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8" name="bg object 24"/>
          <p:cNvSpPr/>
          <p:nvPr/>
        </p:nvSpPr>
        <p:spPr>
          <a:xfrm>
            <a:off x="5963966" y="3822472"/>
            <a:ext cx="668020" cy="0"/>
          </a:xfrm>
          <a:custGeom>
            <a:avLst/>
            <a:ahLst/>
            <a:rect l="l" t="t" r="r" b="b"/>
            <a:pathLst>
              <a:path w="668020">
                <a:moveTo>
                  <a:pt x="0" y="0"/>
                </a:moveTo>
                <a:lnTo>
                  <a:pt x="667964" y="0"/>
                </a:lnTo>
              </a:path>
            </a:pathLst>
          </a:custGeom>
          <a:ln w="15926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9" name="bg object 25"/>
          <p:cNvSpPr/>
          <p:nvPr/>
        </p:nvSpPr>
        <p:spPr>
          <a:xfrm>
            <a:off x="8953903" y="6808662"/>
            <a:ext cx="1988185" cy="0"/>
          </a:xfrm>
          <a:custGeom>
            <a:avLst/>
            <a:ahLst/>
            <a:rect l="l" t="t" r="r" b="b"/>
            <a:pathLst>
              <a:path w="1988184">
                <a:moveTo>
                  <a:pt x="0" y="0"/>
                </a:moveTo>
                <a:lnTo>
                  <a:pt x="1987989" y="0"/>
                </a:lnTo>
              </a:path>
            </a:pathLst>
          </a:custGeom>
          <a:ln w="15926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2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540452" y="235355"/>
            <a:ext cx="9010015" cy="12144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50" i="0">
                <a:solidFill>
                  <a:srgbClr val="0A0A0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2881355" y="1694330"/>
            <a:ext cx="8451850" cy="18732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300" i="0">
                <a:solidFill>
                  <a:srgbClr val="07070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0" y="0"/>
            <a:ext cx="12192000" cy="6848475"/>
            <a:chOff x="0" y="0"/>
            <a:chExt cx="12192000" cy="684847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525" y="0"/>
              <a:ext cx="12182474" cy="6848474"/>
            </a:xfrm>
            <a:prstGeom prst="rect"/>
          </p:spPr>
        </p:pic>
        <p:sp>
          <p:nvSpPr>
            <p:cNvPr id="1048586" name="object 4"/>
            <p:cNvSpPr/>
            <p:nvPr/>
          </p:nvSpPr>
          <p:spPr>
            <a:xfrm>
              <a:off x="0" y="12"/>
              <a:ext cx="8952230" cy="5098415"/>
            </a:xfrm>
            <a:custGeom>
              <a:avLst/>
              <a:ahLst/>
              <a:rect l="l" t="t" r="r" b="b"/>
              <a:pathLst>
                <a:path w="8952230" h="5098415">
                  <a:moveTo>
                    <a:pt x="5649138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5649138" y="857250"/>
                  </a:lnTo>
                  <a:lnTo>
                    <a:pt x="5649138" y="0"/>
                  </a:lnTo>
                  <a:close/>
                </a:path>
                <a:path w="8952230" h="5098415">
                  <a:moveTo>
                    <a:pt x="8951989" y="3304438"/>
                  </a:moveTo>
                  <a:lnTo>
                    <a:pt x="1513725" y="3304438"/>
                  </a:lnTo>
                  <a:lnTo>
                    <a:pt x="1513725" y="5098059"/>
                  </a:lnTo>
                  <a:lnTo>
                    <a:pt x="8951989" y="5098059"/>
                  </a:lnTo>
                  <a:lnTo>
                    <a:pt x="8951989" y="3304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5"/>
            <p:cNvSpPr/>
            <p:nvPr/>
          </p:nvSpPr>
          <p:spPr>
            <a:xfrm>
              <a:off x="8952000" y="4201312"/>
              <a:ext cx="2281555" cy="1219200"/>
            </a:xfrm>
            <a:custGeom>
              <a:avLst/>
              <a:ahLst/>
              <a:rect l="l" t="t" r="r" b="b"/>
              <a:pathLst>
                <a:path w="2281554" h="1219200">
                  <a:moveTo>
                    <a:pt x="2281301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2281301" y="0"/>
                  </a:lnTo>
                  <a:lnTo>
                    <a:pt x="2281301" y="1219199"/>
                  </a:lnTo>
                  <a:close/>
                </a:path>
              </a:pathLst>
            </a:custGeom>
            <a:solidFill>
              <a:srgbClr val="28B0E3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6"/>
          <p:cNvSpPr txBox="1">
            <a:spLocks noGrp="1"/>
          </p:cNvSpPr>
          <p:nvPr>
            <p:ph type="title"/>
          </p:nvPr>
        </p:nvSpPr>
        <p:spPr>
          <a:xfrm>
            <a:off x="514842" y="180171"/>
            <a:ext cx="8117205" cy="601980"/>
          </a:xfrm>
          <a:prstGeom prst="rect"/>
        </p:spPr>
        <p:txBody>
          <a:bodyPr bIns="0" lIns="0" rIns="0" rtlCol="0" tIns="17780" vert="horz" wrap="square">
            <a:spAutoFit/>
          </a:bodyPr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950">
                <a:solidFill>
                  <a:srgbClr val="000000"/>
                </a:solidFill>
              </a:rPr>
              <a:t>Employee</a:t>
            </a:r>
            <a:r>
              <a:rPr dirty="0" sz="3950" spc="200">
                <a:solidFill>
                  <a:srgbClr val="000000"/>
                </a:solidFill>
              </a:rPr>
              <a:t> </a:t>
            </a:r>
            <a:r>
              <a:rPr dirty="0" sz="3950">
                <a:solidFill>
                  <a:srgbClr val="000000"/>
                </a:solidFill>
              </a:rPr>
              <a:t>Data</a:t>
            </a:r>
            <a:r>
              <a:rPr dirty="0" sz="3950" spc="210">
                <a:solidFill>
                  <a:srgbClr val="000000"/>
                </a:solidFill>
              </a:rPr>
              <a:t> </a:t>
            </a:r>
            <a:r>
              <a:rPr dirty="0" sz="3950">
                <a:solidFill>
                  <a:srgbClr val="000000"/>
                </a:solidFill>
              </a:rPr>
              <a:t>Analysis</a:t>
            </a:r>
            <a:r>
              <a:rPr dirty="0" sz="3950" spc="210">
                <a:solidFill>
                  <a:srgbClr val="000000"/>
                </a:solidFill>
              </a:rPr>
              <a:t> </a:t>
            </a:r>
            <a:r>
              <a:rPr dirty="0" sz="3950">
                <a:solidFill>
                  <a:srgbClr val="000000"/>
                </a:solidFill>
              </a:rPr>
              <a:t>Using</a:t>
            </a:r>
            <a:r>
              <a:rPr dirty="0" sz="3950" spc="210">
                <a:solidFill>
                  <a:srgbClr val="000000"/>
                </a:solidFill>
              </a:rPr>
              <a:t> </a:t>
            </a:r>
            <a:r>
              <a:rPr dirty="0" sz="3950" spc="105">
                <a:solidFill>
                  <a:srgbClr val="000000"/>
                </a:solidFill>
              </a:rPr>
              <a:t>Excel</a:t>
            </a:r>
            <a:endParaRPr sz="3950"/>
          </a:p>
        </p:txBody>
      </p:sp>
      <p:sp>
        <p:nvSpPr>
          <p:cNvPr id="1048589" name="object 7"/>
          <p:cNvSpPr txBox="1"/>
          <p:nvPr/>
        </p:nvSpPr>
        <p:spPr>
          <a:xfrm>
            <a:off x="514842" y="2729546"/>
            <a:ext cx="7898765" cy="1508759"/>
          </a:xfrm>
          <a:prstGeom prst="rect"/>
        </p:spPr>
        <p:txBody>
          <a:bodyPr bIns="0" lIns="0" rIns="0" rtlCol="0" tIns="59690" vert="horz" wrap="square">
            <a:spAutoFit/>
          </a:bodyPr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b="1" dirty="0" sz="2250" spc="65">
                <a:latin typeface="Times New Roman"/>
                <a:cs typeface="Times New Roman"/>
              </a:rPr>
              <a:t>STUDENT</a:t>
            </a:r>
            <a:r>
              <a:rPr b="1" dirty="0" sz="2250" spc="130">
                <a:latin typeface="Times New Roman"/>
                <a:cs typeface="Times New Roman"/>
              </a:rPr>
              <a:t> </a:t>
            </a:r>
            <a:r>
              <a:rPr b="1" dirty="0" sz="2250">
                <a:latin typeface="Times New Roman"/>
                <a:cs typeface="Times New Roman"/>
              </a:rPr>
              <a:t>NAME:</a:t>
            </a:r>
            <a:r>
              <a:rPr b="1" dirty="0" sz="2250" spc="140">
                <a:latin typeface="Times New Roman"/>
                <a:cs typeface="Times New Roman"/>
              </a:rPr>
              <a:t> </a:t>
            </a:r>
            <a:r>
              <a:rPr b="1" dirty="0" sz="2250" lang="en-US" spc="140">
                <a:latin typeface="Times New Roman"/>
                <a:cs typeface="Times New Roman"/>
              </a:rPr>
              <a:t>R</a:t>
            </a:r>
            <a:r>
              <a:rPr b="1" dirty="0" sz="2250" lang="en-US" spc="140">
                <a:latin typeface="Times New Roman"/>
                <a:cs typeface="Times New Roman"/>
              </a:rPr>
              <a:t>A</a:t>
            </a:r>
            <a:r>
              <a:rPr b="1" dirty="0" sz="2250" lang="en-US" spc="140">
                <a:latin typeface="Times New Roman"/>
                <a:cs typeface="Times New Roman"/>
              </a:rPr>
              <a:t>G</a:t>
            </a:r>
            <a:r>
              <a:rPr b="1" dirty="0" sz="2250" lang="en-US" spc="140">
                <a:latin typeface="Times New Roman"/>
                <a:cs typeface="Times New Roman"/>
              </a:rPr>
              <a:t>H</a:t>
            </a:r>
            <a:r>
              <a:rPr b="1" dirty="0" sz="2250" lang="en-US" spc="140">
                <a:latin typeface="Times New Roman"/>
                <a:cs typeface="Times New Roman"/>
              </a:rPr>
              <a:t>A</a:t>
            </a:r>
            <a:r>
              <a:rPr b="1" dirty="0" sz="2250" lang="en-US" spc="140">
                <a:latin typeface="Times New Roman"/>
                <a:cs typeface="Times New Roman"/>
              </a:rPr>
              <a:t>V</a:t>
            </a:r>
            <a:r>
              <a:rPr b="1" dirty="0" sz="2250" lang="en-US" spc="140">
                <a:latin typeface="Times New Roman"/>
                <a:cs typeface="Times New Roman"/>
              </a:rPr>
              <a:t>E</a:t>
            </a:r>
            <a:r>
              <a:rPr b="1" dirty="0" sz="2250" lang="en-US" spc="140">
                <a:latin typeface="Times New Roman"/>
                <a:cs typeface="Times New Roman"/>
              </a:rPr>
              <a:t>N</a:t>
            </a:r>
            <a:r>
              <a:rPr b="1" dirty="0" sz="2250" lang="en-US" spc="140">
                <a:latin typeface="Times New Roman"/>
                <a:cs typeface="Times New Roman"/>
              </a:rPr>
              <a:t>D</a:t>
            </a:r>
            <a:r>
              <a:rPr b="1" dirty="0" sz="2250" lang="en-US" spc="140">
                <a:latin typeface="Times New Roman"/>
                <a:cs typeface="Times New Roman"/>
              </a:rPr>
              <a:t>A</a:t>
            </a:r>
            <a:r>
              <a:rPr b="1" dirty="0" sz="2250" lang="en-US" spc="140">
                <a:latin typeface="Times New Roman"/>
                <a:cs typeface="Times New Roman"/>
              </a:rPr>
              <a:t>R</a:t>
            </a:r>
            <a:r>
              <a:rPr b="1" dirty="0" sz="2250" lang="en-US" spc="140">
                <a:latin typeface="Times New Roman"/>
                <a:cs typeface="Times New Roman"/>
              </a:rPr>
              <a:t>.</a:t>
            </a:r>
            <a:r>
              <a:rPr b="1" dirty="0" sz="2250" lang="en-US" spc="140">
                <a:latin typeface="Times New Roman"/>
                <a:cs typeface="Times New Roman"/>
              </a:rPr>
              <a:t>K</a:t>
            </a:r>
            <a:endParaRPr dirty="0" sz="2250" lang="en-US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b="1" dirty="0" sz="2250" spc="65">
                <a:latin typeface="Times New Roman"/>
                <a:cs typeface="Times New Roman"/>
              </a:rPr>
              <a:t>REGISTER</a:t>
            </a:r>
            <a:r>
              <a:rPr b="1" dirty="0" sz="2250" spc="275">
                <a:latin typeface="Times New Roman"/>
                <a:cs typeface="Times New Roman"/>
              </a:rPr>
              <a:t> </a:t>
            </a:r>
            <a:r>
              <a:rPr b="1" dirty="0" sz="2250" spc="10">
                <a:latin typeface="Times New Roman"/>
                <a:cs typeface="Times New Roman"/>
              </a:rPr>
              <a:t>NO:3</a:t>
            </a:r>
            <a:r>
              <a:rPr b="1" dirty="0" sz="2250" lang="en-US" spc="10">
                <a:latin typeface="Times New Roman"/>
                <a:cs typeface="Times New Roman"/>
              </a:rPr>
              <a:t>122031</a:t>
            </a:r>
            <a:r>
              <a:rPr b="1" dirty="0" sz="2250" lang="en-US" spc="10">
                <a:latin typeface="Times New Roman"/>
                <a:cs typeface="Times New Roman"/>
              </a:rPr>
              <a:t>2</a:t>
            </a:r>
            <a:r>
              <a:rPr b="1" dirty="0" sz="2250" lang="en-US" spc="10">
                <a:latin typeface="Times New Roman"/>
                <a:cs typeface="Times New Roman"/>
              </a:rPr>
              <a:t>8</a:t>
            </a:r>
            <a:r>
              <a:rPr b="1" dirty="0" sz="2250" spc="10">
                <a:latin typeface="Times New Roman"/>
                <a:cs typeface="Times New Roman"/>
              </a:rPr>
              <a:t>,</a:t>
            </a:r>
            <a:r>
              <a:rPr b="1" dirty="0" sz="2250" lang="en-US" spc="10">
                <a:latin typeface="Times New Roman"/>
                <a:cs typeface="Times New Roman"/>
              </a:rPr>
              <a:t> </a:t>
            </a:r>
            <a:r>
              <a:rPr b="1" dirty="0" sz="2250" lang="en-US" spc="10">
                <a:latin typeface="Times New Roman"/>
                <a:cs typeface="Times New Roman"/>
              </a:rPr>
              <a:t>a</a:t>
            </a:r>
            <a:r>
              <a:rPr b="1" dirty="0" sz="2250" lang="en-US" spc="10">
                <a:latin typeface="Times New Roman"/>
                <a:cs typeface="Times New Roman"/>
              </a:rPr>
              <a:t>s</a:t>
            </a:r>
            <a:r>
              <a:rPr b="1" dirty="0" sz="2250" lang="en-US" spc="10">
                <a:latin typeface="Times New Roman"/>
                <a:cs typeface="Times New Roman"/>
              </a:rPr>
              <a:t>u</a:t>
            </a:r>
            <a:r>
              <a:rPr b="1" dirty="0" sz="2250" lang="en-US" spc="10">
                <a:latin typeface="Times New Roman"/>
                <a:cs typeface="Times New Roman"/>
              </a:rPr>
              <a:t>n</a:t>
            </a:r>
            <a:r>
              <a:rPr b="1" dirty="0" sz="2250" lang="en-US" spc="10">
                <a:latin typeface="Times New Roman"/>
                <a:cs typeface="Times New Roman"/>
              </a:rPr>
              <a:t>m</a:t>
            </a:r>
            <a:r>
              <a:rPr b="1" dirty="0" sz="2250" lang="en-US" spc="10">
                <a:latin typeface="Times New Roman"/>
                <a:cs typeface="Times New Roman"/>
              </a:rPr>
              <a:t> </a:t>
            </a:r>
            <a:r>
              <a:rPr b="1" dirty="0" sz="2250" lang="en-US" spc="10">
                <a:latin typeface="Times New Roman"/>
                <a:cs typeface="Times New Roman"/>
              </a:rPr>
              <a:t>1</a:t>
            </a:r>
            <a:r>
              <a:rPr b="1" dirty="0" sz="2250" lang="en-US" spc="10">
                <a:latin typeface="Times New Roman"/>
                <a:cs typeface="Times New Roman"/>
              </a:rPr>
              <a:t>3</a:t>
            </a:r>
            <a:r>
              <a:rPr b="1" dirty="0" sz="2250" lang="en-US" spc="10">
                <a:latin typeface="Times New Roman"/>
                <a:cs typeface="Times New Roman"/>
              </a:rPr>
              <a:t>3</a:t>
            </a:r>
            <a:r>
              <a:rPr b="1" dirty="0" sz="2250" lang="en-US" spc="10">
                <a:latin typeface="Times New Roman"/>
                <a:cs typeface="Times New Roman"/>
              </a:rPr>
              <a:t>3</a:t>
            </a:r>
            <a:r>
              <a:rPr b="1" dirty="0" sz="2250" lang="en-US" spc="10">
                <a:latin typeface="Times New Roman"/>
                <a:cs typeface="Times New Roman"/>
              </a:rPr>
              <a:t>1</a:t>
            </a:r>
            <a:r>
              <a:rPr b="1" dirty="0" sz="2250" lang="en-US" spc="10">
                <a:latin typeface="Times New Roman"/>
                <a:cs typeface="Times New Roman"/>
              </a:rPr>
              <a:t>2</a:t>
            </a:r>
            <a:r>
              <a:rPr b="1" dirty="0" sz="2250" lang="en-US" spc="10">
                <a:latin typeface="Times New Roman"/>
                <a:cs typeface="Times New Roman"/>
              </a:rPr>
              <a:t>2</a:t>
            </a:r>
            <a:r>
              <a:rPr b="1" dirty="0" sz="2250" lang="en-US" spc="10">
                <a:latin typeface="Times New Roman"/>
                <a:cs typeface="Times New Roman"/>
              </a:rPr>
              <a:t>0</a:t>
            </a:r>
            <a:r>
              <a:rPr b="1" dirty="0" sz="2250" lang="en-US" spc="10">
                <a:latin typeface="Times New Roman"/>
                <a:cs typeface="Times New Roman"/>
              </a:rPr>
              <a:t>3</a:t>
            </a:r>
            <a:r>
              <a:rPr b="1" dirty="0" sz="2250" lang="en-US" spc="10">
                <a:latin typeface="Times New Roman"/>
                <a:cs typeface="Times New Roman"/>
              </a:rPr>
              <a:t>1</a:t>
            </a:r>
            <a:r>
              <a:rPr b="1" dirty="0" sz="2250" lang="en-US" spc="10">
                <a:latin typeface="Times New Roman"/>
                <a:cs typeface="Times New Roman"/>
              </a:rPr>
              <a:t>2</a:t>
            </a:r>
            <a:r>
              <a:rPr b="1" dirty="0" sz="2250" lang="en-US" spc="10">
                <a:latin typeface="Times New Roman"/>
                <a:cs typeface="Times New Roman"/>
              </a:rPr>
              <a:t>8</a:t>
            </a:r>
            <a:r>
              <a:rPr b="1" dirty="0" sz="2250" lang="en-US" spc="10">
                <a:latin typeface="Times New Roman"/>
                <a:cs typeface="Times New Roman"/>
              </a:rPr>
              <a:t>,</a:t>
            </a:r>
            <a:endParaRPr dirty="0" sz="2250" lang="en-US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b="1" dirty="0" sz="2250">
                <a:latin typeface="Times New Roman"/>
                <a:cs typeface="Times New Roman"/>
              </a:rPr>
              <a:t>DEPARTMENT:B.Com,COMMERCE</a:t>
            </a:r>
            <a:r>
              <a:rPr b="1" dirty="0" sz="2250" spc="425">
                <a:latin typeface="Times New Roman"/>
                <a:cs typeface="Times New Roman"/>
              </a:rPr>
              <a:t> </a:t>
            </a:r>
            <a:endParaRPr dirty="0" sz="2250" lang="en-US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b="1" dirty="0" sz="2250" spc="-25">
                <a:latin typeface="Times New Roman"/>
                <a:cs typeface="Times New Roman"/>
              </a:rPr>
              <a:t>COLLEGE:</a:t>
            </a:r>
            <a:r>
              <a:rPr b="1" dirty="0" sz="2250" lang="en-US" spc="-25">
                <a:latin typeface="Times New Roman"/>
              </a:rPr>
              <a:t> ASAN MEMORIAL</a:t>
            </a:r>
            <a:r>
              <a:rPr b="1" dirty="0" sz="2250" lang="en-US" spc="-25">
                <a:latin typeface="Times New Roman"/>
              </a:rPr>
              <a:t> </a:t>
            </a:r>
            <a:r>
              <a:rPr b="1" dirty="0" sz="2250" lang="en-US" spc="-25">
                <a:latin typeface="Times New Roman"/>
              </a:rPr>
              <a:t>C</a:t>
            </a:r>
            <a:r>
              <a:rPr b="1" dirty="0" sz="2250" lang="en-US" spc="-25">
                <a:latin typeface="Times New Roman"/>
              </a:rPr>
              <a:t>O</a:t>
            </a:r>
            <a:r>
              <a:rPr b="1" dirty="0" sz="2250" lang="en-US" spc="-25">
                <a:latin typeface="Times New Roman"/>
              </a:rPr>
              <a:t>L</a:t>
            </a:r>
            <a:r>
              <a:rPr b="1" dirty="0" sz="2250" lang="en-US" spc="-25">
                <a:latin typeface="Times New Roman"/>
              </a:rPr>
              <a:t>L</a:t>
            </a:r>
            <a:r>
              <a:rPr b="1" dirty="0" sz="2250" lang="en-US" spc="-25">
                <a:latin typeface="Times New Roman"/>
              </a:rPr>
              <a:t>EGE </a:t>
            </a:r>
            <a:r>
              <a:rPr b="1" dirty="0" sz="2250" lang="en-US" spc="-25">
                <a:latin typeface="Times New Roman"/>
              </a:rPr>
              <a:t>O</a:t>
            </a:r>
            <a:r>
              <a:rPr b="1" dirty="0" sz="2250" lang="en-US" spc="-25">
                <a:latin typeface="Times New Roman"/>
              </a:rPr>
              <a:t>F</a:t>
            </a:r>
            <a:r>
              <a:rPr b="1" dirty="0" sz="2250" lang="en-US" spc="-25">
                <a:latin typeface="Times New Roman"/>
              </a:rPr>
              <a:t> </a:t>
            </a:r>
            <a:r>
              <a:rPr b="1" dirty="0" sz="2250" lang="en-US" spc="-25">
                <a:latin typeface="Times New Roman"/>
              </a:rPr>
              <a:t> ART AND SCIENCE </a:t>
            </a:r>
            <a:endParaRPr dirty="0" sz="2250"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grpSp>
        <p:nvGrpSpPr>
          <p:cNvPr id="41" name="object 3"/>
          <p:cNvGrpSpPr/>
          <p:nvPr/>
        </p:nvGrpSpPr>
        <p:grpSpPr>
          <a:xfrm>
            <a:off x="8953903" y="0"/>
            <a:ext cx="3238500" cy="6816725"/>
            <a:chOff x="8953903" y="0"/>
            <a:chExt cx="3238500" cy="6816725"/>
          </a:xfrm>
        </p:grpSpPr>
        <p:pic>
          <p:nvPicPr>
            <p:cNvPr id="209717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985707" y="0"/>
              <a:ext cx="3206292" cy="6816623"/>
            </a:xfrm>
            <a:prstGeom prst="rect"/>
          </p:spPr>
        </p:pic>
        <p:sp>
          <p:nvSpPr>
            <p:cNvPr id="1048655" name="object 5"/>
            <p:cNvSpPr/>
            <p:nvPr/>
          </p:nvSpPr>
          <p:spPr>
            <a:xfrm>
              <a:off x="8953903" y="6800699"/>
              <a:ext cx="1940560" cy="0"/>
            </a:xfrm>
            <a:custGeom>
              <a:avLst/>
              <a:ahLst/>
              <a:rect l="l" t="t" r="r" b="b"/>
              <a:pathLst>
                <a:path w="1940559">
                  <a:moveTo>
                    <a:pt x="0" y="0"/>
                  </a:moveTo>
                  <a:lnTo>
                    <a:pt x="1940277" y="0"/>
                  </a:lnTo>
                </a:path>
              </a:pathLst>
            </a:custGeom>
            <a:ln w="15926">
              <a:solidFill>
                <a:srgbClr val="0000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56210">
              <a:lnSpc>
                <a:spcPct val="100000"/>
              </a:lnSpc>
              <a:spcBef>
                <a:spcPts val="105"/>
              </a:spcBef>
            </a:pPr>
            <a:r>
              <a:rPr dirty="0" sz="4750" spc="-300">
                <a:solidFill>
                  <a:srgbClr val="161616"/>
                </a:solidFill>
                <a:latin typeface="Arial"/>
                <a:cs typeface="Arial"/>
              </a:rPr>
              <a:t>MODELLING</a:t>
            </a:r>
            <a:endParaRPr sz="4750">
              <a:latin typeface="Arial"/>
              <a:cs typeface="Arial"/>
            </a:endParaRPr>
          </a:p>
        </p:txBody>
      </p:sp>
      <p:sp>
        <p:nvSpPr>
          <p:cNvPr id="1048657" name="object 7"/>
          <p:cNvSpPr txBox="1"/>
          <p:nvPr/>
        </p:nvSpPr>
        <p:spPr>
          <a:xfrm>
            <a:off x="350883" y="1962865"/>
            <a:ext cx="9491345" cy="1968500"/>
          </a:xfrm>
          <a:prstGeom prst="rect"/>
        </p:spPr>
        <p:txBody>
          <a:bodyPr bIns="0" lIns="0" rIns="0" rtlCol="0" tIns="41275" vert="horz" wrap="square">
            <a:spAutoFit/>
          </a:bodyPr>
          <a:p>
            <a:pPr indent="-211454" marL="224154">
              <a:lnSpc>
                <a:spcPct val="100000"/>
              </a:lnSpc>
              <a:spcBef>
                <a:spcPts val="325"/>
              </a:spcBef>
              <a:buSzPct val="94736"/>
              <a:buAutoNum type="arabicPeriod"/>
              <a:tabLst>
                <a:tab algn="l" pos="224154"/>
              </a:tabLst>
            </a:pP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Dowloaded</a:t>
            </a:r>
            <a:r>
              <a:rPr dirty="0" sz="1900" spc="37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employee</a:t>
            </a:r>
            <a:r>
              <a:rPr dirty="0" sz="1900" spc="3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85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dirty="0" sz="1900" spc="4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sheet</a:t>
            </a:r>
            <a:r>
              <a:rPr dirty="0" sz="1900" spc="17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140">
                <a:solidFill>
                  <a:srgbClr val="161616"/>
                </a:solidFill>
                <a:latin typeface="Arial"/>
                <a:cs typeface="Arial"/>
              </a:rPr>
              <a:t>from</a:t>
            </a:r>
            <a:r>
              <a:rPr dirty="0" sz="1900" spc="15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161616"/>
                </a:solidFill>
                <a:latin typeface="Arial"/>
                <a:cs typeface="Arial"/>
              </a:rPr>
              <a:t>kaggle</a:t>
            </a:r>
            <a:endParaRPr sz="1900">
              <a:latin typeface="Arial"/>
              <a:cs typeface="Arial"/>
            </a:endParaRPr>
          </a:p>
          <a:p>
            <a:pPr indent="212725" marL="28575" marR="5080">
              <a:lnSpc>
                <a:spcPts val="2570"/>
              </a:lnSpc>
              <a:spcBef>
                <a:spcPts val="75"/>
              </a:spcBef>
              <a:buSzPct val="94736"/>
              <a:buAutoNum type="arabicPeriod"/>
              <a:tabLst>
                <a:tab algn="l" pos="241300"/>
              </a:tabLst>
            </a:pP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selected</a:t>
            </a:r>
            <a:r>
              <a:rPr dirty="0" sz="1900" spc="18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80">
                <a:solidFill>
                  <a:srgbClr val="161616"/>
                </a:solidFill>
                <a:latin typeface="Arial"/>
                <a:cs typeface="Arial"/>
              </a:rPr>
              <a:t>20</a:t>
            </a:r>
            <a:r>
              <a:rPr dirty="0" sz="1900" spc="6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datasets</a:t>
            </a:r>
            <a:r>
              <a:rPr dirty="0" sz="1900" spc="16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in</a:t>
            </a:r>
            <a:r>
              <a:rPr dirty="0" sz="1900" spc="9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26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161616"/>
                </a:solidFill>
                <a:latin typeface="Arial"/>
                <a:cs typeface="Arial"/>
              </a:rPr>
              <a:t>downloaded</a:t>
            </a:r>
            <a:r>
              <a:rPr dirty="0" sz="1900" spc="229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dirty="0" sz="1900" spc="-4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60">
                <a:solidFill>
                  <a:srgbClr val="161616"/>
                </a:solidFill>
                <a:latin typeface="Arial"/>
                <a:cs typeface="Arial"/>
              </a:rPr>
              <a:t>sheet</a:t>
            </a:r>
            <a:r>
              <a:rPr dirty="0" sz="1900" spc="4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900" spc="7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161616"/>
                </a:solidFill>
                <a:latin typeface="Arial"/>
                <a:cs typeface="Arial"/>
              </a:rPr>
              <a:t>created</a:t>
            </a:r>
            <a:r>
              <a:rPr dirty="0" sz="1900" spc="12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dirty="0" sz="1900" spc="-10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new</a:t>
            </a:r>
            <a:r>
              <a:rPr dirty="0" sz="1900" spc="10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85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dirty="0" sz="1900" spc="-12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161616"/>
                </a:solidFill>
                <a:latin typeface="Arial"/>
                <a:cs typeface="Arial"/>
              </a:rPr>
              <a:t>sheet </a:t>
            </a:r>
            <a:r>
              <a:rPr dirty="0" sz="1900" spc="45">
                <a:solidFill>
                  <a:srgbClr val="161616"/>
                </a:solidFill>
                <a:latin typeface="Arial"/>
                <a:cs typeface="Arial"/>
              </a:rPr>
              <a:t>3.Highlighted</a:t>
            </a:r>
            <a:r>
              <a:rPr dirty="0" sz="1900" spc="9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15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161616"/>
                </a:solidFill>
                <a:latin typeface="Arial"/>
                <a:cs typeface="Arial"/>
              </a:rPr>
              <a:t>features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used</a:t>
            </a:r>
            <a:r>
              <a:rPr dirty="0" sz="1900" spc="2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in</a:t>
            </a:r>
            <a:r>
              <a:rPr dirty="0" sz="1900" spc="9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35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85">
                <a:solidFill>
                  <a:srgbClr val="161616"/>
                </a:solidFill>
                <a:latin typeface="Arial"/>
                <a:cs typeface="Arial"/>
              </a:rPr>
              <a:t>data</a:t>
            </a:r>
            <a:r>
              <a:rPr dirty="0" sz="1900" spc="-15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161616"/>
                </a:solidFill>
                <a:latin typeface="Arial"/>
                <a:cs typeface="Arial"/>
              </a:rPr>
              <a:t>sheet</a:t>
            </a:r>
            <a:endParaRPr sz="1900">
              <a:latin typeface="Arial"/>
              <a:cs typeface="Arial"/>
            </a:endParaRPr>
          </a:p>
          <a:p>
            <a:pPr indent="-211454" marL="247015">
              <a:lnSpc>
                <a:spcPct val="100000"/>
              </a:lnSpc>
              <a:spcBef>
                <a:spcPts val="155"/>
              </a:spcBef>
              <a:buSzPct val="94736"/>
              <a:buAutoNum type="arabicPeriod" startAt="4"/>
              <a:tabLst>
                <a:tab algn="l" pos="247015"/>
              </a:tabLst>
            </a:pP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select</a:t>
            </a:r>
            <a:r>
              <a:rPr dirty="0" sz="1900" spc="5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30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161616"/>
                </a:solidFill>
                <a:latin typeface="Arial"/>
                <a:cs typeface="Arial"/>
              </a:rPr>
              <a:t>employee</a:t>
            </a:r>
            <a:r>
              <a:rPr dirty="0" sz="1900" spc="6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performance</a:t>
            </a:r>
            <a:r>
              <a:rPr dirty="0" sz="1900" spc="13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900" spc="6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done</a:t>
            </a:r>
            <a:r>
              <a:rPr dirty="0" sz="1900" spc="-6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2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65">
                <a:solidFill>
                  <a:srgbClr val="161616"/>
                </a:solidFill>
                <a:latin typeface="Arial"/>
                <a:cs typeface="Arial"/>
              </a:rPr>
              <a:t>Eligibility status</a:t>
            </a:r>
            <a:endParaRPr sz="1900">
              <a:latin typeface="Arial"/>
              <a:cs typeface="Arial"/>
            </a:endParaRPr>
          </a:p>
          <a:p>
            <a:pPr indent="-211454" marL="247650">
              <a:lnSpc>
                <a:spcPct val="100000"/>
              </a:lnSpc>
              <a:spcBef>
                <a:spcPts val="290"/>
              </a:spcBef>
              <a:buSzPct val="94736"/>
              <a:buAutoNum type="arabicPeriod" startAt="4"/>
              <a:tabLst>
                <a:tab algn="l" pos="247650"/>
              </a:tabLst>
            </a:pP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create</a:t>
            </a:r>
            <a:r>
              <a:rPr dirty="0" sz="1900" spc="5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204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114">
                <a:solidFill>
                  <a:srgbClr val="161616"/>
                </a:solidFill>
                <a:latin typeface="Arial"/>
                <a:cs typeface="Arial"/>
              </a:rPr>
              <a:t>pivot</a:t>
            </a:r>
            <a:r>
              <a:rPr dirty="0" sz="1900" spc="-2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5">
                <a:solidFill>
                  <a:srgbClr val="161616"/>
                </a:solidFill>
                <a:latin typeface="Arial"/>
                <a:cs typeface="Arial"/>
              </a:rPr>
              <a:t>column</a:t>
            </a:r>
            <a:r>
              <a:rPr dirty="0" sz="1900" spc="5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900" spc="-4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5">
                <a:solidFill>
                  <a:srgbClr val="161616"/>
                </a:solidFill>
                <a:latin typeface="Arial"/>
                <a:cs typeface="Arial"/>
              </a:rPr>
              <a:t>created</a:t>
            </a:r>
            <a:r>
              <a:rPr dirty="0" sz="1900" spc="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pie</a:t>
            </a:r>
            <a:r>
              <a:rPr dirty="0" sz="1900" spc="-10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95">
                <a:solidFill>
                  <a:srgbClr val="161616"/>
                </a:solidFill>
                <a:latin typeface="Arial"/>
                <a:cs typeface="Arial"/>
              </a:rPr>
              <a:t>chart</a:t>
            </a:r>
            <a:r>
              <a:rPr dirty="0" sz="1900" spc="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70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900" spc="-2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5">
                <a:solidFill>
                  <a:srgbClr val="161616"/>
                </a:solidFill>
                <a:latin typeface="Arial"/>
                <a:cs typeface="Arial"/>
              </a:rPr>
              <a:t>bar</a:t>
            </a:r>
            <a:r>
              <a:rPr dirty="0" sz="1900" spc="2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40">
                <a:solidFill>
                  <a:srgbClr val="161616"/>
                </a:solidFill>
                <a:latin typeface="Arial"/>
                <a:cs typeface="Arial"/>
              </a:rPr>
              <a:t>graph</a:t>
            </a:r>
            <a:endParaRPr sz="1900">
              <a:latin typeface="Arial"/>
              <a:cs typeface="Arial"/>
            </a:endParaRPr>
          </a:p>
          <a:p>
            <a:pPr indent="-207645" marL="245110">
              <a:lnSpc>
                <a:spcPct val="100000"/>
              </a:lnSpc>
              <a:spcBef>
                <a:spcPts val="290"/>
              </a:spcBef>
              <a:buSzPct val="94736"/>
              <a:buAutoNum type="arabicPeriod" startAt="4"/>
              <a:tabLst>
                <a:tab algn="l" pos="245110"/>
              </a:tabLst>
            </a:pP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Made</a:t>
            </a:r>
            <a:r>
              <a:rPr dirty="0" sz="1900" spc="14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analysis</a:t>
            </a:r>
            <a:r>
              <a:rPr dirty="0" sz="1900" spc="10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50">
                <a:solidFill>
                  <a:srgbClr val="161616"/>
                </a:solidFill>
                <a:latin typeface="Arial"/>
                <a:cs typeface="Arial"/>
              </a:rPr>
              <a:t>using</a:t>
            </a:r>
            <a:r>
              <a:rPr dirty="0" sz="1900" spc="-8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900" spc="27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40">
                <a:solidFill>
                  <a:srgbClr val="161616"/>
                </a:solidFill>
                <a:latin typeface="Arial"/>
                <a:cs typeface="Arial"/>
              </a:rPr>
              <a:t>bargraph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468729"/>
            <a:ext cx="4135015" cy="4347891"/>
          </a:xfrm>
          <a:prstGeom prst="rect"/>
        </p:spPr>
      </p:pic>
      <p:grpSp>
        <p:nvGrpSpPr>
          <p:cNvPr id="43" name="object 3"/>
          <p:cNvGrpSpPr/>
          <p:nvPr/>
        </p:nvGrpSpPr>
        <p:grpSpPr>
          <a:xfrm>
            <a:off x="4946115" y="0"/>
            <a:ext cx="7245984" cy="6816725"/>
            <a:chOff x="4946115" y="0"/>
            <a:chExt cx="7245984" cy="6816725"/>
          </a:xfrm>
        </p:grpSpPr>
        <p:pic>
          <p:nvPicPr>
            <p:cNvPr id="2097179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946115" y="0"/>
              <a:ext cx="7245884" cy="6816623"/>
            </a:xfrm>
            <a:prstGeom prst="rect"/>
          </p:spPr>
        </p:pic>
        <p:sp>
          <p:nvSpPr>
            <p:cNvPr id="1048658" name="object 5"/>
            <p:cNvSpPr/>
            <p:nvPr/>
          </p:nvSpPr>
          <p:spPr>
            <a:xfrm>
              <a:off x="8953902" y="6800699"/>
              <a:ext cx="1940560" cy="0"/>
            </a:xfrm>
            <a:custGeom>
              <a:avLst/>
              <a:ahLst/>
              <a:rect l="l" t="t" r="r" b="b"/>
              <a:pathLst>
                <a:path w="1940559">
                  <a:moveTo>
                    <a:pt x="0" y="0"/>
                  </a:moveTo>
                  <a:lnTo>
                    <a:pt x="1940277" y="0"/>
                  </a:lnTo>
                </a:path>
              </a:pathLst>
            </a:custGeom>
            <a:ln w="15926">
              <a:solidFill>
                <a:srgbClr val="0000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738918" y="337272"/>
            <a:ext cx="2148205" cy="74295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spc="-395">
                <a:solidFill>
                  <a:srgbClr val="050505"/>
                </a:solidFill>
                <a:latin typeface="Arial"/>
                <a:cs typeface="Arial"/>
              </a:rPr>
              <a:t>RESULT</a:t>
            </a:r>
            <a:endParaRPr sz="4700">
              <a:latin typeface="Arial"/>
              <a:cs typeface="Arial"/>
            </a:endParaRPr>
          </a:p>
        </p:txBody>
      </p:sp>
      <p:sp>
        <p:nvSpPr>
          <p:cNvPr id="1048660" name="object 7"/>
          <p:cNvSpPr txBox="1"/>
          <p:nvPr/>
        </p:nvSpPr>
        <p:spPr>
          <a:xfrm>
            <a:off x="730012" y="751910"/>
            <a:ext cx="363855" cy="112458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7200" spc="-85">
                <a:solidFill>
                  <a:srgbClr val="050505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048661" name="object 8"/>
          <p:cNvSpPr txBox="1"/>
          <p:nvPr/>
        </p:nvSpPr>
        <p:spPr>
          <a:xfrm>
            <a:off x="4691148" y="2833671"/>
            <a:ext cx="223520" cy="162179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5715">
              <a:lnSpc>
                <a:spcPts val="955"/>
              </a:lnSpc>
              <a:spcBef>
                <a:spcPts val="100"/>
              </a:spcBef>
            </a:pPr>
            <a:r>
              <a:rPr dirty="0" sz="850" spc="-25">
                <a:solidFill>
                  <a:srgbClr val="4B4B4B"/>
                </a:solidFill>
                <a:latin typeface="Arial"/>
                <a:cs typeface="Arial"/>
              </a:rPr>
              <a:t>125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1015"/>
              </a:lnSpc>
            </a:pPr>
            <a:r>
              <a:rPr dirty="0" sz="900" spc="-25">
                <a:solidFill>
                  <a:srgbClr val="4B4B4B"/>
                </a:solidFill>
                <a:latin typeface="Times New Roman"/>
                <a:cs typeface="Times New Roman"/>
              </a:rPr>
              <a:t>000</a:t>
            </a: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ts val="955"/>
              </a:lnSpc>
              <a:spcBef>
                <a:spcPts val="665"/>
              </a:spcBef>
            </a:pPr>
            <a:r>
              <a:rPr dirty="0" sz="850" spc="-25">
                <a:solidFill>
                  <a:srgbClr val="4B4B4B"/>
                </a:solidFill>
                <a:latin typeface="Arial"/>
                <a:cs typeface="Arial"/>
              </a:rPr>
              <a:t>100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1015"/>
              </a:lnSpc>
            </a:pPr>
            <a:r>
              <a:rPr dirty="0" sz="900" spc="-25">
                <a:solidFill>
                  <a:srgbClr val="4B4B4B"/>
                </a:solidFill>
                <a:latin typeface="Times New Roman"/>
                <a:cs typeface="Times New Roman"/>
              </a:rPr>
              <a:t>000</a:t>
            </a:r>
            <a:endParaRPr sz="900">
              <a:latin typeface="Times New Roman"/>
              <a:cs typeface="Times New Roman"/>
            </a:endParaRPr>
          </a:p>
          <a:p>
            <a:pPr algn="r" marR="6985">
              <a:lnSpc>
                <a:spcPts val="1040"/>
              </a:lnSpc>
              <a:spcBef>
                <a:spcPts val="610"/>
              </a:spcBef>
            </a:pPr>
            <a:r>
              <a:rPr dirty="0" sz="900" spc="-25">
                <a:solidFill>
                  <a:srgbClr val="4B4B4B"/>
                </a:solidFill>
                <a:latin typeface="Times New Roman"/>
                <a:cs typeface="Times New Roman"/>
              </a:rPr>
              <a:t>750</a:t>
            </a:r>
            <a:endParaRPr sz="900">
              <a:latin typeface="Times New Roman"/>
              <a:cs typeface="Times New Roman"/>
            </a:endParaRPr>
          </a:p>
          <a:p>
            <a:pPr algn="r" marR="5715">
              <a:lnSpc>
                <a:spcPts val="1040"/>
              </a:lnSpc>
            </a:pPr>
            <a:r>
              <a:rPr dirty="0" sz="900" spc="-25">
                <a:solidFill>
                  <a:srgbClr val="4B4B4B"/>
                </a:solidFill>
                <a:latin typeface="Times New Roman"/>
                <a:cs typeface="Times New Roman"/>
              </a:rPr>
              <a:t>00</a:t>
            </a:r>
            <a:endParaRPr sz="900">
              <a:latin typeface="Times New Roman"/>
              <a:cs typeface="Times New Roman"/>
            </a:endParaRPr>
          </a:p>
          <a:p>
            <a:pPr algn="r" marR="8255">
              <a:lnSpc>
                <a:spcPts val="1035"/>
              </a:lnSpc>
              <a:spcBef>
                <a:spcPts val="615"/>
              </a:spcBef>
            </a:pPr>
            <a:r>
              <a:rPr dirty="0" sz="900" spc="-25">
                <a:solidFill>
                  <a:srgbClr val="4B4B4B"/>
                </a:solidFill>
                <a:latin typeface="Times New Roman"/>
                <a:cs typeface="Times New Roman"/>
              </a:rPr>
              <a:t>500</a:t>
            </a: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ts val="975"/>
              </a:lnSpc>
            </a:pPr>
            <a:r>
              <a:rPr dirty="0" sz="850" spc="-25">
                <a:solidFill>
                  <a:srgbClr val="3B3B3B"/>
                </a:solidFill>
                <a:latin typeface="Arial"/>
                <a:cs typeface="Arial"/>
              </a:rPr>
              <a:t>00</a:t>
            </a:r>
            <a:endParaRPr sz="850">
              <a:latin typeface="Arial"/>
              <a:cs typeface="Arial"/>
            </a:endParaRPr>
          </a:p>
          <a:p>
            <a:pPr algn="r" marR="6985">
              <a:lnSpc>
                <a:spcPts val="955"/>
              </a:lnSpc>
              <a:spcBef>
                <a:spcPts val="670"/>
              </a:spcBef>
            </a:pPr>
            <a:r>
              <a:rPr dirty="0" sz="850" spc="-25">
                <a:solidFill>
                  <a:srgbClr val="4B4B4B"/>
                </a:solidFill>
                <a:latin typeface="Arial"/>
                <a:cs typeface="Arial"/>
              </a:rPr>
              <a:t>250</a:t>
            </a:r>
            <a:endParaRPr sz="850">
              <a:latin typeface="Arial"/>
              <a:cs typeface="Arial"/>
            </a:endParaRPr>
          </a:p>
          <a:p>
            <a:pPr algn="r" marR="5715">
              <a:lnSpc>
                <a:spcPts val="1015"/>
              </a:lnSpc>
            </a:pPr>
            <a:r>
              <a:rPr dirty="0" sz="900" spc="-25">
                <a:solidFill>
                  <a:srgbClr val="4B4B4B"/>
                </a:solidFill>
                <a:latin typeface="Times New Roman"/>
                <a:cs typeface="Times New Roman"/>
              </a:rPr>
              <a:t>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8662" name="object 9"/>
          <p:cNvSpPr txBox="1"/>
          <p:nvPr/>
        </p:nvSpPr>
        <p:spPr>
          <a:xfrm>
            <a:off x="4817553" y="4577607"/>
            <a:ext cx="91440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solidFill>
                  <a:srgbClr val="4B4B4B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048663" name="object 10"/>
          <p:cNvSpPr txBox="1"/>
          <p:nvPr/>
        </p:nvSpPr>
        <p:spPr>
          <a:xfrm>
            <a:off x="6517850" y="2798777"/>
            <a:ext cx="947419" cy="254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500">
                <a:solidFill>
                  <a:srgbClr val="050505"/>
                </a:solidFill>
                <a:latin typeface="Arial"/>
                <a:cs typeface="Arial"/>
              </a:rPr>
              <a:t>Bar</a:t>
            </a:r>
            <a:r>
              <a:rPr b="1" dirty="0" sz="1500" spc="-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b="1" dirty="0" sz="1500" spc="-10">
                <a:solidFill>
                  <a:srgbClr val="050505"/>
                </a:solidFill>
                <a:latin typeface="Arial"/>
                <a:cs typeface="Arial"/>
              </a:rPr>
              <a:t>graph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64" name="object 11"/>
          <p:cNvSpPr txBox="1"/>
          <p:nvPr/>
        </p:nvSpPr>
        <p:spPr>
          <a:xfrm>
            <a:off x="4920662" y="4740133"/>
            <a:ext cx="3392804" cy="2089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 spc="-40">
                <a:solidFill>
                  <a:srgbClr val="4B4B4B"/>
                </a:solidFill>
                <a:latin typeface="Verdana"/>
                <a:cs typeface="Verdana"/>
              </a:rPr>
              <a:t>q�</a:t>
            </a:r>
            <a:r>
              <a:rPr dirty="0" sz="1200" spc="-40">
                <a:solidFill>
                  <a:srgbClr val="7B7B7B"/>
                </a:solidFill>
                <a:latin typeface="Arial"/>
                <a:cs typeface="Arial"/>
              </a:rPr>
              <a:t>··</a:t>
            </a:r>
            <a:r>
              <a:rPr dirty="0" sz="1200" spc="-40">
                <a:solidFill>
                  <a:srgbClr val="4B4B4B"/>
                </a:solidFill>
                <a:latin typeface="Arial"/>
                <a:cs typeface="Arial"/>
              </a:rPr>
              <a:t>4?·</a:t>
            </a:r>
            <a:r>
              <a:rPr dirty="0" sz="1200" spc="-40">
                <a:solidFill>
                  <a:srgbClr val="7B7B7B"/>
                </a:solidFill>
                <a:latin typeface="Arial"/>
                <a:cs typeface="Arial"/>
              </a:rPr>
              <a:t>··· </a:t>
            </a:r>
            <a:r>
              <a:rPr dirty="0" sz="1200" spc="-55">
                <a:solidFill>
                  <a:srgbClr val="626262"/>
                </a:solidFill>
                <a:latin typeface="Arial"/>
                <a:cs typeface="Arial"/>
              </a:rPr>
              <a:t>0</a:t>
            </a:r>
            <a:r>
              <a:rPr dirty="0" sz="1200" spc="-55">
                <a:solidFill>
                  <a:srgbClr val="7B7B7B"/>
                </a:solidFill>
                <a:latin typeface="Arial"/>
                <a:cs typeface="Arial"/>
              </a:rPr>
              <a:t>··</a:t>
            </a:r>
            <a:r>
              <a:rPr dirty="0" sz="1200" spc="-55">
                <a:solidFill>
                  <a:srgbClr val="626262"/>
                </a:solidFill>
                <a:latin typeface="Arial"/>
                <a:cs typeface="Arial"/>
              </a:rPr>
              <a:t>.s-</a:t>
            </a:r>
            <a:r>
              <a:rPr dirty="0" sz="1200" spc="-30">
                <a:solidFill>
                  <a:srgbClr val="7B7B7B"/>
                </a:solidFill>
                <a:latin typeface="Arial"/>
                <a:cs typeface="Arial"/>
              </a:rPr>
              <a:t>·· </a:t>
            </a:r>
            <a:r>
              <a:rPr dirty="0" sz="1200" spc="-40">
                <a:solidFill>
                  <a:srgbClr val="4B4B4B"/>
                </a:solidFill>
                <a:latin typeface="Arial"/>
                <a:cs typeface="Arial"/>
              </a:rPr>
              <a:t>-</a:t>
            </a:r>
            <a:r>
              <a:rPr dirty="0" sz="1200" spc="-40">
                <a:solidFill>
                  <a:srgbClr val="9A9A9A"/>
                </a:solidFill>
                <a:latin typeface="Arial"/>
                <a:cs typeface="Arial"/>
              </a:rPr>
              <a:t>-</a:t>
            </a: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·</a:t>
            </a:r>
            <a:r>
              <a:rPr dirty="0" sz="1200" spc="-3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26262"/>
                </a:solidFill>
                <a:latin typeface="Arial"/>
                <a:cs typeface="Arial"/>
              </a:rPr>
              <a:t>o</a:t>
            </a: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·</a:t>
            </a:r>
            <a:r>
              <a:rPr dirty="0" sz="1200" spc="27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7B7B7B"/>
                </a:solidFill>
                <a:latin typeface="Arial"/>
                <a:cs typeface="Arial"/>
              </a:rPr>
              <a:t>-</a:t>
            </a:r>
            <a:r>
              <a:rPr dirty="0" sz="1200" spc="-30">
                <a:solidFill>
                  <a:srgbClr val="7B7B7B"/>
                </a:solidFill>
                <a:latin typeface="Arial"/>
                <a:cs typeface="Arial"/>
              </a:rPr>
              <a:t>·· </a:t>
            </a:r>
            <a:r>
              <a:rPr dirty="0" sz="1200" spc="-45">
                <a:solidFill>
                  <a:srgbClr val="626262"/>
                </a:solidFill>
                <a:latin typeface="Arial"/>
                <a:cs typeface="Arial"/>
              </a:rPr>
              <a:t>o</a:t>
            </a:r>
            <a:r>
              <a:rPr dirty="0" sz="1200" spc="-45">
                <a:solidFill>
                  <a:srgbClr val="7B7B7B"/>
                </a:solidFill>
                <a:latin typeface="Arial"/>
                <a:cs typeface="Arial"/>
              </a:rPr>
              <a:t>··</a:t>
            </a:r>
            <a:r>
              <a:rPr dirty="0" sz="1200" spc="-3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55">
                <a:solidFill>
                  <a:srgbClr val="626262"/>
                </a:solidFill>
                <a:latin typeface="Arial"/>
                <a:cs typeface="Arial"/>
              </a:rPr>
              <a:t>o</a:t>
            </a:r>
            <a:r>
              <a:rPr dirty="0" sz="1200" spc="-55">
                <a:solidFill>
                  <a:srgbClr val="7B7B7B"/>
                </a:solidFill>
                <a:latin typeface="Arial"/>
                <a:cs typeface="Arial"/>
              </a:rPr>
              <a:t>-</a:t>
            </a: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·</a:t>
            </a:r>
            <a:r>
              <a:rPr dirty="0" sz="1200" spc="270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4B4B4B"/>
                </a:solidFill>
                <a:latin typeface="Arial"/>
                <a:cs typeface="Arial"/>
              </a:rPr>
              <a:t>-</a:t>
            </a:r>
            <a:r>
              <a:rPr dirty="0" sz="1200" spc="-40">
                <a:solidFill>
                  <a:srgbClr val="8C8C8C"/>
                </a:solidFill>
                <a:latin typeface="Arial"/>
                <a:cs typeface="Arial"/>
              </a:rPr>
              <a:t>-·</a:t>
            </a:r>
            <a:r>
              <a:rPr dirty="0" sz="1200" spc="-40">
                <a:solidFill>
                  <a:srgbClr val="626262"/>
                </a:solidFill>
                <a:latin typeface="Arial"/>
                <a:cs typeface="Arial"/>
              </a:rPr>
              <a:t>.s-</a:t>
            </a:r>
            <a:r>
              <a:rPr dirty="0" sz="1200" spc="114">
                <a:solidFill>
                  <a:srgbClr val="8C8C8C"/>
                </a:solidFill>
                <a:latin typeface="Arial"/>
                <a:cs typeface="Arial"/>
              </a:rPr>
              <a:t>--</a:t>
            </a:r>
            <a:r>
              <a:rPr dirty="0" sz="1200" spc="100">
                <a:solidFill>
                  <a:srgbClr val="8C8C8C"/>
                </a:solidFill>
                <a:latin typeface="Arial"/>
                <a:cs typeface="Arial"/>
              </a:rPr>
              <a:t> </a:t>
            </a:r>
            <a:r>
              <a:rPr dirty="0" sz="1200" spc="-204">
                <a:solidFill>
                  <a:srgbClr val="7B7B7B"/>
                </a:solidFill>
                <a:latin typeface="Arial"/>
                <a:cs typeface="Arial"/>
              </a:rPr>
              <a:t>-</a:t>
            </a:r>
            <a:r>
              <a:rPr dirty="0" sz="1200" spc="-114">
                <a:solidFill>
                  <a:srgbClr val="7B7B7B"/>
                </a:solidFill>
                <a:latin typeface="Arial"/>
                <a:cs typeface="Arial"/>
              </a:rPr>
              <a:t>..</a:t>
            </a:r>
            <a:r>
              <a:rPr dirty="0" sz="900" spc="-114">
                <a:solidFill>
                  <a:srgbClr val="4B4B4B"/>
                </a:solidFill>
                <a:latin typeface="Arial"/>
                <a:cs typeface="Arial"/>
              </a:rPr>
              <a:t>q</a:t>
            </a:r>
            <a:r>
              <a:rPr dirty="0" sz="900" spc="-15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4B4B4B"/>
                </a:solidFill>
                <a:latin typeface="Arial"/>
                <a:cs typeface="Arial"/>
              </a:rPr>
              <a:t>·</a:t>
            </a:r>
            <a:r>
              <a:rPr dirty="0" sz="900" spc="135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8C8C8C"/>
                </a:solidFill>
                <a:latin typeface="Arial"/>
                <a:cs typeface="Arial"/>
              </a:rPr>
              <a:t>..</a:t>
            </a:r>
            <a:r>
              <a:rPr dirty="0" sz="1200" spc="-50">
                <a:solidFill>
                  <a:srgbClr val="626262"/>
                </a:solidFill>
                <a:latin typeface="Arial"/>
                <a:cs typeface="Arial"/>
              </a:rPr>
              <a:t>.s-</a:t>
            </a:r>
            <a:r>
              <a:rPr dirty="0" sz="1200" spc="-135">
                <a:solidFill>
                  <a:srgbClr val="8C8C8C"/>
                </a:solidFill>
                <a:latin typeface="Arial"/>
                <a:cs typeface="Arial"/>
              </a:rPr>
              <a:t>·</a:t>
            </a:r>
            <a:r>
              <a:rPr dirty="0" sz="1200" spc="-135">
                <a:solidFill>
                  <a:srgbClr val="7B7B7B"/>
                </a:solidFill>
                <a:latin typeface="Arial"/>
                <a:cs typeface="Arial"/>
              </a:rPr>
              <a:t>..</a:t>
            </a:r>
            <a:r>
              <a:rPr dirty="0" sz="1200" spc="-229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626262"/>
                </a:solidFill>
                <a:latin typeface="Arial"/>
                <a:cs typeface="Arial"/>
              </a:rPr>
              <a:t>o·</a:t>
            </a:r>
            <a:r>
              <a:rPr dirty="0" sz="1200" spc="-20">
                <a:solidFill>
                  <a:srgbClr val="8C8C8C"/>
                </a:solidFill>
                <a:latin typeface="Arial"/>
                <a:cs typeface="Arial"/>
              </a:rPr>
              <a:t>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665" name="object 12"/>
          <p:cNvSpPr txBox="1"/>
          <p:nvPr/>
        </p:nvSpPr>
        <p:spPr>
          <a:xfrm>
            <a:off x="8438450" y="4740133"/>
            <a:ext cx="777875" cy="2089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683895"/>
              </a:tabLst>
            </a:pPr>
            <a:r>
              <a:rPr dirty="0" sz="1200" spc="-114">
                <a:solidFill>
                  <a:srgbClr val="7B7B7B"/>
                </a:solidFill>
                <a:latin typeface="Arial"/>
                <a:cs typeface="Arial"/>
              </a:rPr>
              <a:t>··.s-</a:t>
            </a:r>
            <a:r>
              <a:rPr dirty="0" sz="1200" spc="-105">
                <a:solidFill>
                  <a:srgbClr val="7B7B7B"/>
                </a:solidFill>
                <a:latin typeface="Arial"/>
                <a:cs typeface="Arial"/>
              </a:rPr>
              <a:t>·..</a:t>
            </a:r>
            <a:r>
              <a:rPr dirty="0" sz="1200" spc="-175">
                <a:solidFill>
                  <a:srgbClr val="7B7B7B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626262"/>
                </a:solidFill>
                <a:latin typeface="Arial"/>
                <a:cs typeface="Arial"/>
              </a:rPr>
              <a:t>o·</a:t>
            </a:r>
            <a:r>
              <a:rPr dirty="0" sz="1200" spc="-20">
                <a:solidFill>
                  <a:srgbClr val="7B7B7B"/>
                </a:solidFill>
                <a:latin typeface="Arial"/>
                <a:cs typeface="Arial"/>
              </a:rPr>
              <a:t>..</a:t>
            </a:r>
            <a:r>
              <a:rPr dirty="0" sz="1200">
                <a:solidFill>
                  <a:srgbClr val="7B7B7B"/>
                </a:solidFill>
                <a:latin typeface="Arial"/>
                <a:cs typeface="Arial"/>
              </a:rPr>
              <a:t>	</a:t>
            </a:r>
            <a:r>
              <a:rPr dirty="0" sz="1200" spc="-25">
                <a:solidFill>
                  <a:srgbClr val="7B7B7B"/>
                </a:solidFill>
                <a:latin typeface="Arial"/>
                <a:cs typeface="Arial"/>
              </a:rPr>
              <a:t>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666" name="object 13"/>
          <p:cNvSpPr txBox="1"/>
          <p:nvPr/>
        </p:nvSpPr>
        <p:spPr>
          <a:xfrm>
            <a:off x="6191493" y="4796152"/>
            <a:ext cx="1567180" cy="3994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70510" marL="283210">
              <a:lnSpc>
                <a:spcPct val="100000"/>
              </a:lnSpc>
              <a:spcBef>
                <a:spcPts val="100"/>
              </a:spcBef>
              <a:buClr>
                <a:srgbClr val="C12316"/>
              </a:buClr>
              <a:buSzPct val="288235"/>
              <a:buChar char="■"/>
              <a:tabLst>
                <a:tab algn="l" pos="283210"/>
                <a:tab algn="l" pos="974725"/>
              </a:tabLst>
            </a:pPr>
            <a:r>
              <a:rPr dirty="0" sz="850">
                <a:solidFill>
                  <a:srgbClr val="4B4B4B"/>
                </a:solidFill>
                <a:latin typeface="Arial"/>
                <a:cs typeface="Arial"/>
              </a:rPr>
              <a:t>Start</a:t>
            </a:r>
            <a:r>
              <a:rPr dirty="0" sz="850" spc="85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4B4B4B"/>
                </a:solidFill>
                <a:latin typeface="Arial"/>
                <a:cs typeface="Arial"/>
              </a:rPr>
              <a:t>Da</a:t>
            </a:r>
            <a:r>
              <a:rPr dirty="0" sz="850" spc="-20">
                <a:solidFill>
                  <a:srgbClr val="1A1A1A"/>
                </a:solidFill>
                <a:latin typeface="Arial"/>
                <a:cs typeface="Arial"/>
              </a:rPr>
              <a:t>t</a:t>
            </a:r>
            <a:r>
              <a:rPr dirty="0" sz="850" spc="-2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dirty="0" sz="85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dirty="0" sz="2450" spc="130">
                <a:solidFill>
                  <a:srgbClr val="0C4DB3"/>
                </a:solidFill>
                <a:latin typeface="Arial"/>
                <a:cs typeface="Arial"/>
              </a:rPr>
              <a:t>■</a:t>
            </a:r>
            <a:r>
              <a:rPr dirty="0" sz="2450" spc="-220">
                <a:solidFill>
                  <a:srgbClr val="0C4DB3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4B4B4B"/>
                </a:solidFill>
                <a:latin typeface="Arial"/>
                <a:cs typeface="Arial"/>
              </a:rPr>
              <a:t>Sa</a:t>
            </a:r>
            <a:r>
              <a:rPr dirty="0" sz="850" spc="-10">
                <a:solidFill>
                  <a:srgbClr val="1A1A1A"/>
                </a:solidFill>
                <a:latin typeface="Arial"/>
                <a:cs typeface="Arial"/>
              </a:rPr>
              <a:t>l</a:t>
            </a:r>
            <a:r>
              <a:rPr dirty="0" sz="850" spc="-10">
                <a:solidFill>
                  <a:srgbClr val="4B4B4B"/>
                </a:solidFill>
                <a:latin typeface="Arial"/>
                <a:cs typeface="Arial"/>
              </a:rPr>
              <a:t>ary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351497" y="0"/>
            <a:ext cx="715675" cy="2022793"/>
          </a:xfrm>
          <a:prstGeom prst="rect"/>
        </p:spPr>
      </p:pic>
      <p:pic>
        <p:nvPicPr>
          <p:cNvPr id="2097181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grpSp>
        <p:nvGrpSpPr>
          <p:cNvPr id="45" name="object 4"/>
          <p:cNvGrpSpPr/>
          <p:nvPr/>
        </p:nvGrpSpPr>
        <p:grpSpPr>
          <a:xfrm>
            <a:off x="8953903" y="0"/>
            <a:ext cx="3238500" cy="6816725"/>
            <a:chOff x="8953903" y="0"/>
            <a:chExt cx="3238500" cy="6816725"/>
          </a:xfrm>
        </p:grpSpPr>
        <p:pic>
          <p:nvPicPr>
            <p:cNvPr id="2097182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0941888" y="0"/>
              <a:ext cx="1250111" cy="5526588"/>
            </a:xfrm>
            <a:prstGeom prst="rect"/>
          </p:spPr>
        </p:pic>
        <p:pic>
          <p:nvPicPr>
            <p:cNvPr id="2097183" name="object 6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8985707" y="4300260"/>
              <a:ext cx="1956180" cy="2516362"/>
            </a:xfrm>
            <a:prstGeom prst="rect"/>
          </p:spPr>
        </p:pic>
        <p:sp>
          <p:nvSpPr>
            <p:cNvPr id="1048667" name="object 7"/>
            <p:cNvSpPr/>
            <p:nvPr/>
          </p:nvSpPr>
          <p:spPr>
            <a:xfrm>
              <a:off x="8953903" y="6808662"/>
              <a:ext cx="1988185" cy="0"/>
            </a:xfrm>
            <a:custGeom>
              <a:avLst/>
              <a:ahLst/>
              <a:rect l="l" t="t" r="r" b="b"/>
              <a:pathLst>
                <a:path w="1988184">
                  <a:moveTo>
                    <a:pt x="0" y="0"/>
                  </a:moveTo>
                  <a:lnTo>
                    <a:pt x="1987989" y="0"/>
                  </a:lnTo>
                </a:path>
              </a:pathLst>
            </a:custGeom>
            <a:ln w="15926">
              <a:solidFill>
                <a:srgbClr val="0000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6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59454" vert="horz" wrap="square">
            <a:spAutoFit/>
          </a:bodyPr>
          <a:p>
            <a:pPr marL="20193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1048669" name="object 9"/>
          <p:cNvSpPr txBox="1"/>
          <p:nvPr/>
        </p:nvSpPr>
        <p:spPr>
          <a:xfrm>
            <a:off x="224754" y="1931012"/>
            <a:ext cx="11207115" cy="28073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In</a:t>
            </a:r>
            <a:r>
              <a:rPr dirty="0" sz="2300" spc="19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5">
                <a:solidFill>
                  <a:srgbClr val="0A0A0A"/>
                </a:solidFill>
                <a:latin typeface="Arial"/>
                <a:cs typeface="Arial"/>
              </a:rPr>
              <a:t>conclusion,</a:t>
            </a:r>
            <a:r>
              <a:rPr dirty="0" sz="2300" spc="13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14">
                <a:solidFill>
                  <a:srgbClr val="0A0A0A"/>
                </a:solidFill>
                <a:latin typeface="Arial"/>
                <a:cs typeface="Arial"/>
              </a:rPr>
              <a:t>effective</a:t>
            </a:r>
            <a:r>
              <a:rPr dirty="0" sz="2300" spc="10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80">
                <a:solidFill>
                  <a:srgbClr val="0A0A0A"/>
                </a:solidFill>
                <a:latin typeface="Arial"/>
                <a:cs typeface="Arial"/>
              </a:rPr>
              <a:t>employee</a:t>
            </a:r>
            <a:r>
              <a:rPr dirty="0" sz="2300" spc="1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0">
                <a:solidFill>
                  <a:srgbClr val="0A0A0A"/>
                </a:solidFill>
                <a:latin typeface="Arial"/>
                <a:cs typeface="Arial"/>
              </a:rPr>
              <a:t>performance</a:t>
            </a:r>
            <a:r>
              <a:rPr dirty="0" sz="2300" spc="229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management</a:t>
            </a:r>
            <a:r>
              <a:rPr dirty="0" sz="2300" spc="38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is</a:t>
            </a:r>
            <a:r>
              <a:rPr dirty="0" sz="2300" spc="-3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105">
                <a:solidFill>
                  <a:srgbClr val="0A0A0A"/>
                </a:solidFill>
                <a:latin typeface="Arial"/>
                <a:cs typeface="Arial"/>
              </a:rPr>
              <a:t>essential</a:t>
            </a:r>
            <a:r>
              <a:rPr b="1" dirty="0" sz="2500" spc="-2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25">
                <a:solidFill>
                  <a:srgbClr val="031326"/>
                </a:solidFill>
                <a:latin typeface="Arial"/>
                <a:cs typeface="Arial"/>
              </a:rPr>
              <a:t>for</a:t>
            </a:r>
            <a:endParaRPr sz="2500">
              <a:latin typeface="Arial"/>
              <a:cs typeface="Arial"/>
            </a:endParaRPr>
          </a:p>
          <a:p>
            <a:pPr algn="r" marR="57785">
              <a:lnSpc>
                <a:spcPct val="100000"/>
              </a:lnSpc>
              <a:spcBef>
                <a:spcPts val="135"/>
              </a:spcBef>
            </a:pPr>
            <a:r>
              <a:rPr dirty="0" sz="2300" spc="120">
                <a:solidFill>
                  <a:srgbClr val="0A0A0A"/>
                </a:solidFill>
                <a:latin typeface="Arial"/>
                <a:cs typeface="Arial"/>
              </a:rPr>
              <a:t>individual</a:t>
            </a:r>
            <a:r>
              <a:rPr dirty="0" sz="2300" spc="-8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and</a:t>
            </a:r>
            <a:r>
              <a:rPr dirty="0" sz="2300" spc="6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85">
                <a:solidFill>
                  <a:srgbClr val="0A0A0A"/>
                </a:solidFill>
                <a:latin typeface="Arial"/>
                <a:cs typeface="Arial"/>
              </a:rPr>
              <a:t>organizational</a:t>
            </a:r>
            <a:r>
              <a:rPr dirty="0" sz="2300" spc="-17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success.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It</a:t>
            </a:r>
            <a:r>
              <a:rPr dirty="0" sz="2300" spc="34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ensures</a:t>
            </a:r>
            <a:r>
              <a:rPr dirty="0" sz="2300" spc="4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55">
                <a:solidFill>
                  <a:srgbClr val="0A0A0A"/>
                </a:solidFill>
                <a:latin typeface="Arial"/>
                <a:cs typeface="Arial"/>
              </a:rPr>
              <a:t>that</a:t>
            </a:r>
            <a:r>
              <a:rPr dirty="0" sz="2300" spc="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employees</a:t>
            </a:r>
            <a:r>
              <a:rPr dirty="0" sz="2300" spc="17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75">
                <a:solidFill>
                  <a:srgbClr val="0A0A0A"/>
                </a:solidFill>
                <a:latin typeface="Arial"/>
                <a:cs typeface="Arial"/>
              </a:rPr>
              <a:t>are</a:t>
            </a:r>
            <a:r>
              <a:rPr b="1" dirty="0" sz="2500" spc="-21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10">
                <a:solidFill>
                  <a:srgbClr val="031326"/>
                </a:solidFill>
                <a:latin typeface="Arial"/>
                <a:cs typeface="Arial"/>
              </a:rPr>
              <a:t>meetin</a:t>
            </a:r>
            <a:endParaRPr sz="2500">
              <a:latin typeface="Arial"/>
              <a:cs typeface="Arial"/>
            </a:endParaRPr>
          </a:p>
          <a:p>
            <a:pPr algn="r" indent="69215" marL="12700" marR="5080">
              <a:lnSpc>
                <a:spcPct val="105500"/>
              </a:lnSpc>
              <a:spcBef>
                <a:spcPts val="35"/>
              </a:spcBef>
            </a:pPr>
            <a:r>
              <a:rPr dirty="0" sz="2300" spc="75">
                <a:solidFill>
                  <a:srgbClr val="0A0A0A"/>
                </a:solidFill>
                <a:latin typeface="Arial"/>
                <a:cs typeface="Arial"/>
              </a:rPr>
              <a:t>expectations,</a:t>
            </a:r>
            <a:r>
              <a:rPr dirty="0" sz="2300" spc="6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30">
                <a:solidFill>
                  <a:srgbClr val="0A0A0A"/>
                </a:solidFill>
                <a:latin typeface="Arial"/>
                <a:cs typeface="Arial"/>
              </a:rPr>
              <a:t>contributing</a:t>
            </a:r>
            <a:r>
              <a:rPr dirty="0" sz="2300" spc="-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30">
                <a:solidFill>
                  <a:srgbClr val="0A0A0A"/>
                </a:solidFill>
                <a:latin typeface="Arial"/>
                <a:cs typeface="Arial"/>
              </a:rPr>
              <a:t>to</a:t>
            </a:r>
            <a:r>
              <a:rPr dirty="0" sz="2300" spc="10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45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2300" spc="-4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95">
                <a:solidFill>
                  <a:srgbClr val="0A0A0A"/>
                </a:solidFill>
                <a:latin typeface="Arial"/>
                <a:cs typeface="Arial"/>
              </a:rPr>
              <a:t>company's</a:t>
            </a:r>
            <a:r>
              <a:rPr dirty="0" sz="2300" spc="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goals,</a:t>
            </a:r>
            <a:r>
              <a:rPr dirty="0" sz="2300" spc="-3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and</a:t>
            </a:r>
            <a:r>
              <a:rPr dirty="0" sz="2300" spc="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5">
                <a:solidFill>
                  <a:srgbClr val="0A0A0A"/>
                </a:solidFill>
                <a:latin typeface="Arial"/>
                <a:cs typeface="Arial"/>
              </a:rPr>
              <a:t>continuously</a:t>
            </a:r>
            <a:r>
              <a:rPr dirty="0" sz="2300" spc="17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85">
                <a:solidFill>
                  <a:srgbClr val="0A0A0A"/>
                </a:solidFill>
                <a:latin typeface="Arial"/>
                <a:cs typeface="Arial"/>
              </a:rPr>
              <a:t>developing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skills.</a:t>
            </a:r>
            <a:r>
              <a:rPr dirty="0" sz="2300" spc="-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Regular</a:t>
            </a:r>
            <a:r>
              <a:rPr dirty="0" sz="2300" spc="13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0">
                <a:solidFill>
                  <a:srgbClr val="0A0A0A"/>
                </a:solidFill>
                <a:latin typeface="Arial"/>
                <a:cs typeface="Arial"/>
              </a:rPr>
              <a:t>performance</a:t>
            </a:r>
            <a:r>
              <a:rPr dirty="0" sz="2300" spc="12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evaluations</a:t>
            </a:r>
            <a:r>
              <a:rPr dirty="0" sz="2300" spc="229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not</a:t>
            </a:r>
            <a:r>
              <a:rPr dirty="0" sz="2300" spc="26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5">
                <a:solidFill>
                  <a:srgbClr val="0A0A0A"/>
                </a:solidFill>
                <a:latin typeface="Arial"/>
                <a:cs typeface="Arial"/>
              </a:rPr>
              <a:t>only</a:t>
            </a:r>
            <a:r>
              <a:rPr dirty="0" sz="2300" spc="9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25">
                <a:solidFill>
                  <a:srgbClr val="0A0A0A"/>
                </a:solidFill>
                <a:latin typeface="Arial"/>
                <a:cs typeface="Arial"/>
              </a:rPr>
              <a:t>drive</a:t>
            </a:r>
            <a:r>
              <a:rPr dirty="0" sz="2300" spc="-5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30">
                <a:solidFill>
                  <a:srgbClr val="0A0A0A"/>
                </a:solidFill>
                <a:latin typeface="Arial"/>
                <a:cs typeface="Arial"/>
              </a:rPr>
              <a:t>motivation</a:t>
            </a:r>
            <a:r>
              <a:rPr dirty="0" sz="2300" spc="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95">
                <a:solidFill>
                  <a:srgbClr val="0A0A0A"/>
                </a:solidFill>
                <a:latin typeface="Arial"/>
                <a:cs typeface="Arial"/>
              </a:rPr>
              <a:t>and</a:t>
            </a:r>
            <a:r>
              <a:rPr dirty="0" sz="2300" spc="-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75">
                <a:solidFill>
                  <a:srgbClr val="0A0A0A"/>
                </a:solidFill>
                <a:latin typeface="Arial"/>
                <a:cs typeface="Arial"/>
              </a:rPr>
              <a:t>p</a:t>
            </a:r>
            <a:r>
              <a:rPr b="1" dirty="0" sz="2500" spc="-75">
                <a:solidFill>
                  <a:srgbClr val="2A464F"/>
                </a:solidFill>
                <a:latin typeface="Arial"/>
                <a:cs typeface="Arial"/>
              </a:rPr>
              <a:t>n</a:t>
            </a:r>
            <a:r>
              <a:rPr b="1" dirty="0" sz="2500" spc="-75">
                <a:solidFill>
                  <a:srgbClr val="0A0A0A"/>
                </a:solidFill>
                <a:latin typeface="Arial"/>
                <a:cs typeface="Arial"/>
              </a:rPr>
              <a:t>o</a:t>
            </a:r>
            <a:r>
              <a:rPr b="1" dirty="0" sz="2500" spc="-75">
                <a:solidFill>
                  <a:srgbClr val="031326"/>
                </a:solidFill>
                <a:latin typeface="Arial"/>
                <a:cs typeface="Arial"/>
              </a:rPr>
              <a:t>ductivi 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also</a:t>
            </a:r>
            <a:r>
              <a:rPr dirty="0" sz="2300" spc="50">
                <a:solidFill>
                  <a:srgbClr val="0A0A0A"/>
                </a:solidFill>
                <a:latin typeface="Arial"/>
                <a:cs typeface="Arial"/>
              </a:rPr>
              <a:t> enable </a:t>
            </a:r>
            <a:r>
              <a:rPr dirty="0" sz="2300" spc="125">
                <a:solidFill>
                  <a:srgbClr val="0A0A0A"/>
                </a:solidFill>
                <a:latin typeface="Arial"/>
                <a:cs typeface="Arial"/>
              </a:rPr>
              <a:t>informed</a:t>
            </a:r>
            <a:r>
              <a:rPr dirty="0" sz="2300" spc="12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60">
                <a:solidFill>
                  <a:srgbClr val="0A0A0A"/>
                </a:solidFill>
                <a:latin typeface="Arial"/>
                <a:cs typeface="Arial"/>
              </a:rPr>
              <a:t>decisions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 regarding</a:t>
            </a:r>
            <a:r>
              <a:rPr dirty="0" sz="2300" spc="3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0">
                <a:solidFill>
                  <a:srgbClr val="0A0A0A"/>
                </a:solidFill>
                <a:latin typeface="Arial"/>
                <a:cs typeface="Arial"/>
              </a:rPr>
              <a:t>promotions,</a:t>
            </a:r>
            <a:r>
              <a:rPr dirty="0" sz="2300" spc="12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-90">
                <a:solidFill>
                  <a:srgbClr val="0A0A0A"/>
                </a:solidFill>
                <a:latin typeface="Arial"/>
                <a:cs typeface="Arial"/>
              </a:rPr>
              <a:t>compensatio171,</a:t>
            </a:r>
            <a:r>
              <a:rPr dirty="0" sz="2300" spc="-8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b="1" dirty="0" sz="2500" spc="-100">
                <a:solidFill>
                  <a:srgbClr val="031326"/>
                </a:solidFill>
                <a:latin typeface="Arial"/>
                <a:cs typeface="Arial"/>
              </a:rPr>
              <a:t>and</a:t>
            </a:r>
            <a:r>
              <a:rPr b="1" dirty="0" sz="2500" spc="-145">
                <a:solidFill>
                  <a:srgbClr val="031326"/>
                </a:solidFill>
                <a:latin typeface="Arial"/>
                <a:cs typeface="Arial"/>
              </a:rPr>
              <a:t> </a:t>
            </a:r>
            <a:r>
              <a:rPr b="1" dirty="0" sz="2500" spc="-25">
                <a:solidFill>
                  <a:srgbClr val="031326"/>
                </a:solidFill>
                <a:latin typeface="Arial"/>
                <a:cs typeface="Arial"/>
              </a:rPr>
              <a:t>car</a:t>
            </a:r>
            <a:endParaRPr sz="25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135"/>
              </a:spcBef>
              <a:tabLst>
                <a:tab algn="l" pos="9878060"/>
              </a:tabLst>
            </a:pPr>
            <a:r>
              <a:rPr dirty="0" sz="2300" spc="95">
                <a:solidFill>
                  <a:srgbClr val="0A0A0A"/>
                </a:solidFill>
                <a:latin typeface="Arial"/>
                <a:cs typeface="Arial"/>
              </a:rPr>
              <a:t>development.</a:t>
            </a:r>
            <a:r>
              <a:rPr dirty="0" sz="2300" spc="8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0">
                <a:solidFill>
                  <a:srgbClr val="0A0A0A"/>
                </a:solidFill>
                <a:latin typeface="Arial"/>
                <a:cs typeface="Arial"/>
              </a:rPr>
              <a:t>Ultimately,</a:t>
            </a:r>
            <a:r>
              <a:rPr dirty="0" sz="2300" spc="4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5">
                <a:solidFill>
                  <a:srgbClr val="0A0A0A"/>
                </a:solidFill>
                <a:latin typeface="Arial"/>
                <a:cs typeface="Arial"/>
              </a:rPr>
              <a:t>a</a:t>
            </a:r>
            <a:r>
              <a:rPr dirty="0" sz="2300" spc="-15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20">
                <a:solidFill>
                  <a:srgbClr val="0A0A0A"/>
                </a:solidFill>
                <a:latin typeface="Arial"/>
                <a:cs typeface="Arial"/>
              </a:rPr>
              <a:t>strong</a:t>
            </a:r>
            <a:r>
              <a:rPr dirty="0" sz="2300" spc="-15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5">
                <a:solidFill>
                  <a:srgbClr val="0A0A0A"/>
                </a:solidFill>
                <a:latin typeface="Arial"/>
                <a:cs typeface="Arial"/>
              </a:rPr>
              <a:t>focus</a:t>
            </a:r>
            <a:r>
              <a:rPr dirty="0" sz="2300" spc="-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10">
                <a:solidFill>
                  <a:srgbClr val="0A0A0A"/>
                </a:solidFill>
                <a:latin typeface="Arial"/>
                <a:cs typeface="Arial"/>
              </a:rPr>
              <a:t>on</a:t>
            </a:r>
            <a:r>
              <a:rPr dirty="0" sz="2300" spc="-4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80">
                <a:solidFill>
                  <a:srgbClr val="0A0A0A"/>
                </a:solidFill>
                <a:latin typeface="Arial"/>
                <a:cs typeface="Arial"/>
              </a:rPr>
              <a:t>employee</a:t>
            </a:r>
            <a:r>
              <a:rPr dirty="0" sz="2300" spc="10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00">
                <a:solidFill>
                  <a:srgbClr val="0A0A0A"/>
                </a:solidFill>
                <a:latin typeface="Arial"/>
                <a:cs typeface="Arial"/>
              </a:rPr>
              <a:t>performance</a:t>
            </a:r>
            <a:r>
              <a:rPr dirty="0" sz="2300" spc="9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-50">
                <a:solidFill>
                  <a:srgbClr val="0A0A0A"/>
                </a:solidFill>
                <a:latin typeface="Arial"/>
                <a:cs typeface="Arial"/>
              </a:rPr>
              <a:t>l</a:t>
            </a: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	</a:t>
            </a:r>
            <a:r>
              <a:rPr b="1" dirty="0" sz="2500" spc="-155">
                <a:solidFill>
                  <a:srgbClr val="031326"/>
                </a:solidFill>
                <a:latin typeface="Arial"/>
                <a:cs typeface="Arial"/>
              </a:rPr>
              <a:t>ads</a:t>
            </a:r>
            <a:r>
              <a:rPr b="1" dirty="0" sz="2500" spc="-180">
                <a:solidFill>
                  <a:srgbClr val="031326"/>
                </a:solidFill>
                <a:latin typeface="Arial"/>
                <a:cs typeface="Arial"/>
              </a:rPr>
              <a:t> </a:t>
            </a:r>
            <a:r>
              <a:rPr b="1" dirty="0" sz="2500">
                <a:solidFill>
                  <a:srgbClr val="031326"/>
                </a:solidFill>
                <a:latin typeface="Arial"/>
                <a:cs typeface="Arial"/>
              </a:rPr>
              <a:t>to</a:t>
            </a:r>
            <a:r>
              <a:rPr b="1" dirty="0" sz="2500" spc="-190">
                <a:solidFill>
                  <a:srgbClr val="031326"/>
                </a:solidFill>
                <a:latin typeface="Arial"/>
                <a:cs typeface="Arial"/>
              </a:rPr>
              <a:t> </a:t>
            </a:r>
            <a:r>
              <a:rPr b="1" dirty="0" sz="2500" spc="30">
                <a:solidFill>
                  <a:srgbClr val="031326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 marL="2880995">
              <a:lnSpc>
                <a:spcPct val="100000"/>
              </a:lnSpc>
              <a:spcBef>
                <a:spcPts val="335"/>
              </a:spcBef>
            </a:pPr>
            <a:r>
              <a:rPr dirty="0" sz="2300">
                <a:solidFill>
                  <a:srgbClr val="0A0A0A"/>
                </a:solidFill>
                <a:latin typeface="Arial"/>
                <a:cs typeface="Arial"/>
              </a:rPr>
              <a:t>engaged,</a:t>
            </a:r>
            <a:r>
              <a:rPr dirty="0" sz="2300" spc="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114">
                <a:solidFill>
                  <a:srgbClr val="0A0A0A"/>
                </a:solidFill>
                <a:latin typeface="Arial"/>
                <a:cs typeface="Arial"/>
              </a:rPr>
              <a:t>efficient,</a:t>
            </a:r>
            <a:r>
              <a:rPr dirty="0" sz="2300" spc="-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A0A0A"/>
                </a:solidFill>
                <a:latin typeface="Arial"/>
                <a:cs typeface="Arial"/>
              </a:rPr>
              <a:t>and</a:t>
            </a:r>
            <a:r>
              <a:rPr dirty="0" sz="2300" spc="-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80">
                <a:solidFill>
                  <a:srgbClr val="0A0A0A"/>
                </a:solidFill>
                <a:latin typeface="Arial"/>
                <a:cs typeface="Arial"/>
              </a:rPr>
              <a:t>successful</a:t>
            </a:r>
            <a:r>
              <a:rPr dirty="0" sz="2300" spc="3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2300" spc="65">
                <a:solidFill>
                  <a:srgbClr val="0A0A0A"/>
                </a:solidFill>
                <a:latin typeface="Arial"/>
                <a:cs typeface="Arial"/>
              </a:rPr>
              <a:t>workforce.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>
            <a:spLocks noGrp="1"/>
          </p:cNvSpPr>
          <p:nvPr>
            <p:ph type="ctrTitle"/>
          </p:nvPr>
        </p:nvSpPr>
        <p:spPr>
          <a:xfrm>
            <a:off x="727650" y="783100"/>
            <a:ext cx="3888104" cy="635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00" spc="-320">
                <a:latin typeface="Arial"/>
                <a:cs typeface="Arial"/>
              </a:rPr>
              <a:t>PROJECT</a:t>
            </a:r>
            <a:r>
              <a:rPr dirty="0" sz="4200" spc="405">
                <a:latin typeface="Arial"/>
                <a:cs typeface="Arial"/>
              </a:rPr>
              <a:t> </a:t>
            </a:r>
            <a:r>
              <a:rPr b="0" dirty="0" sz="4050" spc="-10">
                <a:latin typeface="Arial"/>
                <a:cs typeface="Arial"/>
              </a:rPr>
              <a:t>TITLE</a:t>
            </a:r>
            <a:endParaRPr sz="405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1264466" y="2030165"/>
            <a:ext cx="7328534" cy="1350645"/>
          </a:xfrm>
          <a:prstGeom prst="rect"/>
        </p:spPr>
        <p:txBody>
          <a:bodyPr bIns="0" lIns="0" rIns="0" rtlCol="0" tIns="29209" vert="horz" wrap="square">
            <a:spAutoFit/>
          </a:bodyPr>
          <a:p>
            <a:pPr marL="12700" marR="5080">
              <a:lnSpc>
                <a:spcPts val="5200"/>
              </a:lnSpc>
              <a:spcBef>
                <a:spcPts val="229"/>
              </a:spcBef>
            </a:pPr>
            <a:r>
              <a:rPr dirty="0" sz="4350">
                <a:solidFill>
                  <a:srgbClr val="0A0A0A"/>
                </a:solidFill>
                <a:latin typeface="Times New Roman"/>
                <a:cs typeface="Times New Roman"/>
              </a:rPr>
              <a:t>Employee</a:t>
            </a:r>
            <a:r>
              <a:rPr dirty="0" sz="4350" spc="125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dirty="0" sz="4350" spc="135">
                <a:solidFill>
                  <a:srgbClr val="0A0A0A"/>
                </a:solidFill>
                <a:latin typeface="Times New Roman"/>
                <a:cs typeface="Times New Roman"/>
              </a:rPr>
              <a:t>salary</a:t>
            </a:r>
            <a:r>
              <a:rPr dirty="0" sz="4350" spc="240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dirty="0" sz="4350">
                <a:solidFill>
                  <a:srgbClr val="0A0A0A"/>
                </a:solidFill>
                <a:latin typeface="Times New Roman"/>
                <a:cs typeface="Times New Roman"/>
              </a:rPr>
              <a:t>Analysis</a:t>
            </a:r>
            <a:r>
              <a:rPr dirty="0" sz="4350" spc="254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dirty="0" sz="4350" spc="-10">
                <a:solidFill>
                  <a:srgbClr val="0A0A0A"/>
                </a:solidFill>
                <a:latin typeface="Times New Roman"/>
                <a:cs typeface="Times New Roman"/>
              </a:rPr>
              <a:t>using </a:t>
            </a:r>
            <a:r>
              <a:rPr dirty="0" sz="4350" spc="80">
                <a:solidFill>
                  <a:srgbClr val="0A0A0A"/>
                </a:solidFill>
                <a:latin typeface="Times New Roman"/>
                <a:cs typeface="Times New Roman"/>
              </a:rPr>
              <a:t>Excel</a:t>
            </a:r>
            <a:endParaRPr sz="4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903" y="3870248"/>
            <a:ext cx="2465105" cy="2946373"/>
          </a:xfrm>
          <a:prstGeom prst="rect"/>
        </p:spPr>
      </p:pic>
      <p:grpSp>
        <p:nvGrpSpPr>
          <p:cNvPr id="28" name="object 3"/>
          <p:cNvGrpSpPr/>
          <p:nvPr/>
        </p:nvGrpSpPr>
        <p:grpSpPr>
          <a:xfrm>
            <a:off x="8953898" y="0"/>
            <a:ext cx="3238500" cy="6816725"/>
            <a:chOff x="8953898" y="0"/>
            <a:chExt cx="3238500" cy="6816725"/>
          </a:xfrm>
        </p:grpSpPr>
        <p:pic>
          <p:nvPicPr>
            <p:cNvPr id="2097156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953898" y="0"/>
              <a:ext cx="3238101" cy="6816623"/>
            </a:xfrm>
            <a:prstGeom prst="rect"/>
          </p:spPr>
        </p:pic>
        <p:sp>
          <p:nvSpPr>
            <p:cNvPr id="1048598" name="object 5"/>
            <p:cNvSpPr/>
            <p:nvPr/>
          </p:nvSpPr>
          <p:spPr>
            <a:xfrm>
              <a:off x="12011429" y="4045440"/>
              <a:ext cx="119380" cy="2389505"/>
            </a:xfrm>
            <a:custGeom>
              <a:avLst/>
              <a:ahLst/>
              <a:rect l="l" t="t" r="r" b="b"/>
              <a:pathLst>
                <a:path w="119379" h="2389504">
                  <a:moveTo>
                    <a:pt x="0" y="0"/>
                  </a:moveTo>
                  <a:lnTo>
                    <a:pt x="119279" y="0"/>
                  </a:lnTo>
                  <a:lnTo>
                    <a:pt x="119279" y="2388952"/>
                  </a:lnTo>
                  <a:lnTo>
                    <a:pt x="0" y="2388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9" name="object 6"/>
          <p:cNvSpPr txBox="1">
            <a:spLocks noGrp="1"/>
          </p:cNvSpPr>
          <p:nvPr>
            <p:ph type="title"/>
          </p:nvPr>
        </p:nvSpPr>
        <p:spPr>
          <a:xfrm>
            <a:off x="726831" y="386656"/>
            <a:ext cx="2326005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50" spc="-430">
                <a:solidFill>
                  <a:srgbClr val="050505"/>
                </a:solidFill>
                <a:latin typeface="Arial"/>
                <a:cs typeface="Arial"/>
              </a:rPr>
              <a:t>AGENDA</a:t>
            </a:r>
            <a:endParaRPr sz="4750">
              <a:latin typeface="Arial"/>
              <a:cs typeface="Arial"/>
            </a:endParaRPr>
          </a:p>
        </p:txBody>
      </p:sp>
      <p:sp>
        <p:nvSpPr>
          <p:cNvPr id="1048600" name="object 7"/>
          <p:cNvSpPr txBox="1"/>
          <p:nvPr/>
        </p:nvSpPr>
        <p:spPr>
          <a:xfrm>
            <a:off x="2754918" y="1400744"/>
            <a:ext cx="3834765" cy="42519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42545">
              <a:lnSpc>
                <a:spcPts val="3370"/>
              </a:lnSpc>
              <a:spcBef>
                <a:spcPts val="105"/>
              </a:spcBef>
            </a:pPr>
            <a:r>
              <a:rPr dirty="0" sz="2850" spc="80">
                <a:solidFill>
                  <a:srgbClr val="151515"/>
                </a:solidFill>
                <a:latin typeface="Times New Roman"/>
                <a:cs typeface="Times New Roman"/>
              </a:rPr>
              <a:t>I.Problem</a:t>
            </a:r>
            <a:r>
              <a:rPr dirty="0" sz="2850" spc="12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151515"/>
                </a:solidFill>
                <a:latin typeface="Times New Roman"/>
                <a:cs typeface="Times New Roman"/>
              </a:rPr>
              <a:t>Statement</a:t>
            </a:r>
            <a:endParaRPr sz="2850">
              <a:latin typeface="Times New Roman"/>
              <a:cs typeface="Times New Roman"/>
            </a:endParaRPr>
          </a:p>
          <a:p>
            <a:pPr indent="-280670" marL="293370">
              <a:lnSpc>
                <a:spcPts val="3325"/>
              </a:lnSpc>
              <a:buSzPct val="96491"/>
              <a:buAutoNum type="arabicPeriod" startAt="2"/>
              <a:tabLst>
                <a:tab algn="l" pos="293370"/>
              </a:tabLst>
            </a:pPr>
            <a:r>
              <a:rPr dirty="0" sz="2850">
                <a:solidFill>
                  <a:srgbClr val="151515"/>
                </a:solidFill>
                <a:latin typeface="Times New Roman"/>
                <a:cs typeface="Times New Roman"/>
              </a:rPr>
              <a:t>Project</a:t>
            </a:r>
            <a:r>
              <a:rPr dirty="0" sz="2850" spc="45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-10">
                <a:solidFill>
                  <a:srgbClr val="151515"/>
                </a:solidFill>
                <a:latin typeface="Times New Roman"/>
                <a:cs typeface="Times New Roman"/>
              </a:rPr>
              <a:t>Overview</a:t>
            </a:r>
            <a:endParaRPr sz="2850">
              <a:latin typeface="Times New Roman"/>
              <a:cs typeface="Times New Roman"/>
            </a:endParaRPr>
          </a:p>
          <a:p>
            <a:pPr indent="-281940" marL="303530">
              <a:lnSpc>
                <a:spcPts val="3325"/>
              </a:lnSpc>
              <a:buSzPct val="96491"/>
              <a:buAutoNum type="arabicPeriod" startAt="2"/>
              <a:tabLst>
                <a:tab algn="l" pos="303530"/>
              </a:tabLst>
            </a:pPr>
            <a:r>
              <a:rPr dirty="0" sz="2850" spc="60">
                <a:solidFill>
                  <a:srgbClr val="151515"/>
                </a:solidFill>
                <a:latin typeface="Times New Roman"/>
                <a:cs typeface="Times New Roman"/>
              </a:rPr>
              <a:t>End</a:t>
            </a:r>
            <a:r>
              <a:rPr dirty="0" sz="2850" spc="204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-10">
                <a:solidFill>
                  <a:srgbClr val="151515"/>
                </a:solidFill>
                <a:latin typeface="Times New Roman"/>
                <a:cs typeface="Times New Roman"/>
              </a:rPr>
              <a:t>Users</a:t>
            </a:r>
            <a:endParaRPr sz="2850">
              <a:latin typeface="Times New Roman"/>
              <a:cs typeface="Times New Roman"/>
            </a:endParaRPr>
          </a:p>
          <a:p>
            <a:pPr marL="13970">
              <a:lnSpc>
                <a:spcPts val="3370"/>
              </a:lnSpc>
            </a:pPr>
            <a:r>
              <a:rPr dirty="0" sz="2850" spc="195">
                <a:solidFill>
                  <a:srgbClr val="151515"/>
                </a:solidFill>
                <a:latin typeface="Times New Roman"/>
                <a:cs typeface="Times New Roman"/>
              </a:rPr>
              <a:t>4.0ur</a:t>
            </a:r>
            <a:r>
              <a:rPr dirty="0" sz="2850" spc="3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151515"/>
                </a:solidFill>
                <a:latin typeface="Times New Roman"/>
                <a:cs typeface="Times New Roman"/>
              </a:rPr>
              <a:t>Solution</a:t>
            </a:r>
            <a:r>
              <a:rPr dirty="0" sz="2850" spc="16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110">
                <a:solidFill>
                  <a:srgbClr val="151515"/>
                </a:solidFill>
                <a:latin typeface="Times New Roman"/>
                <a:cs typeface="Times New Roman"/>
              </a:rPr>
              <a:t>and</a:t>
            </a:r>
            <a:endParaRPr sz="2850">
              <a:latin typeface="Times New Roman"/>
              <a:cs typeface="Times New Roman"/>
            </a:endParaRPr>
          </a:p>
          <a:p>
            <a:pPr marL="324485">
              <a:lnSpc>
                <a:spcPts val="3370"/>
              </a:lnSpc>
              <a:spcBef>
                <a:spcPts val="90"/>
              </a:spcBef>
            </a:pPr>
            <a:r>
              <a:rPr dirty="0" sz="2850" spc="45">
                <a:solidFill>
                  <a:srgbClr val="151515"/>
                </a:solidFill>
                <a:latin typeface="Times New Roman"/>
                <a:cs typeface="Times New Roman"/>
              </a:rPr>
              <a:t>Proposition</a:t>
            </a:r>
            <a:endParaRPr sz="2850">
              <a:latin typeface="Times New Roman"/>
              <a:cs typeface="Times New Roman"/>
            </a:endParaRPr>
          </a:p>
          <a:p>
            <a:pPr indent="5715" marL="12700" marR="333375">
              <a:lnSpc>
                <a:spcPts val="3320"/>
              </a:lnSpc>
              <a:spcBef>
                <a:spcPts val="145"/>
              </a:spcBef>
            </a:pPr>
            <a:r>
              <a:rPr dirty="0" sz="2850" spc="75">
                <a:solidFill>
                  <a:srgbClr val="151515"/>
                </a:solidFill>
                <a:latin typeface="Times New Roman"/>
                <a:cs typeface="Times New Roman"/>
              </a:rPr>
              <a:t>5.Dataset</a:t>
            </a:r>
            <a:r>
              <a:rPr dirty="0" sz="2850" spc="20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151515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2850" spc="10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85">
                <a:solidFill>
                  <a:srgbClr val="151515"/>
                </a:solidFill>
                <a:latin typeface="Times New Roman"/>
                <a:cs typeface="Times New Roman"/>
              </a:rPr>
              <a:t>Approach</a:t>
            </a:r>
            <a:endParaRPr sz="2850">
              <a:latin typeface="Times New Roman"/>
              <a:cs typeface="Times New Roman"/>
            </a:endParaRPr>
          </a:p>
          <a:p>
            <a:pPr marL="14604">
              <a:lnSpc>
                <a:spcPts val="3185"/>
              </a:lnSpc>
            </a:pPr>
            <a:r>
              <a:rPr dirty="0" sz="2850">
                <a:solidFill>
                  <a:srgbClr val="151515"/>
                </a:solidFill>
                <a:latin typeface="Times New Roman"/>
                <a:cs typeface="Times New Roman"/>
              </a:rPr>
              <a:t>7.Results</a:t>
            </a:r>
            <a:r>
              <a:rPr dirty="0" sz="2850" spc="31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120">
                <a:solidFill>
                  <a:srgbClr val="151515"/>
                </a:solidFill>
                <a:latin typeface="Times New Roman"/>
                <a:cs typeface="Times New Roman"/>
              </a:rPr>
              <a:t>and</a:t>
            </a:r>
            <a:r>
              <a:rPr dirty="0" sz="2850" spc="30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-10">
                <a:solidFill>
                  <a:srgbClr val="151515"/>
                </a:solidFill>
                <a:latin typeface="Times New Roman"/>
                <a:cs typeface="Times New Roman"/>
              </a:rPr>
              <a:t>Discussion</a:t>
            </a:r>
            <a:endParaRPr sz="2850">
              <a:latin typeface="Times New Roman"/>
              <a:cs typeface="Times New Roman"/>
            </a:endParaRPr>
          </a:p>
          <a:p>
            <a:pPr marL="13970">
              <a:lnSpc>
                <a:spcPts val="3370"/>
              </a:lnSpc>
            </a:pPr>
            <a:r>
              <a:rPr dirty="0" sz="2850">
                <a:solidFill>
                  <a:srgbClr val="151515"/>
                </a:solidFill>
                <a:latin typeface="Times New Roman"/>
                <a:cs typeface="Times New Roman"/>
              </a:rPr>
              <a:t>8.</a:t>
            </a:r>
            <a:r>
              <a:rPr dirty="0" sz="2850" spc="3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151515"/>
                </a:solidFill>
                <a:latin typeface="Times New Roman"/>
                <a:cs typeface="Times New Roman"/>
              </a:rPr>
              <a:t>Conclusion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10640332" y="5625372"/>
            <a:ext cx="358775" cy="10934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200" spc="25">
                <a:solidFill>
                  <a:srgbClr val="2A916B"/>
                </a:solidFill>
                <a:latin typeface="Times New Roman"/>
                <a:cs typeface="Times New Roman"/>
              </a:rPr>
              <a:t>•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pic>
        <p:nvPicPr>
          <p:cNvPr id="2097158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063280" y="3838395"/>
            <a:ext cx="445309" cy="207042"/>
          </a:xfrm>
          <a:prstGeom prst="rect"/>
        </p:spPr>
      </p:pic>
      <p:pic>
        <p:nvPicPr>
          <p:cNvPr id="2097159" name="object 4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8063280" y="4459523"/>
            <a:ext cx="461213" cy="159263"/>
          </a:xfrm>
          <a:prstGeom prst="rect"/>
        </p:spPr>
      </p:pic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8667629" y="3058004"/>
            <a:ext cx="2035699" cy="3073784"/>
          </a:xfrm>
          <a:prstGeom prst="rect"/>
        </p:spPr>
      </p:pic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0910079" y="0"/>
            <a:ext cx="1281920" cy="3567648"/>
          </a:xfrm>
          <a:prstGeom prst="rect"/>
        </p:spPr>
      </p:pic>
      <p:sp>
        <p:nvSpPr>
          <p:cNvPr id="1048602" name="object 7"/>
          <p:cNvSpPr/>
          <p:nvPr/>
        </p:nvSpPr>
        <p:spPr>
          <a:xfrm>
            <a:off x="8953903" y="6131792"/>
            <a:ext cx="0" cy="701040"/>
          </a:xfrm>
          <a:custGeom>
            <a:avLst/>
            <a:ahLst/>
            <a:rect l="l" t="t" r="r" b="b"/>
            <a:pathLst>
              <a:path h="701040">
                <a:moveTo>
                  <a:pt x="0" y="700758"/>
                </a:moveTo>
                <a:lnTo>
                  <a:pt x="0" y="0"/>
                </a:lnTo>
              </a:path>
            </a:pathLst>
          </a:custGeom>
          <a:ln w="15903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3" name="object 8"/>
          <p:cNvSpPr/>
          <p:nvPr/>
        </p:nvSpPr>
        <p:spPr>
          <a:xfrm>
            <a:off x="9196437" y="0"/>
            <a:ext cx="24130" cy="3058160"/>
          </a:xfrm>
          <a:custGeom>
            <a:avLst/>
            <a:ahLst/>
            <a:rect l="l" t="t" r="r" b="b"/>
            <a:pathLst>
              <a:path w="24129" h="3058160">
                <a:moveTo>
                  <a:pt x="23855" y="3058006"/>
                </a:moveTo>
                <a:lnTo>
                  <a:pt x="0" y="3058006"/>
                </a:lnTo>
                <a:lnTo>
                  <a:pt x="0" y="0"/>
                </a:lnTo>
                <a:lnTo>
                  <a:pt x="23855" y="0"/>
                </a:lnTo>
                <a:lnTo>
                  <a:pt x="23855" y="305800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30" name="object 9"/>
          <p:cNvGrpSpPr/>
          <p:nvPr/>
        </p:nvGrpSpPr>
        <p:grpSpPr>
          <a:xfrm>
            <a:off x="8937998" y="0"/>
            <a:ext cx="429895" cy="3026410"/>
            <a:chOff x="8937998" y="0"/>
            <a:chExt cx="429895" cy="3026410"/>
          </a:xfrm>
        </p:grpSpPr>
        <p:sp>
          <p:nvSpPr>
            <p:cNvPr id="1048604" name="object 10"/>
            <p:cNvSpPr/>
            <p:nvPr/>
          </p:nvSpPr>
          <p:spPr>
            <a:xfrm>
              <a:off x="9347525" y="0"/>
              <a:ext cx="8255" cy="3026410"/>
            </a:xfrm>
            <a:custGeom>
              <a:avLst/>
              <a:ahLst/>
              <a:rect l="l" t="t" r="r" b="b"/>
              <a:pathLst>
                <a:path w="8254" h="3026410">
                  <a:moveTo>
                    <a:pt x="7951" y="3026154"/>
                  </a:moveTo>
                  <a:lnTo>
                    <a:pt x="0" y="3026154"/>
                  </a:lnTo>
                  <a:lnTo>
                    <a:pt x="0" y="0"/>
                  </a:lnTo>
                  <a:lnTo>
                    <a:pt x="7951" y="0"/>
                  </a:lnTo>
                  <a:lnTo>
                    <a:pt x="7951" y="3026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1"/>
            <p:cNvSpPr/>
            <p:nvPr/>
          </p:nvSpPr>
          <p:spPr>
            <a:xfrm>
              <a:off x="8937998" y="3010227"/>
              <a:ext cx="429895" cy="0"/>
            </a:xfrm>
            <a:custGeom>
              <a:avLst/>
              <a:ahLst/>
              <a:rect l="l" t="t" r="r" b="b"/>
              <a:pathLst>
                <a:path w="429895">
                  <a:moveTo>
                    <a:pt x="0" y="0"/>
                  </a:moveTo>
                  <a:lnTo>
                    <a:pt x="429405" y="0"/>
                  </a:lnTo>
                </a:path>
              </a:pathLst>
            </a:custGeom>
            <a:ln w="23889">
              <a:solidFill>
                <a:srgbClr val="0000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06" name="object 12"/>
          <p:cNvSpPr/>
          <p:nvPr/>
        </p:nvSpPr>
        <p:spPr>
          <a:xfrm>
            <a:off x="8937998" y="6808662"/>
            <a:ext cx="683895" cy="0"/>
          </a:xfrm>
          <a:custGeom>
            <a:avLst/>
            <a:ahLst/>
            <a:rect l="l" t="t" r="r" b="b"/>
            <a:pathLst>
              <a:path w="683895">
                <a:moveTo>
                  <a:pt x="0" y="0"/>
                </a:moveTo>
                <a:lnTo>
                  <a:pt x="683868" y="0"/>
                </a:lnTo>
              </a:path>
            </a:pathLst>
          </a:custGeom>
          <a:ln w="7963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7" name="object 13"/>
          <p:cNvSpPr txBox="1">
            <a:spLocks noGrp="1"/>
          </p:cNvSpPr>
          <p:nvPr>
            <p:ph type="title"/>
          </p:nvPr>
        </p:nvSpPr>
        <p:spPr>
          <a:xfrm>
            <a:off x="815121" y="528279"/>
            <a:ext cx="5537200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00" spc="-330">
                <a:solidFill>
                  <a:srgbClr val="080808"/>
                </a:solidFill>
                <a:latin typeface="Arial"/>
                <a:cs typeface="Arial"/>
              </a:rPr>
              <a:t>PROBLEM</a:t>
            </a:r>
            <a:r>
              <a:rPr dirty="0" sz="4200" spc="2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4200" spc="-275">
                <a:solidFill>
                  <a:srgbClr val="080808"/>
                </a:solidFill>
                <a:latin typeface="Arial"/>
                <a:cs typeface="Arial"/>
              </a:rPr>
              <a:t>STATEMENT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8608" name="object 14"/>
          <p:cNvSpPr txBox="1"/>
          <p:nvPr/>
        </p:nvSpPr>
        <p:spPr>
          <a:xfrm>
            <a:off x="1467140" y="1383103"/>
            <a:ext cx="7489190" cy="3765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5542280"/>
              </a:tabLst>
            </a:pPr>
            <a:r>
              <a:rPr dirty="0" sz="2300" spc="55">
                <a:solidFill>
                  <a:srgbClr val="080808"/>
                </a:solidFill>
                <a:latin typeface="Arial"/>
                <a:cs typeface="Arial"/>
              </a:rPr>
              <a:t>Employee</a:t>
            </a:r>
            <a:r>
              <a:rPr dirty="0" sz="2300" spc="7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100">
                <a:solidFill>
                  <a:srgbClr val="080808"/>
                </a:solidFill>
                <a:latin typeface="Arial"/>
                <a:cs typeface="Arial"/>
              </a:rPr>
              <a:t>performance</a:t>
            </a:r>
            <a:r>
              <a:rPr dirty="0" sz="2300" spc="1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80808"/>
                </a:solidFill>
                <a:latin typeface="Arial"/>
                <a:cs typeface="Arial"/>
              </a:rPr>
              <a:t>evaluations</a:t>
            </a:r>
            <a:r>
              <a:rPr dirty="0" sz="2300" spc="1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-25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dirty="0" sz="2300" spc="-25">
                <a:solidFill>
                  <a:srgbClr val="162A38"/>
                </a:solidFill>
                <a:latin typeface="Arial"/>
                <a:cs typeface="Arial"/>
              </a:rPr>
              <a:t>r:</a:t>
            </a:r>
            <a:r>
              <a:rPr dirty="0" sz="2300">
                <a:solidFill>
                  <a:srgbClr val="162A38"/>
                </a:solidFill>
                <a:latin typeface="Arial"/>
                <a:cs typeface="Arial"/>
              </a:rPr>
              <a:t>	</a:t>
            </a:r>
            <a:r>
              <a:rPr dirty="0" sz="2300" spc="125">
                <a:solidFill>
                  <a:srgbClr val="080808"/>
                </a:solidFill>
                <a:latin typeface="Arial"/>
                <a:cs typeface="Arial"/>
              </a:rPr>
              <a:t>conducted</a:t>
            </a:r>
            <a:r>
              <a:rPr dirty="0" sz="2300" spc="-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60">
                <a:solidFill>
                  <a:srgbClr val="080808"/>
                </a:solidFill>
                <a:latin typeface="Arial"/>
                <a:cs typeface="Arial"/>
              </a:rPr>
              <a:t>to: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48609" name="object 15"/>
          <p:cNvSpPr txBox="1"/>
          <p:nvPr/>
        </p:nvSpPr>
        <p:spPr>
          <a:xfrm>
            <a:off x="1132639" y="2172122"/>
            <a:ext cx="5565140" cy="3503041"/>
          </a:xfrm>
          <a:prstGeom prst="rect"/>
        </p:spPr>
        <p:txBody>
          <a:bodyPr bIns="0" lIns="0" rIns="0" rtlCol="0" tIns="60325" vert="horz" wrap="square">
            <a:spAutoFit/>
          </a:bodyPr>
          <a:p>
            <a:pPr indent="-326390" marL="33909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algn="l" pos="339090"/>
              </a:tabLst>
            </a:pP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Measure</a:t>
            </a:r>
            <a:r>
              <a:rPr dirty="0" sz="2300" spc="1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job</a:t>
            </a:r>
            <a:r>
              <a:rPr dirty="0" sz="2300" spc="509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75">
                <a:solidFill>
                  <a:srgbClr val="080808"/>
                </a:solidFill>
                <a:latin typeface="Arial"/>
                <a:cs typeface="Arial"/>
              </a:rPr>
              <a:t>performance.</a:t>
            </a:r>
            <a:endParaRPr sz="2300">
              <a:latin typeface="Arial"/>
              <a:cs typeface="Arial"/>
            </a:endParaRPr>
          </a:p>
          <a:p>
            <a:pPr indent="-358775" marL="39433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algn="l" pos="394335"/>
                <a:tab algn="l" pos="1591945"/>
                <a:tab algn="l" pos="2983230"/>
              </a:tabLst>
            </a:pPr>
            <a:r>
              <a:rPr dirty="0" sz="2300" spc="70">
                <a:solidFill>
                  <a:srgbClr val="080808"/>
                </a:solidFill>
                <a:latin typeface="Arial"/>
                <a:cs typeface="Arial"/>
              </a:rPr>
              <a:t>Provide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	</a:t>
            </a:r>
            <a:r>
              <a:rPr dirty="0" sz="2300" spc="55">
                <a:solidFill>
                  <a:srgbClr val="1C1C1C"/>
                </a:solidFill>
                <a:latin typeface="Arial"/>
                <a:cs typeface="Arial"/>
              </a:rPr>
              <a:t>feedback</a:t>
            </a:r>
            <a:r>
              <a:rPr dirty="0" sz="2300">
                <a:solidFill>
                  <a:srgbClr val="1C1C1C"/>
                </a:solidFill>
                <a:latin typeface="Arial"/>
                <a:cs typeface="Arial"/>
              </a:rPr>
              <a:t>	</a:t>
            </a:r>
            <a:r>
              <a:rPr dirty="0" sz="2300" spc="95">
                <a:solidFill>
                  <a:srgbClr val="080808"/>
                </a:solidFill>
                <a:latin typeface="Arial"/>
                <a:cs typeface="Arial"/>
              </a:rPr>
              <a:t>and</a:t>
            </a:r>
            <a:r>
              <a:rPr dirty="0" sz="2300" spc="3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85">
                <a:solidFill>
                  <a:srgbClr val="080808"/>
                </a:solidFill>
                <a:latin typeface="Arial"/>
                <a:cs typeface="Arial"/>
              </a:rPr>
              <a:t>development.</a:t>
            </a:r>
            <a:endParaRPr sz="2300">
              <a:latin typeface="Arial"/>
              <a:cs typeface="Arial"/>
            </a:endParaRPr>
          </a:p>
          <a:p>
            <a:pPr indent="-345440" marL="37719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algn="l" pos="377190"/>
              </a:tabLst>
            </a:pP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Align</a:t>
            </a:r>
            <a:r>
              <a:rPr dirty="0" sz="2300" spc="2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goals</a:t>
            </a:r>
            <a:r>
              <a:rPr dirty="0" sz="2300" spc="35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125">
                <a:solidFill>
                  <a:srgbClr val="080808"/>
                </a:solidFill>
                <a:latin typeface="Arial"/>
                <a:cs typeface="Arial"/>
              </a:rPr>
              <a:t>with</a:t>
            </a:r>
            <a:r>
              <a:rPr dirty="0" sz="2300" spc="2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90">
                <a:solidFill>
                  <a:srgbClr val="080808"/>
                </a:solidFill>
                <a:latin typeface="Arial"/>
                <a:cs typeface="Arial"/>
              </a:rPr>
              <a:t>company</a:t>
            </a:r>
            <a:r>
              <a:rPr dirty="0" sz="2300" spc="30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80808"/>
                </a:solidFill>
                <a:latin typeface="Arial"/>
                <a:cs typeface="Arial"/>
              </a:rPr>
              <a:t>objectives.</a:t>
            </a:r>
            <a:endParaRPr sz="2300">
              <a:latin typeface="Arial"/>
              <a:cs typeface="Arial"/>
            </a:endParaRPr>
          </a:p>
          <a:p>
            <a:pPr indent="-316865" marL="35750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algn="l" pos="357505"/>
              </a:tabLst>
            </a:pPr>
            <a:r>
              <a:rPr dirty="0" sz="2300" spc="130">
                <a:solidFill>
                  <a:srgbClr val="080808"/>
                </a:solidFill>
                <a:latin typeface="Arial"/>
                <a:cs typeface="Arial"/>
              </a:rPr>
              <a:t>Inform</a:t>
            </a:r>
            <a:r>
              <a:rPr dirty="0" sz="2300" spc="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90">
                <a:solidFill>
                  <a:srgbClr val="080808"/>
                </a:solidFill>
                <a:latin typeface="Arial"/>
                <a:cs typeface="Arial"/>
              </a:rPr>
              <a:t>compensation</a:t>
            </a:r>
            <a:r>
              <a:rPr dirty="0" sz="2300" spc="1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45">
                <a:solidFill>
                  <a:srgbClr val="080808"/>
                </a:solidFill>
                <a:latin typeface="Arial"/>
                <a:cs typeface="Arial"/>
              </a:rPr>
              <a:t>decisions.</a:t>
            </a:r>
            <a:endParaRPr sz="2300">
              <a:latin typeface="Arial"/>
              <a:cs typeface="Arial"/>
            </a:endParaRPr>
          </a:p>
          <a:p>
            <a:pPr indent="-314960" marL="35433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algn="l" pos="354330"/>
              </a:tabLst>
            </a:pPr>
            <a:r>
              <a:rPr dirty="0" sz="2300" spc="125">
                <a:solidFill>
                  <a:srgbClr val="080808"/>
                </a:solidFill>
                <a:latin typeface="Arial"/>
                <a:cs typeface="Arial"/>
              </a:rPr>
              <a:t>Motivate</a:t>
            </a:r>
            <a:r>
              <a:rPr dirty="0" sz="2300" spc="-1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40">
                <a:solidFill>
                  <a:srgbClr val="080808"/>
                </a:solidFill>
                <a:latin typeface="Arial"/>
                <a:cs typeface="Arial"/>
              </a:rPr>
              <a:t>employees.</a:t>
            </a:r>
            <a:endParaRPr sz="2300">
              <a:latin typeface="Arial"/>
              <a:cs typeface="Arial"/>
            </a:endParaRPr>
          </a:p>
          <a:p>
            <a:pPr indent="-329565" marL="37020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algn="l" pos="370205"/>
              </a:tabLst>
            </a:pPr>
            <a:r>
              <a:rPr dirty="0" sz="2300" spc="100">
                <a:solidFill>
                  <a:srgbClr val="080808"/>
                </a:solidFill>
                <a:latin typeface="Arial"/>
                <a:cs typeface="Arial"/>
              </a:rPr>
              <a:t>Offer</a:t>
            </a:r>
            <a:r>
              <a:rPr dirty="0" sz="2300" spc="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80808"/>
                </a:solidFill>
                <a:latin typeface="Arial"/>
                <a:cs typeface="Arial"/>
              </a:rPr>
              <a:t>legal</a:t>
            </a:r>
            <a:r>
              <a:rPr dirty="0" sz="2300" spc="-1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110">
                <a:solidFill>
                  <a:srgbClr val="080808"/>
                </a:solidFill>
                <a:latin typeface="Arial"/>
                <a:cs typeface="Arial"/>
              </a:rPr>
              <a:t>protection.</a:t>
            </a:r>
            <a:endParaRPr sz="2300">
              <a:latin typeface="Arial"/>
              <a:cs typeface="Arial"/>
            </a:endParaRPr>
          </a:p>
          <a:p>
            <a:pPr indent="-307340" marL="4013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algn="l" pos="401320"/>
              </a:tabLst>
            </a:pP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Aid</a:t>
            </a:r>
            <a:r>
              <a:rPr dirty="0" sz="2300" spc="1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in</a:t>
            </a:r>
            <a:r>
              <a:rPr dirty="0" sz="2300" spc="19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succession</a:t>
            </a:r>
            <a:r>
              <a:rPr dirty="0" sz="2300" spc="40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55">
                <a:solidFill>
                  <a:srgbClr val="080808"/>
                </a:solidFill>
                <a:latin typeface="Arial"/>
                <a:cs typeface="Arial"/>
              </a:rPr>
              <a:t>planning.</a:t>
            </a:r>
            <a:endParaRPr sz="2300">
              <a:latin typeface="Arial"/>
              <a:cs typeface="Arial"/>
            </a:endParaRPr>
          </a:p>
          <a:p>
            <a:pPr indent="-325755" marL="35750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algn="l" pos="357505"/>
              </a:tabLst>
            </a:pPr>
            <a:r>
              <a:rPr dirty="0" sz="2300" spc="125">
                <a:solidFill>
                  <a:srgbClr val="080808"/>
                </a:solidFill>
                <a:latin typeface="Arial"/>
                <a:cs typeface="Arial"/>
              </a:rPr>
              <a:t>Identify</a:t>
            </a:r>
            <a:r>
              <a:rPr dirty="0" sz="2300" spc="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75">
                <a:solidFill>
                  <a:srgbClr val="080808"/>
                </a:solidFill>
                <a:latin typeface="Arial"/>
                <a:cs typeface="Arial"/>
              </a:rPr>
              <a:t>training.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48610" name="object 16"/>
          <p:cNvSpPr txBox="1"/>
          <p:nvPr/>
        </p:nvSpPr>
        <p:spPr>
          <a:xfrm>
            <a:off x="8455609" y="3065322"/>
            <a:ext cx="184785" cy="1232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60">
                <a:solidFill>
                  <a:srgbClr val="080808"/>
                </a:solidFill>
                <a:latin typeface="Times New Roman"/>
                <a:cs typeface="Times New Roman"/>
              </a:rPr>
              <a:t>\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grpSp>
        <p:nvGrpSpPr>
          <p:cNvPr id="32" name="object 3"/>
          <p:cNvGrpSpPr/>
          <p:nvPr/>
        </p:nvGrpSpPr>
        <p:grpSpPr>
          <a:xfrm>
            <a:off x="8922091" y="0"/>
            <a:ext cx="3270250" cy="6816725"/>
            <a:chOff x="8922091" y="0"/>
            <a:chExt cx="3270250" cy="6816725"/>
          </a:xfrm>
        </p:grpSpPr>
        <p:pic>
          <p:nvPicPr>
            <p:cNvPr id="2097163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922091" y="0"/>
              <a:ext cx="3269908" cy="6816623"/>
            </a:xfrm>
            <a:prstGeom prst="rect"/>
          </p:spPr>
        </p:pic>
        <p:sp>
          <p:nvSpPr>
            <p:cNvPr id="1048611" name="object 5"/>
            <p:cNvSpPr/>
            <p:nvPr/>
          </p:nvSpPr>
          <p:spPr>
            <a:xfrm>
              <a:off x="8937998" y="6808662"/>
              <a:ext cx="414020" cy="0"/>
            </a:xfrm>
            <a:custGeom>
              <a:avLst/>
              <a:ahLst/>
              <a:rect l="l" t="t" r="r" b="b"/>
              <a:pathLst>
                <a:path w="414020">
                  <a:moveTo>
                    <a:pt x="0" y="0"/>
                  </a:moveTo>
                  <a:lnTo>
                    <a:pt x="413502" y="0"/>
                  </a:lnTo>
                </a:path>
              </a:pathLst>
            </a:custGeom>
            <a:ln w="7963">
              <a:solidFill>
                <a:srgbClr val="0000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12" name="object 6"/>
          <p:cNvSpPr txBox="1">
            <a:spLocks noGrp="1"/>
          </p:cNvSpPr>
          <p:nvPr>
            <p:ph type="title"/>
          </p:nvPr>
        </p:nvSpPr>
        <p:spPr>
          <a:xfrm>
            <a:off x="540452" y="235355"/>
            <a:ext cx="9010015" cy="1183379"/>
          </a:xfrm>
          <a:prstGeom prst="rect"/>
        </p:spPr>
        <p:txBody>
          <a:bodyPr bIns="0" lIns="0" rIns="0" rtlCol="0" tIns="561079" vert="horz" wrap="square">
            <a:spAutoFit/>
          </a:bodyPr>
          <a:p>
            <a:pPr marL="199390">
              <a:lnSpc>
                <a:spcPct val="100000"/>
              </a:lnSpc>
              <a:spcBef>
                <a:spcPts val="105"/>
              </a:spcBef>
            </a:pPr>
            <a:r>
              <a:rPr dirty="0" sz="4200" spc="-320">
                <a:latin typeface="Arial"/>
                <a:cs typeface="Arial"/>
              </a:rPr>
              <a:t>PROJECT</a:t>
            </a:r>
            <a:r>
              <a:rPr dirty="0" sz="4200" spc="505">
                <a:latin typeface="Arial"/>
                <a:cs typeface="Arial"/>
              </a:rPr>
              <a:t> </a:t>
            </a:r>
            <a:r>
              <a:rPr dirty="0" sz="4200" spc="-300">
                <a:latin typeface="Arial"/>
                <a:cs typeface="Arial"/>
              </a:rPr>
              <a:t>OVERVIEW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8613" name="object 7"/>
          <p:cNvSpPr txBox="1"/>
          <p:nvPr/>
        </p:nvSpPr>
        <p:spPr>
          <a:xfrm>
            <a:off x="1033085" y="2072746"/>
            <a:ext cx="7564120" cy="4171213"/>
          </a:xfrm>
          <a:prstGeom prst="rect"/>
        </p:spPr>
        <p:txBody>
          <a:bodyPr bIns="0" lIns="0" rIns="0" rtlCol="0" tIns="23495" vert="horz" wrap="square">
            <a:spAutoFit/>
          </a:bodyPr>
          <a:p>
            <a:pPr indent="5080" marL="12700" marR="5080">
              <a:lnSpc>
                <a:spcPct val="97200"/>
              </a:lnSpc>
              <a:spcBef>
                <a:spcPts val="185"/>
              </a:spcBef>
            </a:pP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Employee</a:t>
            </a:r>
            <a:r>
              <a:rPr dirty="0" sz="2450" spc="13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performance</a:t>
            </a:r>
            <a:r>
              <a:rPr dirty="0" sz="2450" spc="2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refers</a:t>
            </a:r>
            <a:r>
              <a:rPr dirty="0" sz="2450" spc="1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85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dirty="0" sz="2450" spc="4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0A0A0A"/>
                </a:solidFill>
                <a:latin typeface="Times New Roman"/>
                <a:cs typeface="Times New Roman"/>
              </a:rPr>
              <a:t>how</a:t>
            </a:r>
            <a:r>
              <a:rPr dirty="0" sz="2450" spc="35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1A1A1A"/>
                </a:solidFill>
                <a:latin typeface="Times New Roman"/>
                <a:cs typeface="Times New Roman"/>
              </a:rPr>
              <a:t>well</a:t>
            </a:r>
            <a:r>
              <a:rPr dirty="0" sz="2450" spc="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an</a:t>
            </a:r>
            <a:r>
              <a:rPr dirty="0" sz="2450" spc="35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1A1A1A"/>
                </a:solidFill>
                <a:latin typeface="Times New Roman"/>
                <a:cs typeface="Times New Roman"/>
              </a:rPr>
              <a:t>employee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fulfills</a:t>
            </a:r>
            <a:r>
              <a:rPr dirty="0" sz="2450" spc="1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0A0A0A"/>
                </a:solidFill>
                <a:latin typeface="Times New Roman"/>
                <a:cs typeface="Times New Roman"/>
              </a:rPr>
              <a:t>their</a:t>
            </a:r>
            <a:r>
              <a:rPr dirty="0" sz="2450" spc="195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dirty="0" sz="2450" spc="50">
                <a:solidFill>
                  <a:srgbClr val="1A1A1A"/>
                </a:solidFill>
                <a:latin typeface="Times New Roman"/>
                <a:cs typeface="Times New Roman"/>
              </a:rPr>
              <a:t>job</a:t>
            </a:r>
            <a:r>
              <a:rPr dirty="0" sz="2450" spc="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duties</a:t>
            </a:r>
            <a:r>
              <a:rPr dirty="0" sz="2450" spc="11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9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13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contributes</a:t>
            </a:r>
            <a:r>
              <a:rPr dirty="0" sz="2450" spc="24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dirty="0" sz="2450" spc="2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50">
                <a:solidFill>
                  <a:srgbClr val="1A1A1A"/>
                </a:solidFill>
                <a:latin typeface="Times New Roman"/>
                <a:cs typeface="Times New Roman"/>
              </a:rPr>
              <a:t>organizational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goals.</a:t>
            </a:r>
            <a:r>
              <a:rPr dirty="0" sz="2450" spc="22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It</a:t>
            </a:r>
            <a:r>
              <a:rPr dirty="0" sz="2450" spc="3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involves</a:t>
            </a:r>
            <a:r>
              <a:rPr dirty="0" sz="2450" spc="18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measuring</a:t>
            </a:r>
            <a:r>
              <a:rPr dirty="0" sz="2450" spc="2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productivity,</a:t>
            </a:r>
            <a:r>
              <a:rPr dirty="0" sz="2450" spc="42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quality</a:t>
            </a:r>
            <a:r>
              <a:rPr dirty="0" sz="2450" spc="1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of</a:t>
            </a:r>
            <a:r>
              <a:rPr dirty="0" sz="2450" spc="204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1A1A1A"/>
                </a:solidFill>
                <a:latin typeface="Times New Roman"/>
                <a:cs typeface="Times New Roman"/>
              </a:rPr>
              <a:t>work,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efficiency,</a:t>
            </a:r>
            <a:r>
              <a:rPr dirty="0" sz="2450" spc="2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8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114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overall</a:t>
            </a:r>
            <a:r>
              <a:rPr dirty="0" sz="2450" spc="1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55">
                <a:solidFill>
                  <a:srgbClr val="1A1A1A"/>
                </a:solidFill>
                <a:latin typeface="Times New Roman"/>
                <a:cs typeface="Times New Roman"/>
              </a:rPr>
              <a:t>contribution.</a:t>
            </a:r>
            <a:r>
              <a:rPr dirty="0" sz="2450" spc="24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Evaluating</a:t>
            </a:r>
            <a:r>
              <a:rPr dirty="0" sz="2450" spc="1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1A1A1A"/>
                </a:solidFill>
                <a:latin typeface="Times New Roman"/>
                <a:cs typeface="Times New Roman"/>
              </a:rPr>
              <a:t>employee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performance</a:t>
            </a:r>
            <a:r>
              <a:rPr dirty="0" sz="2450" spc="4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helps</a:t>
            </a:r>
            <a:r>
              <a:rPr dirty="0" sz="2450" spc="3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identify</a:t>
            </a:r>
            <a:r>
              <a:rPr dirty="0" sz="2450" spc="3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strengths</a:t>
            </a:r>
            <a:r>
              <a:rPr dirty="0" sz="2450" spc="14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114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19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areas</a:t>
            </a:r>
            <a:r>
              <a:rPr dirty="0" sz="2450" spc="16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50">
                <a:solidFill>
                  <a:srgbClr val="1A1A1A"/>
                </a:solidFill>
                <a:latin typeface="Times New Roman"/>
                <a:cs typeface="Times New Roman"/>
              </a:rPr>
              <a:t>for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improvement,</a:t>
            </a:r>
            <a:r>
              <a:rPr dirty="0" sz="2450" spc="434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guides</a:t>
            </a:r>
            <a:r>
              <a:rPr dirty="0" sz="2450" spc="18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development</a:t>
            </a:r>
            <a:r>
              <a:rPr dirty="0" sz="2450" spc="4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9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28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training,</a:t>
            </a:r>
            <a:r>
              <a:rPr dirty="0" sz="2450" spc="21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0A0A0A"/>
                </a:solidFill>
                <a:latin typeface="Times New Roman"/>
                <a:cs typeface="Times New Roman"/>
              </a:rPr>
              <a:t>informs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compensation</a:t>
            </a:r>
            <a:r>
              <a:rPr dirty="0" sz="2450" spc="35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decisions,</a:t>
            </a:r>
            <a:r>
              <a:rPr dirty="0" sz="2450" spc="27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9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1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ensures</a:t>
            </a:r>
            <a:r>
              <a:rPr dirty="0" sz="2450" spc="229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alignment</a:t>
            </a:r>
            <a:r>
              <a:rPr dirty="0" sz="2450" spc="3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20">
                <a:solidFill>
                  <a:srgbClr val="1A1A1A"/>
                </a:solidFill>
                <a:latin typeface="Times New Roman"/>
                <a:cs typeface="Times New Roman"/>
              </a:rPr>
              <a:t>with </a:t>
            </a:r>
            <a:r>
              <a:rPr dirty="0" sz="2450" spc="50">
                <a:solidFill>
                  <a:srgbClr val="1A1A1A"/>
                </a:solidFill>
                <a:latin typeface="Times New Roman"/>
                <a:cs typeface="Times New Roman"/>
              </a:rPr>
              <a:t>company</a:t>
            </a:r>
            <a:r>
              <a:rPr dirty="0" sz="2450" spc="11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objectives.</a:t>
            </a:r>
            <a:r>
              <a:rPr dirty="0" sz="2450" spc="26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Effective</a:t>
            </a:r>
            <a:r>
              <a:rPr dirty="0" sz="2450" spc="2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performance</a:t>
            </a:r>
            <a:r>
              <a:rPr dirty="0" sz="2450" spc="2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1A1A1A"/>
                </a:solidFill>
                <a:latin typeface="Times New Roman"/>
                <a:cs typeface="Times New Roman"/>
              </a:rPr>
              <a:t>management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leads</a:t>
            </a:r>
            <a:r>
              <a:rPr dirty="0" sz="2450" spc="13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dirty="0" sz="2450" spc="3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motivated</a:t>
            </a:r>
            <a:r>
              <a:rPr dirty="0" sz="2450" spc="2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employees,</a:t>
            </a:r>
            <a:r>
              <a:rPr dirty="0" sz="2450" spc="3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0A0A0A"/>
                </a:solidFill>
                <a:latin typeface="Times New Roman"/>
                <a:cs typeface="Times New Roman"/>
              </a:rPr>
              <a:t>better</a:t>
            </a:r>
            <a:r>
              <a:rPr dirty="0" sz="2450" spc="340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dirty="0" sz="2450" spc="50">
                <a:solidFill>
                  <a:srgbClr val="1A1A1A"/>
                </a:solidFill>
                <a:latin typeface="Times New Roman"/>
                <a:cs typeface="Times New Roman"/>
              </a:rPr>
              <a:t>organizational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outcomes,</a:t>
            </a:r>
            <a:r>
              <a:rPr dirty="0" sz="2450" spc="2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9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9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85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dirty="0" sz="2450" spc="4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clear</a:t>
            </a:r>
            <a:r>
              <a:rPr dirty="0" sz="2450" spc="24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80">
                <a:solidFill>
                  <a:srgbClr val="1A1A1A"/>
                </a:solidFill>
                <a:latin typeface="Times New Roman"/>
                <a:cs typeface="Times New Roman"/>
              </a:rPr>
              <a:t>path</a:t>
            </a:r>
            <a:r>
              <a:rPr dirty="0" sz="2450" spc="6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75">
                <a:solidFill>
                  <a:srgbClr val="1A1A1A"/>
                </a:solidFill>
                <a:latin typeface="Times New Roman"/>
                <a:cs typeface="Times New Roman"/>
              </a:rPr>
              <a:t>for</a:t>
            </a:r>
            <a:r>
              <a:rPr dirty="0" sz="2450" spc="10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1A1A1A"/>
                </a:solidFill>
                <a:latin typeface="Times New Roman"/>
                <a:cs typeface="Times New Roman"/>
              </a:rPr>
              <a:t>growth</a:t>
            </a:r>
            <a:r>
              <a:rPr dirty="0" sz="2450" spc="14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9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450" spc="1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1A1A1A"/>
                </a:solidFill>
                <a:latin typeface="Times New Roman"/>
                <a:cs typeface="Times New Roman"/>
              </a:rPr>
              <a:t>development.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>
          <a:xfrm>
            <a:off x="685871" y="837017"/>
            <a:ext cx="5015865" cy="5067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150" spc="-85">
                <a:solidFill>
                  <a:srgbClr val="030303"/>
                </a:solidFill>
                <a:latin typeface="Arial"/>
                <a:cs typeface="Arial"/>
              </a:rPr>
              <a:t>WHO</a:t>
            </a:r>
            <a:r>
              <a:rPr b="1" dirty="0" sz="3150" spc="-14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3150" spc="-295">
                <a:solidFill>
                  <a:srgbClr val="030303"/>
                </a:solidFill>
                <a:latin typeface="Arial"/>
                <a:cs typeface="Arial"/>
              </a:rPr>
              <a:t>ARE</a:t>
            </a:r>
            <a:r>
              <a:rPr b="1" dirty="0" sz="3150" spc="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315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b="1" dirty="0" sz="3150" spc="-19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3150" spc="-155">
                <a:solidFill>
                  <a:srgbClr val="030303"/>
                </a:solidFill>
                <a:latin typeface="Arial"/>
                <a:cs typeface="Arial"/>
              </a:rPr>
              <a:t>END</a:t>
            </a:r>
            <a:r>
              <a:rPr b="1" dirty="0" sz="3150" spc="-6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3150" spc="-420">
                <a:solidFill>
                  <a:srgbClr val="030303"/>
                </a:solidFill>
                <a:latin typeface="Arial"/>
                <a:cs typeface="Arial"/>
              </a:rPr>
              <a:t>USERS?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48624" name="object 3"/>
          <p:cNvSpPr txBox="1"/>
          <p:nvPr/>
        </p:nvSpPr>
        <p:spPr>
          <a:xfrm>
            <a:off x="4574922" y="1783145"/>
            <a:ext cx="696595" cy="335914"/>
          </a:xfrm>
          <a:prstGeom prst="rect"/>
          <a:solidFill>
            <a:srgbClr val="9EAF6B"/>
          </a:solidFill>
        </p:spPr>
        <p:txBody>
          <a:bodyPr bIns="0" lIns="0" rIns="0" rtlCol="0" tIns="5715" vert="horz" wrap="square">
            <a:spAutoFit/>
          </a:bodyPr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150" spc="95">
                <a:solidFill>
                  <a:srgbClr val="DDEDB5"/>
                </a:solidFill>
                <a:latin typeface="Times New Roman"/>
                <a:cs typeface="Times New Roman"/>
              </a:rPr>
              <a:t>Chairman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48625" name="object 4"/>
          <p:cNvSpPr/>
          <p:nvPr/>
        </p:nvSpPr>
        <p:spPr>
          <a:xfrm>
            <a:off x="4169373" y="2348531"/>
            <a:ext cx="1567180" cy="197485"/>
          </a:xfrm>
          <a:custGeom>
            <a:avLst/>
            <a:ahLst/>
            <a:rect l="l" t="t" r="r" b="b"/>
            <a:pathLst>
              <a:path w="1567179" h="197485">
                <a:moveTo>
                  <a:pt x="1566827" y="196904"/>
                </a:moveTo>
                <a:lnTo>
                  <a:pt x="0" y="196904"/>
                </a:lnTo>
                <a:lnTo>
                  <a:pt x="0" y="0"/>
                </a:lnTo>
                <a:lnTo>
                  <a:pt x="1566827" y="0"/>
                </a:lnTo>
                <a:lnTo>
                  <a:pt x="1566827" y="196904"/>
                </a:lnTo>
                <a:close/>
              </a:path>
            </a:pathLst>
          </a:custGeom>
          <a:solidFill>
            <a:srgbClr val="666067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/>
          <p:nvPr/>
        </p:nvSpPr>
        <p:spPr>
          <a:xfrm>
            <a:off x="4169370" y="2341614"/>
            <a:ext cx="1570990" cy="2012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55">
                <a:solidFill>
                  <a:srgbClr val="E8E4EB"/>
                </a:solidFill>
                <a:latin typeface="Times New Roman"/>
                <a:cs typeface="Times New Roman"/>
              </a:rPr>
              <a:t>Chief</a:t>
            </a:r>
            <a:r>
              <a:rPr dirty="0" sz="1150" spc="15">
                <a:solidFill>
                  <a:srgbClr val="E8E4EB"/>
                </a:solidFill>
                <a:latin typeface="Times New Roman"/>
                <a:cs typeface="Times New Roman"/>
              </a:rPr>
              <a:t> </a:t>
            </a:r>
            <a:r>
              <a:rPr dirty="0" sz="1150" spc="60">
                <a:solidFill>
                  <a:srgbClr val="E8E4EB"/>
                </a:solidFill>
                <a:latin typeface="Times New Roman"/>
                <a:cs typeface="Times New Roman"/>
              </a:rPr>
              <a:t>Executive</a:t>
            </a:r>
            <a:r>
              <a:rPr dirty="0" sz="1150" spc="-85">
                <a:solidFill>
                  <a:srgbClr val="E8E4EB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E8E4EB"/>
                </a:solidFill>
                <a:latin typeface="Times New Roman"/>
                <a:cs typeface="Times New Roman"/>
              </a:rPr>
              <a:t>Officer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48627" name="object 6"/>
          <p:cNvSpPr txBox="1"/>
          <p:nvPr/>
        </p:nvSpPr>
        <p:spPr>
          <a:xfrm>
            <a:off x="4097221" y="2545436"/>
            <a:ext cx="439420" cy="159385"/>
          </a:xfrm>
          <a:prstGeom prst="rect"/>
          <a:solidFill>
            <a:srgbClr val="666067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ts val="1130"/>
              </a:lnSpc>
            </a:pPr>
            <a:r>
              <a:rPr dirty="0" sz="1150" spc="45">
                <a:solidFill>
                  <a:srgbClr val="E8E4EB"/>
                </a:solidFill>
                <a:latin typeface="Times New Roman"/>
                <a:cs typeface="Times New Roman"/>
              </a:rPr>
              <a:t>(CEO)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48628" name="object 7"/>
          <p:cNvSpPr txBox="1"/>
          <p:nvPr/>
        </p:nvSpPr>
        <p:spPr>
          <a:xfrm>
            <a:off x="4404222" y="3638566"/>
            <a:ext cx="1059180" cy="189230"/>
          </a:xfrm>
          <a:prstGeom prst="rect"/>
          <a:solidFill>
            <a:srgbClr val="666067"/>
          </a:solidFill>
        </p:spPr>
        <p:txBody>
          <a:bodyPr bIns="0" lIns="0" rIns="0" rtlCol="0" tIns="5715" vert="horz" wrap="square">
            <a:spAutoFit/>
          </a:bodyPr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150" spc="75">
                <a:solidFill>
                  <a:srgbClr val="E8E4EB"/>
                </a:solidFill>
                <a:latin typeface="Times New Roman"/>
                <a:cs typeface="Times New Roman"/>
              </a:rPr>
              <a:t>Administrative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48629" name="object 8"/>
          <p:cNvSpPr txBox="1"/>
          <p:nvPr/>
        </p:nvSpPr>
        <p:spPr>
          <a:xfrm>
            <a:off x="4339431" y="3827501"/>
            <a:ext cx="935355" cy="318769"/>
          </a:xfrm>
          <a:prstGeom prst="rect"/>
          <a:solidFill>
            <a:srgbClr val="666067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50" spc="70">
                <a:solidFill>
                  <a:srgbClr val="E8E4EB"/>
                </a:solidFill>
                <a:latin typeface="Times New Roman"/>
                <a:cs typeface="Times New Roman"/>
              </a:rPr>
              <a:t>Professionals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48630" name="object 9"/>
          <p:cNvSpPr/>
          <p:nvPr/>
        </p:nvSpPr>
        <p:spPr>
          <a:xfrm>
            <a:off x="6751205" y="2855327"/>
            <a:ext cx="895350" cy="128905"/>
          </a:xfrm>
          <a:custGeom>
            <a:avLst/>
            <a:ahLst/>
            <a:rect l="l" t="t" r="r" b="b"/>
            <a:pathLst>
              <a:path w="895350" h="128905">
                <a:moveTo>
                  <a:pt x="493014" y="0"/>
                </a:moveTo>
                <a:lnTo>
                  <a:pt x="0" y="0"/>
                </a:lnTo>
                <a:lnTo>
                  <a:pt x="0" y="128409"/>
                </a:lnTo>
                <a:lnTo>
                  <a:pt x="493014" y="128409"/>
                </a:lnTo>
                <a:lnTo>
                  <a:pt x="493014" y="0"/>
                </a:lnTo>
                <a:close/>
              </a:path>
              <a:path w="895350" h="128905">
                <a:moveTo>
                  <a:pt x="895235" y="0"/>
                </a:moveTo>
                <a:lnTo>
                  <a:pt x="505587" y="0"/>
                </a:lnTo>
                <a:lnTo>
                  <a:pt x="505587" y="128409"/>
                </a:lnTo>
                <a:lnTo>
                  <a:pt x="895235" y="128409"/>
                </a:lnTo>
                <a:lnTo>
                  <a:pt x="895235" y="0"/>
                </a:lnTo>
                <a:close/>
              </a:path>
            </a:pathLst>
          </a:custGeom>
          <a:solidFill>
            <a:srgbClr val="A85D5D"/>
          </a:solidFill>
        </p:spPr>
        <p:txBody>
          <a:bodyPr bIns="0" lIns="0" rIns="0" rtlCol="0" tIns="0" wrap="square"/>
          <a:p/>
        </p:txBody>
      </p:sp>
      <p:sp>
        <p:nvSpPr>
          <p:cNvPr id="1048631" name="object 10"/>
          <p:cNvSpPr txBox="1"/>
          <p:nvPr/>
        </p:nvSpPr>
        <p:spPr>
          <a:xfrm>
            <a:off x="6768990" y="2846390"/>
            <a:ext cx="900430" cy="114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80">
                <a:solidFill>
                  <a:srgbClr val="EFC6C1"/>
                </a:solidFill>
                <a:latin typeface="Times New Roman"/>
                <a:cs typeface="Times New Roman"/>
              </a:rPr>
              <a:t>1ark,</a:t>
            </a:r>
            <a:r>
              <a:rPr dirty="0" sz="750" spc="70">
                <a:solidFill>
                  <a:srgbClr val="EFC6C1"/>
                </a:solidFill>
                <a:latin typeface="Times New Roman"/>
                <a:cs typeface="Times New Roman"/>
              </a:rPr>
              <a:t> </a:t>
            </a:r>
            <a:r>
              <a:rPr dirty="0" sz="750" spc="75">
                <a:solidFill>
                  <a:srgbClr val="EFC6C1"/>
                </a:solidFill>
                <a:latin typeface="Times New Roman"/>
                <a:cs typeface="Times New Roman"/>
              </a:rPr>
              <a:t>ting</a:t>
            </a:r>
            <a:r>
              <a:rPr dirty="0" sz="750" spc="-125">
                <a:solidFill>
                  <a:srgbClr val="EFC6C1"/>
                </a:solidFill>
                <a:latin typeface="Times New Roman"/>
                <a:cs typeface="Times New Roman"/>
              </a:rPr>
              <a:t> </a:t>
            </a:r>
            <a:r>
              <a:rPr dirty="0" sz="750" spc="40">
                <a:solidFill>
                  <a:srgbClr val="EFC6C1"/>
                </a:solidFill>
                <a:latin typeface="Times New Roman"/>
                <a:cs typeface="Times New Roman"/>
              </a:rPr>
              <a:t>Officials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48632" name="object 11"/>
          <p:cNvSpPr txBox="1"/>
          <p:nvPr/>
        </p:nvSpPr>
        <p:spPr>
          <a:xfrm>
            <a:off x="7104402" y="2875644"/>
            <a:ext cx="207010" cy="5448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00" spc="185">
                <a:solidFill>
                  <a:srgbClr val="A55654"/>
                </a:solidFill>
                <a:latin typeface="Times New Roman"/>
                <a:cs typeface="Times New Roman"/>
              </a:rPr>
              <a:t>•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48633" name="object 12"/>
          <p:cNvSpPr/>
          <p:nvPr/>
        </p:nvSpPr>
        <p:spPr>
          <a:xfrm>
            <a:off x="6849300" y="3664863"/>
            <a:ext cx="786130" cy="113030"/>
          </a:xfrm>
          <a:custGeom>
            <a:avLst/>
            <a:ahLst/>
            <a:rect l="l" t="t" r="r" b="b"/>
            <a:pathLst>
              <a:path w="786129" h="113029">
                <a:moveTo>
                  <a:pt x="262407" y="0"/>
                </a:moveTo>
                <a:lnTo>
                  <a:pt x="0" y="0"/>
                </a:lnTo>
                <a:lnTo>
                  <a:pt x="0" y="112788"/>
                </a:lnTo>
                <a:lnTo>
                  <a:pt x="262407" y="112788"/>
                </a:lnTo>
                <a:lnTo>
                  <a:pt x="262407" y="0"/>
                </a:lnTo>
                <a:close/>
              </a:path>
              <a:path w="786129" h="113029">
                <a:moveTo>
                  <a:pt x="786003" y="0"/>
                </a:moveTo>
                <a:lnTo>
                  <a:pt x="292976" y="0"/>
                </a:lnTo>
                <a:lnTo>
                  <a:pt x="292976" y="112788"/>
                </a:lnTo>
                <a:lnTo>
                  <a:pt x="786003" y="112788"/>
                </a:lnTo>
                <a:lnTo>
                  <a:pt x="786003" y="0"/>
                </a:lnTo>
                <a:close/>
              </a:path>
            </a:pathLst>
          </a:custGeom>
          <a:solidFill>
            <a:srgbClr val="806E91"/>
          </a:solidFill>
        </p:spPr>
        <p:txBody>
          <a:bodyPr bIns="0" lIns="0" rIns="0" rtlCol="0" tIns="0" wrap="square"/>
          <a:p/>
        </p:txBody>
      </p:sp>
      <p:sp>
        <p:nvSpPr>
          <p:cNvPr id="1048634" name="object 13"/>
          <p:cNvSpPr txBox="1"/>
          <p:nvPr/>
        </p:nvSpPr>
        <p:spPr>
          <a:xfrm>
            <a:off x="6836598" y="3280218"/>
            <a:ext cx="817880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25">
                <a:solidFill>
                  <a:srgbClr val="DBCDE4"/>
                </a:solidFill>
                <a:latin typeface="Arial"/>
                <a:cs typeface="Arial"/>
              </a:rPr>
              <a:t>unut</a:t>
            </a:r>
            <a:r>
              <a:rPr dirty="0" sz="650" spc="-60">
                <a:solidFill>
                  <a:srgbClr val="DBCDE4"/>
                </a:solidFill>
                <a:latin typeface="Arial"/>
                <a:cs typeface="Arial"/>
              </a:rPr>
              <a:t>n</a:t>
            </a:r>
            <a:r>
              <a:rPr baseline="-2314" dirty="0" sz="5400" spc="-1604">
                <a:solidFill>
                  <a:srgbClr val="9CB367"/>
                </a:solidFill>
                <a:latin typeface="Times New Roman"/>
                <a:cs typeface="Times New Roman"/>
              </a:rPr>
              <a:t>•</a:t>
            </a:r>
            <a:r>
              <a:rPr dirty="0" sz="650" spc="30">
                <a:solidFill>
                  <a:srgbClr val="E8E4EB"/>
                </a:solidFill>
                <a:latin typeface="Arial"/>
                <a:cs typeface="Arial"/>
              </a:rPr>
              <a:t>R&lt;.·sourc4.•s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8635" name="object 14"/>
          <p:cNvSpPr txBox="1"/>
          <p:nvPr/>
        </p:nvSpPr>
        <p:spPr>
          <a:xfrm>
            <a:off x="7002339" y="3777647"/>
            <a:ext cx="402590" cy="146050"/>
          </a:xfrm>
          <a:prstGeom prst="rect"/>
          <a:solidFill>
            <a:srgbClr val="806E91"/>
          </a:solidFill>
        </p:spPr>
        <p:txBody>
          <a:bodyPr bIns="0" lIns="0" rIns="0" rtlCol="0" tIns="20955" vert="horz" wrap="square">
            <a:spAutoFit/>
          </a:bodyPr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750" spc="-10">
                <a:solidFill>
                  <a:srgbClr val="E8E4EB"/>
                </a:solidFill>
                <a:latin typeface="Times New Roman"/>
                <a:cs typeface="Times New Roman"/>
              </a:rPr>
              <a:t>OftirialN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48636" name="object 15"/>
          <p:cNvSpPr txBox="1"/>
          <p:nvPr/>
        </p:nvSpPr>
        <p:spPr>
          <a:xfrm>
            <a:off x="7103704" y="3730911"/>
            <a:ext cx="203200" cy="534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120">
                <a:solidFill>
                  <a:srgbClr val="7C6993"/>
                </a:solidFill>
                <a:latin typeface="Times New Roman"/>
                <a:cs typeface="Times New Roman"/>
              </a:rPr>
              <a:t>•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48637" name="object 16"/>
          <p:cNvSpPr/>
          <p:nvPr/>
        </p:nvSpPr>
        <p:spPr>
          <a:xfrm>
            <a:off x="6864584" y="4161281"/>
            <a:ext cx="662940" cy="128905"/>
          </a:xfrm>
          <a:custGeom>
            <a:avLst/>
            <a:ahLst/>
            <a:rect l="l" t="t" r="r" b="b"/>
            <a:pathLst>
              <a:path w="662940" h="128904">
                <a:moveTo>
                  <a:pt x="662584" y="128416"/>
                </a:moveTo>
                <a:lnTo>
                  <a:pt x="0" y="128416"/>
                </a:lnTo>
                <a:lnTo>
                  <a:pt x="0" y="0"/>
                </a:lnTo>
                <a:lnTo>
                  <a:pt x="662584" y="0"/>
                </a:lnTo>
                <a:lnTo>
                  <a:pt x="662584" y="128416"/>
                </a:lnTo>
                <a:close/>
              </a:path>
            </a:pathLst>
          </a:custGeom>
          <a:solidFill>
            <a:srgbClr val="5EA8B6"/>
          </a:solidFill>
        </p:spPr>
        <p:txBody>
          <a:bodyPr bIns="0" lIns="0" rIns="0" rtlCol="0" tIns="0" wrap="square"/>
          <a:p/>
        </p:txBody>
      </p:sp>
      <p:sp>
        <p:nvSpPr>
          <p:cNvPr id="1048638" name="object 17"/>
          <p:cNvSpPr txBox="1"/>
          <p:nvPr/>
        </p:nvSpPr>
        <p:spPr>
          <a:xfrm>
            <a:off x="6851880" y="4152351"/>
            <a:ext cx="697230" cy="114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0">
                <a:solidFill>
                  <a:srgbClr val="B1E9EF"/>
                </a:solidFill>
                <a:latin typeface="Times New Roman"/>
                <a:cs typeface="Times New Roman"/>
              </a:rPr>
              <a:t>Sall"'s</a:t>
            </a:r>
            <a:r>
              <a:rPr dirty="0" sz="750" spc="-40">
                <a:solidFill>
                  <a:srgbClr val="B1E9E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B1E9EF"/>
                </a:solidFill>
                <a:latin typeface="Times New Roman"/>
                <a:cs typeface="Times New Roman"/>
              </a:rPr>
              <a:t>Offi&lt;"ials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48639" name="object 18"/>
          <p:cNvSpPr txBox="1"/>
          <p:nvPr/>
        </p:nvSpPr>
        <p:spPr>
          <a:xfrm>
            <a:off x="7106614" y="4191116"/>
            <a:ext cx="173990" cy="51435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0">
                <a:solidFill>
                  <a:srgbClr val="5DA7B6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48640" name="object 19"/>
          <p:cNvSpPr txBox="1"/>
          <p:nvPr/>
        </p:nvSpPr>
        <p:spPr>
          <a:xfrm>
            <a:off x="5822877" y="5491131"/>
            <a:ext cx="577850" cy="207010"/>
          </a:xfrm>
          <a:prstGeom prst="rect"/>
          <a:solidFill>
            <a:srgbClr val="9EAF6B"/>
          </a:solidFill>
        </p:spPr>
        <p:txBody>
          <a:bodyPr bIns="0" lIns="0" rIns="0" rtlCol="0" tIns="3810" vert="horz" wrap="square">
            <a:spAutoFit/>
          </a:bodyPr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750" spc="50">
                <a:solidFill>
                  <a:srgbClr val="DDEDB5"/>
                </a:solidFill>
                <a:latin typeface="Times New Roman"/>
                <a:cs typeface="Times New Roman"/>
              </a:rPr>
              <a:t>Supen·i.sors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48641" name="object 20"/>
          <p:cNvSpPr/>
          <p:nvPr/>
        </p:nvSpPr>
        <p:spPr>
          <a:xfrm>
            <a:off x="5791060" y="5921145"/>
            <a:ext cx="644525" cy="128905"/>
          </a:xfrm>
          <a:custGeom>
            <a:avLst/>
            <a:ahLst/>
            <a:rect l="l" t="t" r="r" b="b"/>
            <a:pathLst>
              <a:path w="644525" h="128904">
                <a:moveTo>
                  <a:pt x="381698" y="0"/>
                </a:moveTo>
                <a:lnTo>
                  <a:pt x="0" y="0"/>
                </a:lnTo>
                <a:lnTo>
                  <a:pt x="0" y="128422"/>
                </a:lnTo>
                <a:lnTo>
                  <a:pt x="381698" y="128422"/>
                </a:lnTo>
                <a:lnTo>
                  <a:pt x="381698" y="0"/>
                </a:lnTo>
                <a:close/>
              </a:path>
              <a:path w="644525" h="128904">
                <a:moveTo>
                  <a:pt x="644105" y="0"/>
                </a:moveTo>
                <a:lnTo>
                  <a:pt x="405549" y="0"/>
                </a:lnTo>
                <a:lnTo>
                  <a:pt x="405549" y="128422"/>
                </a:lnTo>
                <a:lnTo>
                  <a:pt x="644105" y="128422"/>
                </a:lnTo>
                <a:lnTo>
                  <a:pt x="644105" y="0"/>
                </a:lnTo>
                <a:close/>
              </a:path>
            </a:pathLst>
          </a:custGeom>
          <a:solidFill>
            <a:srgbClr val="806E91"/>
          </a:solidFill>
        </p:spPr>
        <p:txBody>
          <a:bodyPr bIns="0" lIns="0" rIns="0" rtlCol="0" tIns="0" wrap="square"/>
          <a:p/>
        </p:txBody>
      </p:sp>
      <p:sp>
        <p:nvSpPr>
          <p:cNvPr id="1048642" name="object 21"/>
          <p:cNvSpPr/>
          <p:nvPr/>
        </p:nvSpPr>
        <p:spPr>
          <a:xfrm>
            <a:off x="5905001" y="6364377"/>
            <a:ext cx="414020" cy="113030"/>
          </a:xfrm>
          <a:custGeom>
            <a:avLst/>
            <a:ahLst/>
            <a:rect l="l" t="t" r="r" b="b"/>
            <a:pathLst>
              <a:path w="414020" h="113029">
                <a:moveTo>
                  <a:pt x="413501" y="112787"/>
                </a:moveTo>
                <a:lnTo>
                  <a:pt x="0" y="112787"/>
                </a:lnTo>
                <a:lnTo>
                  <a:pt x="0" y="0"/>
                </a:lnTo>
                <a:lnTo>
                  <a:pt x="413501" y="0"/>
                </a:lnTo>
                <a:lnTo>
                  <a:pt x="413501" y="112787"/>
                </a:lnTo>
                <a:close/>
              </a:path>
            </a:pathLst>
          </a:custGeom>
          <a:solidFill>
            <a:srgbClr val="5EA8B6"/>
          </a:solidFill>
        </p:spPr>
        <p:txBody>
          <a:bodyPr bIns="0" lIns="0" rIns="0" rtlCol="0" tIns="0" wrap="square"/>
          <a:p/>
        </p:txBody>
      </p:sp>
      <p:sp>
        <p:nvSpPr>
          <p:cNvPr id="1048643" name="object 22"/>
          <p:cNvSpPr txBox="1"/>
          <p:nvPr/>
        </p:nvSpPr>
        <p:spPr>
          <a:xfrm>
            <a:off x="5740267" y="5575160"/>
            <a:ext cx="746125" cy="9772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50800">
              <a:lnSpc>
                <a:spcPts val="3685"/>
              </a:lnSpc>
              <a:spcBef>
                <a:spcPts val="105"/>
              </a:spcBef>
            </a:pPr>
            <a:r>
              <a:rPr dirty="0" sz="750" spc="70">
                <a:solidFill>
                  <a:srgbClr val="DBCDE4"/>
                </a:solidFill>
                <a:latin typeface="Times New Roman"/>
                <a:cs typeface="Times New Roman"/>
              </a:rPr>
              <a:t>Sec</a:t>
            </a:r>
            <a:r>
              <a:rPr dirty="0" sz="750" spc="25">
                <a:solidFill>
                  <a:srgbClr val="DBCDE4"/>
                </a:solidFill>
                <a:latin typeface="Times New Roman"/>
                <a:cs typeface="Times New Roman"/>
              </a:rPr>
              <a:t>u</a:t>
            </a:r>
            <a:r>
              <a:rPr baseline="8986" dirty="0" sz="5100" spc="-1604">
                <a:solidFill>
                  <a:srgbClr val="9CB367"/>
                </a:solidFill>
                <a:latin typeface="Times New Roman"/>
                <a:cs typeface="Times New Roman"/>
              </a:rPr>
              <a:t>•</a:t>
            </a:r>
            <a:r>
              <a:rPr dirty="0" sz="750" spc="70">
                <a:solidFill>
                  <a:srgbClr val="DBCDE4"/>
                </a:solidFill>
                <a:latin typeface="Times New Roman"/>
                <a:cs typeface="Times New Roman"/>
              </a:rPr>
              <a:t>rit</a:t>
            </a:r>
            <a:r>
              <a:rPr dirty="0" sz="750" spc="75">
                <a:solidFill>
                  <a:srgbClr val="DBCDE4"/>
                </a:solidFill>
                <a:latin typeface="Times New Roman"/>
                <a:cs typeface="Times New Roman"/>
              </a:rPr>
              <a:t>)</a:t>
            </a:r>
            <a:r>
              <a:rPr dirty="0" sz="750" spc="-65">
                <a:solidFill>
                  <a:srgbClr val="DBCDE4"/>
                </a:solidFill>
                <a:latin typeface="Times New Roman"/>
                <a:cs typeface="Times New Roman"/>
              </a:rPr>
              <a:t> </a:t>
            </a:r>
            <a:r>
              <a:rPr dirty="0" sz="750" spc="70">
                <a:solidFill>
                  <a:srgbClr val="DBCDE4"/>
                </a:solidFill>
                <a:latin typeface="Times New Roman"/>
                <a:cs typeface="Times New Roman"/>
              </a:rPr>
              <a:t>Staff</a:t>
            </a:r>
            <a:endParaRPr sz="750">
              <a:latin typeface="Times New Roman"/>
              <a:cs typeface="Times New Roman"/>
            </a:endParaRPr>
          </a:p>
          <a:p>
            <a:pPr marL="164465">
              <a:lnSpc>
                <a:spcPts val="3804"/>
              </a:lnSpc>
            </a:pPr>
            <a:r>
              <a:rPr dirty="0" sz="650">
                <a:solidFill>
                  <a:srgbClr val="B1E9EF"/>
                </a:solidFill>
                <a:latin typeface="Arial"/>
                <a:cs typeface="Arial"/>
              </a:rPr>
              <a:t>ct</a:t>
            </a:r>
            <a:r>
              <a:rPr dirty="0" sz="650" spc="70">
                <a:solidFill>
                  <a:srgbClr val="B1E9EF"/>
                </a:solidFill>
                <a:latin typeface="Arial"/>
                <a:cs typeface="Arial"/>
              </a:rPr>
              <a:t> </a:t>
            </a:r>
            <a:r>
              <a:rPr dirty="0" sz="650" spc="100">
                <a:solidFill>
                  <a:srgbClr val="B1E9EF"/>
                </a:solidFill>
                <a:latin typeface="Arial"/>
                <a:cs typeface="Arial"/>
              </a:rPr>
              <a:t>.</a:t>
            </a:r>
            <a:r>
              <a:rPr dirty="0" sz="650" spc="-50">
                <a:solidFill>
                  <a:srgbClr val="B1E9EF"/>
                </a:solidFill>
                <a:latin typeface="Arial"/>
                <a:cs typeface="Arial"/>
              </a:rPr>
              <a:t>i</a:t>
            </a:r>
            <a:r>
              <a:rPr baseline="7936" dirty="0" sz="5250" spc="-1500">
                <a:solidFill>
                  <a:srgbClr val="7C6993"/>
                </a:solidFill>
                <a:latin typeface="Times New Roman"/>
                <a:cs typeface="Times New Roman"/>
              </a:rPr>
              <a:t>•</a:t>
            </a:r>
            <a:r>
              <a:rPr dirty="0" sz="650" spc="100">
                <a:solidFill>
                  <a:srgbClr val="B1E9EF"/>
                </a:solidFill>
                <a:latin typeface="Arial"/>
                <a:cs typeface="Arial"/>
              </a:rPr>
              <a:t>.ner,o,;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65789" y="1545001"/>
            <a:ext cx="1669910" cy="3041931"/>
          </a:xfrm>
          <a:prstGeom prst="rect"/>
        </p:spPr>
      </p:pic>
      <p:pic>
        <p:nvPicPr>
          <p:cNvPr id="2097169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351497" y="0"/>
            <a:ext cx="842907" cy="2134277"/>
          </a:xfrm>
          <a:prstGeom prst="rect"/>
        </p:spPr>
      </p:pic>
      <p:grpSp>
        <p:nvGrpSpPr>
          <p:cNvPr id="36" name="object 4"/>
          <p:cNvGrpSpPr/>
          <p:nvPr/>
        </p:nvGrpSpPr>
        <p:grpSpPr>
          <a:xfrm>
            <a:off x="8985707" y="0"/>
            <a:ext cx="3206750" cy="6816725"/>
            <a:chOff x="8985707" y="0"/>
            <a:chExt cx="3206750" cy="6816725"/>
          </a:xfrm>
        </p:grpSpPr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0941888" y="0"/>
              <a:ext cx="1250111" cy="5542515"/>
            </a:xfrm>
            <a:prstGeom prst="rect"/>
          </p:spPr>
        </p:pic>
        <p:pic>
          <p:nvPicPr>
            <p:cNvPr id="2097171" name="object 6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8985707" y="2532435"/>
              <a:ext cx="2003892" cy="4284186"/>
            </a:xfrm>
            <a:prstGeom prst="rect"/>
          </p:spPr>
        </p:pic>
      </p:grpSp>
      <p:sp>
        <p:nvSpPr>
          <p:cNvPr id="1048644" name="object 7"/>
          <p:cNvSpPr/>
          <p:nvPr/>
        </p:nvSpPr>
        <p:spPr>
          <a:xfrm>
            <a:off x="254462" y="4714347"/>
            <a:ext cx="0" cy="2102485"/>
          </a:xfrm>
          <a:custGeom>
            <a:avLst/>
            <a:ahLst/>
            <a:rect l="l" t="t" r="r" b="b"/>
            <a:pathLst>
              <a:path h="2102484">
                <a:moveTo>
                  <a:pt x="0" y="2102278"/>
                </a:moveTo>
                <a:lnTo>
                  <a:pt x="0" y="0"/>
                </a:lnTo>
              </a:path>
            </a:pathLst>
          </a:custGeom>
          <a:ln w="2385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5" name="object 8"/>
          <p:cNvSpPr/>
          <p:nvPr/>
        </p:nvSpPr>
        <p:spPr>
          <a:xfrm>
            <a:off x="8953903" y="6808662"/>
            <a:ext cx="1972310" cy="0"/>
          </a:xfrm>
          <a:custGeom>
            <a:avLst/>
            <a:ahLst/>
            <a:rect l="l" t="t" r="r" b="b"/>
            <a:pathLst>
              <a:path w="1972309">
                <a:moveTo>
                  <a:pt x="0" y="0"/>
                </a:moveTo>
                <a:lnTo>
                  <a:pt x="1972085" y="0"/>
                </a:lnTo>
              </a:path>
            </a:pathLst>
          </a:custGeom>
          <a:ln w="15926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6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595973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50" spc="-114">
                <a:solidFill>
                  <a:srgbClr val="070707"/>
                </a:solidFill>
                <a:latin typeface="Arial"/>
                <a:cs typeface="Arial"/>
              </a:rPr>
              <a:t>OUR</a:t>
            </a:r>
            <a:r>
              <a:rPr dirty="0" sz="3550" spc="-135">
                <a:solidFill>
                  <a:srgbClr val="070707"/>
                </a:solidFill>
                <a:latin typeface="Arial"/>
                <a:cs typeface="Arial"/>
              </a:rPr>
              <a:t> SOLUTION</a:t>
            </a:r>
            <a:r>
              <a:rPr dirty="0" sz="3550" spc="-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3550" spc="-114">
                <a:solidFill>
                  <a:srgbClr val="070707"/>
                </a:solidFill>
                <a:latin typeface="Arial"/>
                <a:cs typeface="Arial"/>
              </a:rPr>
              <a:t>AND</a:t>
            </a:r>
            <a:r>
              <a:rPr dirty="0" sz="3550" spc="-1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3550" spc="-40">
                <a:solidFill>
                  <a:srgbClr val="070707"/>
                </a:solidFill>
                <a:latin typeface="Arial"/>
                <a:cs typeface="Arial"/>
              </a:rPr>
              <a:t>ITS</a:t>
            </a:r>
            <a:r>
              <a:rPr dirty="0" sz="3550" spc="-17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3550" spc="-130">
                <a:solidFill>
                  <a:srgbClr val="070707"/>
                </a:solidFill>
                <a:latin typeface="Arial"/>
                <a:cs typeface="Arial"/>
              </a:rPr>
              <a:t>VALUE</a:t>
            </a:r>
            <a:r>
              <a:rPr dirty="0" sz="3550" spc="-114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3550" spc="-204">
                <a:solidFill>
                  <a:srgbClr val="070707"/>
                </a:solidFill>
                <a:latin typeface="Arial"/>
                <a:cs typeface="Arial"/>
              </a:rPr>
              <a:t>PROPOSITI</a:t>
            </a:r>
            <a:endParaRPr sz="3550">
              <a:latin typeface="Arial"/>
              <a:cs typeface="Arial"/>
            </a:endParaRPr>
          </a:p>
        </p:txBody>
      </p:sp>
      <p:sp>
        <p:nvSpPr>
          <p:cNvPr id="1048647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67945" vert="horz" wrap="square">
            <a:spAutoFit/>
          </a:bodyPr>
          <a:p>
            <a:pPr marL="2677795">
              <a:lnSpc>
                <a:spcPct val="100000"/>
              </a:lnSpc>
              <a:spcBef>
                <a:spcPts val="535"/>
              </a:spcBef>
              <a:tabLst>
                <a:tab algn="l" pos="4216400"/>
              </a:tabLst>
            </a:pPr>
            <a:r>
              <a:rPr dirty="0" spc="95"/>
              <a:t>Conditi</a:t>
            </a:r>
            <a:r>
              <a:rPr dirty="0"/>
              <a:t>	</a:t>
            </a:r>
            <a:r>
              <a:rPr dirty="0" spc="50"/>
              <a:t>l</a:t>
            </a:r>
            <a:r>
              <a:rPr dirty="0" spc="-5"/>
              <a:t> </a:t>
            </a:r>
            <a:r>
              <a:rPr dirty="0" spc="145"/>
              <a:t>formatting</a:t>
            </a:r>
            <a:r>
              <a:rPr dirty="0" spc="-110"/>
              <a:t> </a:t>
            </a:r>
            <a:r>
              <a:rPr dirty="0" spc="50"/>
              <a:t>using</a:t>
            </a: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pc="85"/>
              <a:t>=IFS(GlO&gt;=l,"applicable",GlO&gt;=l,"not</a:t>
            </a:r>
            <a:r>
              <a:rPr dirty="0" spc="70"/>
              <a:t> </a:t>
            </a:r>
            <a:r>
              <a:rPr dirty="0" spc="40"/>
              <a:t>applicable",G10=1,</a:t>
            </a:r>
            <a:r>
              <a:rPr b="1" dirty="0" sz="2200" spc="40">
                <a:solidFill>
                  <a:srgbClr val="011326"/>
                </a:solidFill>
                <a:latin typeface="Arial"/>
                <a:cs typeface="Arial"/>
              </a:rPr>
              <a:t>"pe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</a:pPr>
            <a:r>
              <a:rPr dirty="0"/>
              <a:t>Usage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254"/>
              <a:t> </a:t>
            </a:r>
            <a:r>
              <a:rPr dirty="0" spc="160"/>
              <a:t>pivot</a:t>
            </a:r>
            <a:r>
              <a:rPr dirty="0" spc="-80"/>
              <a:t> </a:t>
            </a:r>
            <a:r>
              <a:rPr dirty="0" spc="114"/>
              <a:t>table</a:t>
            </a:r>
            <a:r>
              <a:rPr dirty="0" spc="-180"/>
              <a:t> </a:t>
            </a:r>
            <a:r>
              <a:rPr dirty="0" spc="105">
                <a:solidFill>
                  <a:srgbClr val="1C1C1C"/>
                </a:solidFill>
              </a:rPr>
              <a:t>,pie</a:t>
            </a:r>
            <a:r>
              <a:rPr dirty="0" spc="-140">
                <a:solidFill>
                  <a:srgbClr val="1C1C1C"/>
                </a:solidFill>
              </a:rPr>
              <a:t> </a:t>
            </a:r>
            <a:r>
              <a:rPr dirty="0" spc="114"/>
              <a:t>chart</a:t>
            </a:r>
            <a:r>
              <a:rPr dirty="0" spc="-45"/>
              <a:t> </a:t>
            </a:r>
            <a:r>
              <a:rPr dirty="0" spc="95"/>
              <a:t>and</a:t>
            </a:r>
            <a:r>
              <a:rPr dirty="0" spc="-45"/>
              <a:t> </a:t>
            </a:r>
            <a:r>
              <a:rPr dirty="0" spc="75"/>
              <a:t>bar</a:t>
            </a:r>
            <a:r>
              <a:rPr dirty="0" spc="-70"/>
              <a:t> </a:t>
            </a:r>
            <a:r>
              <a:rPr dirty="0" spc="65"/>
              <a:t>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981732"/>
            <a:ext cx="429405" cy="2834889"/>
          </a:xfrm>
          <a:prstGeom prst="rect"/>
        </p:spPr>
      </p:pic>
      <p:grpSp>
        <p:nvGrpSpPr>
          <p:cNvPr id="38" name="object 3"/>
          <p:cNvGrpSpPr/>
          <p:nvPr/>
        </p:nvGrpSpPr>
        <p:grpSpPr>
          <a:xfrm>
            <a:off x="8953898" y="0"/>
            <a:ext cx="3238500" cy="6816725"/>
            <a:chOff x="8953898" y="0"/>
            <a:chExt cx="3238500" cy="6816725"/>
          </a:xfrm>
        </p:grpSpPr>
        <p:pic>
          <p:nvPicPr>
            <p:cNvPr id="2097173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953898" y="0"/>
              <a:ext cx="3238101" cy="6816623"/>
            </a:xfrm>
            <a:prstGeom prst="rect"/>
          </p:spPr>
        </p:pic>
        <p:sp>
          <p:nvSpPr>
            <p:cNvPr id="1048648" name="object 5"/>
            <p:cNvSpPr/>
            <p:nvPr/>
          </p:nvSpPr>
          <p:spPr>
            <a:xfrm>
              <a:off x="8953902" y="6808662"/>
              <a:ext cx="1972310" cy="0"/>
            </a:xfrm>
            <a:custGeom>
              <a:avLst/>
              <a:ahLst/>
              <a:rect l="l" t="t" r="r" b="b"/>
              <a:pathLst>
                <a:path w="1972309">
                  <a:moveTo>
                    <a:pt x="0" y="0"/>
                  </a:moveTo>
                  <a:lnTo>
                    <a:pt x="1972085" y="0"/>
                  </a:lnTo>
                </a:path>
              </a:pathLst>
            </a:custGeom>
            <a:ln w="15926">
              <a:solidFill>
                <a:srgbClr val="0000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9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2727" vert="horz" wrap="square">
            <a:spAutoFit/>
          </a:bodyPr>
          <a:p>
            <a:pPr marL="212725">
              <a:lnSpc>
                <a:spcPct val="100000"/>
              </a:lnSpc>
              <a:spcBef>
                <a:spcPts val="105"/>
              </a:spcBef>
            </a:pPr>
            <a:r>
              <a:rPr dirty="0" sz="4500">
                <a:solidFill>
                  <a:srgbClr val="030303"/>
                </a:solidFill>
                <a:latin typeface="Arial"/>
                <a:cs typeface="Arial"/>
              </a:rPr>
              <a:t>Dataset</a:t>
            </a:r>
            <a:r>
              <a:rPr dirty="0" sz="4500" spc="8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4500" spc="-10">
                <a:solidFill>
                  <a:srgbClr val="030303"/>
                </a:solidFill>
                <a:latin typeface="Arial"/>
                <a:cs typeface="Arial"/>
              </a:rPr>
              <a:t>Description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1048650" name="object 7"/>
          <p:cNvSpPr txBox="1"/>
          <p:nvPr/>
        </p:nvSpPr>
        <p:spPr>
          <a:xfrm>
            <a:off x="538065" y="1522511"/>
            <a:ext cx="6618605" cy="3759200"/>
          </a:xfrm>
          <a:prstGeom prst="rect"/>
        </p:spPr>
        <p:txBody>
          <a:bodyPr bIns="0" lIns="0" rIns="0" rtlCol="0" tIns="72390" vert="horz" wrap="square">
            <a:spAutoFit/>
          </a:bodyPr>
          <a:p>
            <a:pPr indent="-259079" marL="388620">
              <a:lnSpc>
                <a:spcPct val="100000"/>
              </a:lnSpc>
              <a:spcBef>
                <a:spcPts val="570"/>
              </a:spcBef>
              <a:buSzPct val="95652"/>
              <a:buAutoNum type="arabicPeriod"/>
              <a:tabLst>
                <a:tab algn="l" pos="388620"/>
              </a:tabLst>
            </a:pPr>
            <a:r>
              <a:rPr dirty="0" sz="2300" spc="80">
                <a:solidFill>
                  <a:srgbClr val="030303"/>
                </a:solidFill>
                <a:latin typeface="Arial"/>
                <a:cs typeface="Arial"/>
              </a:rPr>
              <a:t>downloaded</a:t>
            </a:r>
            <a:r>
              <a:rPr dirty="0" sz="2300" spc="18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2300" spc="80">
                <a:solidFill>
                  <a:srgbClr val="030303"/>
                </a:solidFill>
                <a:latin typeface="Arial"/>
                <a:cs typeface="Arial"/>
              </a:rPr>
              <a:t>employee</a:t>
            </a:r>
            <a:r>
              <a:rPr dirty="0" sz="2300" spc="114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2300" spc="105">
                <a:solidFill>
                  <a:srgbClr val="030303"/>
                </a:solidFill>
                <a:latin typeface="Arial"/>
                <a:cs typeface="Arial"/>
              </a:rPr>
              <a:t>data</a:t>
            </a:r>
            <a:r>
              <a:rPr dirty="0" sz="2300" spc="-10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2300" spc="65">
                <a:solidFill>
                  <a:srgbClr val="030303"/>
                </a:solidFill>
                <a:latin typeface="Arial"/>
                <a:cs typeface="Arial"/>
              </a:rPr>
              <a:t>set</a:t>
            </a:r>
            <a:r>
              <a:rPr dirty="0" sz="2300" spc="2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2300" spc="50">
                <a:solidFill>
                  <a:srgbClr val="030303"/>
                </a:solidFill>
                <a:latin typeface="Arial"/>
                <a:cs typeface="Arial"/>
              </a:rPr>
              <a:t>using-</a:t>
            </a:r>
            <a:r>
              <a:rPr dirty="0" sz="2300" spc="-10">
                <a:solidFill>
                  <a:srgbClr val="030303"/>
                </a:solidFill>
                <a:latin typeface="Arial"/>
                <a:cs typeface="Arial"/>
              </a:rPr>
              <a:t> kaggle</a:t>
            </a:r>
            <a:endParaRPr sz="2300">
              <a:latin typeface="Arial"/>
              <a:cs typeface="Arial"/>
            </a:endParaRPr>
          </a:p>
          <a:p>
            <a:pPr indent="-198120" marL="335280">
              <a:lnSpc>
                <a:spcPct val="100000"/>
              </a:lnSpc>
              <a:spcBef>
                <a:spcPts val="365"/>
              </a:spcBef>
              <a:buSzPct val="94285"/>
              <a:buAutoNum type="arabicPeriod"/>
              <a:tabLst>
                <a:tab algn="l" pos="335280"/>
              </a:tabLst>
            </a:pPr>
            <a:r>
              <a:rPr b="1" dirty="0" sz="1750">
                <a:solidFill>
                  <a:srgbClr val="030303"/>
                </a:solidFill>
                <a:latin typeface="Arial"/>
                <a:cs typeface="Arial"/>
              </a:rPr>
              <a:t>features</a:t>
            </a:r>
            <a:r>
              <a:rPr b="1" dirty="0" sz="1750" spc="-8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used:</a:t>
            </a:r>
            <a:endParaRPr sz="1750">
              <a:latin typeface="Arial"/>
              <a:cs typeface="Arial"/>
            </a:endParaRPr>
          </a:p>
          <a:p>
            <a:pPr indent="-810260" marL="861060">
              <a:lnSpc>
                <a:spcPct val="100000"/>
              </a:lnSpc>
              <a:spcBef>
                <a:spcPts val="155"/>
              </a:spcBef>
              <a:buSzPct val="131428"/>
              <a:buFont typeface="Arial"/>
              <a:buChar char="•"/>
              <a:tabLst>
                <a:tab algn="l" pos="861060"/>
              </a:tabLst>
            </a:pPr>
            <a:r>
              <a:rPr b="1" dirty="0" sz="1750" spc="-20">
                <a:solidFill>
                  <a:srgbClr val="030303"/>
                </a:solidFill>
                <a:latin typeface="Arial"/>
                <a:cs typeface="Arial"/>
              </a:rPr>
              <a:t>Emp</a:t>
            </a:r>
            <a:r>
              <a:rPr b="1" dirty="0" sz="1750" spc="-9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1750" spc="-25">
                <a:solidFill>
                  <a:srgbClr val="030303"/>
                </a:solidFill>
                <a:latin typeface="Arial"/>
                <a:cs typeface="Arial"/>
              </a:rPr>
              <a:t>ID</a:t>
            </a:r>
            <a:endParaRPr sz="1750">
              <a:latin typeface="Arial"/>
              <a:cs typeface="Arial"/>
            </a:endParaRPr>
          </a:p>
          <a:p>
            <a:pPr indent="-849630" marL="900430">
              <a:lnSpc>
                <a:spcPct val="100000"/>
              </a:lnSpc>
              <a:spcBef>
                <a:spcPts val="284"/>
              </a:spcBef>
              <a:buSzPct val="131428"/>
              <a:buFont typeface="Arial"/>
              <a:buChar char="•"/>
              <a:tabLst>
                <a:tab algn="l" pos="900430"/>
              </a:tabLst>
            </a:pPr>
            <a:r>
              <a:rPr b="1" dirty="0" sz="1750" spc="-20">
                <a:solidFill>
                  <a:srgbClr val="030303"/>
                </a:solidFill>
                <a:latin typeface="Arial"/>
                <a:cs typeface="Arial"/>
              </a:rPr>
              <a:t>Name</a:t>
            </a:r>
            <a:endParaRPr sz="1750">
              <a:latin typeface="Arial"/>
              <a:cs typeface="Arial"/>
            </a:endParaRPr>
          </a:p>
          <a:p>
            <a:pPr indent="-862965" marL="913765">
              <a:lnSpc>
                <a:spcPct val="100000"/>
              </a:lnSpc>
              <a:spcBef>
                <a:spcPts val="280"/>
              </a:spcBef>
              <a:buSzPct val="131428"/>
              <a:buFont typeface="Arial"/>
              <a:buChar char="•"/>
              <a:tabLst>
                <a:tab algn="l" pos="913765"/>
              </a:tabLst>
            </a:pP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Gender</a:t>
            </a:r>
            <a:endParaRPr sz="1750">
              <a:latin typeface="Arial"/>
              <a:cs typeface="Arial"/>
            </a:endParaRPr>
          </a:p>
          <a:p>
            <a:pPr indent="-547370" marL="598170">
              <a:lnSpc>
                <a:spcPct val="100000"/>
              </a:lnSpc>
              <a:spcBef>
                <a:spcPts val="284"/>
              </a:spcBef>
              <a:buSzPct val="131428"/>
              <a:buFont typeface="Arial"/>
              <a:buChar char="•"/>
              <a:tabLst>
                <a:tab algn="l" pos="598170"/>
              </a:tabLst>
            </a:pP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Department</a:t>
            </a:r>
            <a:endParaRPr sz="1750">
              <a:latin typeface="Arial"/>
              <a:cs typeface="Arial"/>
            </a:endParaRPr>
          </a:p>
          <a:p>
            <a:pPr indent="-866140" marL="916940">
              <a:lnSpc>
                <a:spcPct val="100000"/>
              </a:lnSpc>
              <a:spcBef>
                <a:spcPts val="280"/>
              </a:spcBef>
              <a:buSzPct val="131428"/>
              <a:buFont typeface="Arial"/>
              <a:buChar char="•"/>
              <a:tabLst>
                <a:tab algn="l" pos="916940"/>
              </a:tabLst>
            </a:pP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Salary</a:t>
            </a:r>
            <a:endParaRPr sz="1750">
              <a:latin typeface="Arial"/>
              <a:cs typeface="Arial"/>
            </a:endParaRPr>
          </a:p>
          <a:p>
            <a:pPr indent="-643255" marL="694055">
              <a:lnSpc>
                <a:spcPct val="100000"/>
              </a:lnSpc>
              <a:spcBef>
                <a:spcPts val="220"/>
              </a:spcBef>
              <a:buSzPct val="131428"/>
              <a:buFont typeface="Arial"/>
              <a:buChar char="•"/>
              <a:tabLst>
                <a:tab algn="l" pos="694055"/>
              </a:tabLst>
            </a:pPr>
            <a:r>
              <a:rPr b="1" dirty="0" sz="1750">
                <a:solidFill>
                  <a:srgbClr val="030303"/>
                </a:solidFill>
                <a:latin typeface="Arial"/>
                <a:cs typeface="Arial"/>
              </a:rPr>
              <a:t>Start</a:t>
            </a:r>
            <a:r>
              <a:rPr b="1" dirty="0" sz="1750" spc="4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1750" spc="-20">
                <a:solidFill>
                  <a:srgbClr val="030303"/>
                </a:solidFill>
                <a:latin typeface="Arial"/>
                <a:cs typeface="Arial"/>
              </a:rPr>
              <a:t>Date</a:t>
            </a:r>
            <a:endParaRPr sz="1750">
              <a:latin typeface="Arial"/>
              <a:cs typeface="Arial"/>
            </a:endParaRPr>
          </a:p>
          <a:p>
            <a:pPr indent="-849630" marL="900430">
              <a:lnSpc>
                <a:spcPct val="100000"/>
              </a:lnSpc>
              <a:spcBef>
                <a:spcPts val="345"/>
              </a:spcBef>
              <a:buSzPct val="131428"/>
              <a:buFont typeface="Arial"/>
              <a:buChar char="•"/>
              <a:tabLst>
                <a:tab algn="l" pos="900430"/>
              </a:tabLst>
            </a:pPr>
            <a:r>
              <a:rPr b="1" dirty="0" sz="1750" spc="-25">
                <a:solidFill>
                  <a:srgbClr val="030303"/>
                </a:solidFill>
                <a:latin typeface="Arial"/>
                <a:cs typeface="Arial"/>
              </a:rPr>
              <a:t>FTE</a:t>
            </a:r>
            <a:endParaRPr sz="1750">
              <a:latin typeface="Arial"/>
              <a:cs typeface="Arial"/>
            </a:endParaRPr>
          </a:p>
          <a:p>
            <a:pPr indent="-369570" marL="42354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algn="l" pos="423545"/>
              </a:tabLst>
            </a:pP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Employee</a:t>
            </a:r>
            <a:r>
              <a:rPr b="1" dirty="0" sz="1750" spc="-5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1750" spc="-20">
                <a:solidFill>
                  <a:srgbClr val="030303"/>
                </a:solidFill>
                <a:latin typeface="Arial"/>
                <a:cs typeface="Arial"/>
              </a:rPr>
              <a:t>type</a:t>
            </a:r>
            <a:endParaRPr sz="1750">
              <a:latin typeface="Arial"/>
              <a:cs typeface="Arial"/>
            </a:endParaRPr>
          </a:p>
          <a:p>
            <a:pPr indent="-424180" marL="48640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algn="l" pos="486409"/>
              </a:tabLst>
            </a:pPr>
            <a:r>
              <a:rPr b="1" dirty="0" sz="1750" spc="-20">
                <a:solidFill>
                  <a:srgbClr val="030303"/>
                </a:solidFill>
                <a:latin typeface="Arial"/>
                <a:cs typeface="Arial"/>
              </a:rPr>
              <a:t>Work</a:t>
            </a:r>
            <a:r>
              <a:rPr b="1" dirty="0" sz="1750" spc="-10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location</a:t>
            </a:r>
            <a:endParaRPr sz="1750">
              <a:latin typeface="Arial"/>
              <a:cs typeface="Arial"/>
            </a:endParaRPr>
          </a:p>
          <a:p>
            <a:pPr indent="-727075" marL="78105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algn="l" pos="781050"/>
              </a:tabLst>
            </a:pPr>
            <a:r>
              <a:rPr b="1" dirty="0" sz="1750" spc="-10">
                <a:solidFill>
                  <a:srgbClr val="030303"/>
                </a:solidFill>
                <a:latin typeface="Arial"/>
                <a:cs typeface="Arial"/>
              </a:rPr>
              <a:t>Eligibility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11" y="3328752"/>
            <a:ext cx="2433298" cy="3487869"/>
          </a:xfrm>
          <a:prstGeom prst="rect"/>
        </p:spPr>
      </p:pic>
      <p:pic>
        <p:nvPicPr>
          <p:cNvPr id="2097175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985707" y="0"/>
            <a:ext cx="3206292" cy="6816623"/>
          </a:xfrm>
          <a:prstGeom prst="rect"/>
        </p:spPr>
      </p:pic>
      <p:sp>
        <p:nvSpPr>
          <p:cNvPr id="1048651" name="object 4"/>
          <p:cNvSpPr/>
          <p:nvPr/>
        </p:nvSpPr>
        <p:spPr>
          <a:xfrm>
            <a:off x="3975" y="3981735"/>
            <a:ext cx="0" cy="605790"/>
          </a:xfrm>
          <a:custGeom>
            <a:avLst/>
            <a:ahLst/>
            <a:rect l="l" t="t" r="r" b="b"/>
            <a:pathLst>
              <a:path h="605789">
                <a:moveTo>
                  <a:pt x="0" y="605201"/>
                </a:moveTo>
                <a:lnTo>
                  <a:pt x="0" y="0"/>
                </a:lnTo>
              </a:path>
            </a:pathLst>
          </a:custGeom>
          <a:ln w="7951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52" name="object 5"/>
          <p:cNvSpPr/>
          <p:nvPr/>
        </p:nvSpPr>
        <p:spPr>
          <a:xfrm>
            <a:off x="8953903" y="6808662"/>
            <a:ext cx="1988185" cy="0"/>
          </a:xfrm>
          <a:custGeom>
            <a:avLst/>
            <a:ahLst/>
            <a:rect l="l" t="t" r="r" b="b"/>
            <a:pathLst>
              <a:path w="1988184">
                <a:moveTo>
                  <a:pt x="0" y="0"/>
                </a:moveTo>
                <a:lnTo>
                  <a:pt x="1987989" y="0"/>
                </a:lnTo>
              </a:path>
            </a:pathLst>
          </a:custGeom>
          <a:ln w="15926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53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77926" vert="horz" wrap="square">
            <a:spAutoFit/>
          </a:bodyPr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dirty="0" sz="420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dirty="0" sz="4200" spc="-9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4200" spc="-170">
                <a:solidFill>
                  <a:srgbClr val="080808"/>
                </a:solidFill>
                <a:latin typeface="Arial"/>
                <a:cs typeface="Arial"/>
              </a:rPr>
              <a:t>''WOW''</a:t>
            </a:r>
            <a:r>
              <a:rPr dirty="0" sz="4200" spc="1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4200">
                <a:solidFill>
                  <a:srgbClr val="080808"/>
                </a:solidFill>
                <a:latin typeface="Arial"/>
                <a:cs typeface="Arial"/>
              </a:rPr>
              <a:t>IN</a:t>
            </a:r>
            <a:r>
              <a:rPr dirty="0" sz="4200" spc="-1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4200" spc="-315">
                <a:solidFill>
                  <a:srgbClr val="080808"/>
                </a:solidFill>
                <a:latin typeface="Arial"/>
                <a:cs typeface="Arial"/>
              </a:rPr>
              <a:t>OUR</a:t>
            </a:r>
            <a:r>
              <a:rPr dirty="0" sz="4200" spc="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4200" spc="-225">
                <a:solidFill>
                  <a:srgbClr val="080808"/>
                </a:solidFill>
                <a:latin typeface="Arial"/>
                <a:cs typeface="Arial"/>
              </a:rPr>
              <a:t>SOLUTION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8654" name="object 7"/>
          <p:cNvSpPr txBox="1"/>
          <p:nvPr/>
        </p:nvSpPr>
        <p:spPr>
          <a:xfrm>
            <a:off x="659904" y="1749409"/>
            <a:ext cx="9157335" cy="25825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6398260"/>
              </a:tabLst>
            </a:pPr>
            <a:r>
              <a:rPr dirty="0" sz="2300" spc="90">
                <a:solidFill>
                  <a:srgbClr val="080808"/>
                </a:solidFill>
                <a:latin typeface="Arial"/>
                <a:cs typeface="Arial"/>
              </a:rPr>
              <a:t>IFS(GlO&gt;=l,"applicable",GlO&gt;=l,"not</a:t>
            </a:r>
            <a:r>
              <a:rPr dirty="0" sz="2300" spc="9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90">
                <a:solidFill>
                  <a:srgbClr val="080808"/>
                </a:solidFill>
                <a:latin typeface="Arial"/>
                <a:cs typeface="Arial"/>
              </a:rPr>
              <a:t>applic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	</a:t>
            </a:r>
            <a:r>
              <a:rPr dirty="0" sz="2300" spc="100">
                <a:solidFill>
                  <a:srgbClr val="080808"/>
                </a:solidFill>
                <a:latin typeface="Arial"/>
                <a:cs typeface="Arial"/>
              </a:rPr>
              <a:t>le",GlO=l,"</a:t>
            </a:r>
            <a:r>
              <a:rPr dirty="0" sz="2300" spc="-3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90">
                <a:solidFill>
                  <a:srgbClr val="080808"/>
                </a:solidFill>
                <a:latin typeface="Arial"/>
                <a:cs typeface="Arial"/>
              </a:rPr>
              <a:t>perfect")</a:t>
            </a:r>
            <a:endParaRPr sz="2300">
              <a:latin typeface="Arial"/>
              <a:cs typeface="Arial"/>
            </a:endParaRPr>
          </a:p>
          <a:p>
            <a:pPr indent="-293370" marL="2162810" marR="2534920">
              <a:lnSpc>
                <a:spcPct val="190800"/>
              </a:lnSpc>
              <a:spcBef>
                <a:spcPts val="755"/>
              </a:spcBef>
            </a:pPr>
            <a:r>
              <a:rPr dirty="0" sz="2300" spc="105">
                <a:solidFill>
                  <a:srgbClr val="080808"/>
                </a:solidFill>
                <a:latin typeface="Arial"/>
                <a:cs typeface="Arial"/>
              </a:rPr>
              <a:t>Pivot</a:t>
            </a:r>
            <a:r>
              <a:rPr dirty="0" sz="2300" spc="-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80">
                <a:solidFill>
                  <a:srgbClr val="080808"/>
                </a:solidFill>
                <a:latin typeface="Arial"/>
                <a:cs typeface="Arial"/>
              </a:rPr>
              <a:t>table,pie</a:t>
            </a:r>
            <a:r>
              <a:rPr dirty="0" sz="2300" spc="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114">
                <a:solidFill>
                  <a:srgbClr val="080808"/>
                </a:solidFill>
                <a:latin typeface="Arial"/>
                <a:cs typeface="Arial"/>
              </a:rPr>
              <a:t>chart</a:t>
            </a:r>
            <a:r>
              <a:rPr dirty="0" sz="2300" spc="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080808"/>
                </a:solidFill>
                <a:latin typeface="Arial"/>
                <a:cs typeface="Arial"/>
              </a:rPr>
              <a:t>and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65">
                <a:solidFill>
                  <a:srgbClr val="080808"/>
                </a:solidFill>
                <a:latin typeface="Arial"/>
                <a:cs typeface="Arial"/>
              </a:rPr>
              <a:t>bargraph </a:t>
            </a:r>
            <a:r>
              <a:rPr dirty="0" sz="2300" spc="85">
                <a:solidFill>
                  <a:srgbClr val="080808"/>
                </a:solidFill>
                <a:latin typeface="Arial"/>
                <a:cs typeface="Arial"/>
              </a:rPr>
              <a:t>Highlighting</a:t>
            </a:r>
            <a:r>
              <a:rPr dirty="0" sz="2300" spc="-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90">
                <a:solidFill>
                  <a:srgbClr val="080808"/>
                </a:solidFill>
                <a:latin typeface="Arial"/>
                <a:cs typeface="Arial"/>
              </a:rPr>
              <a:t>the </a:t>
            </a:r>
            <a:r>
              <a:rPr dirty="0" sz="2300" spc="80">
                <a:solidFill>
                  <a:srgbClr val="080808"/>
                </a:solidFill>
                <a:latin typeface="Arial"/>
                <a:cs typeface="Arial"/>
              </a:rPr>
              <a:t>features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300">
              <a:latin typeface="Arial"/>
              <a:cs typeface="Arial"/>
            </a:endParaRPr>
          </a:p>
          <a:p>
            <a:pPr marL="2159635">
              <a:lnSpc>
                <a:spcPct val="100000"/>
              </a:lnSpc>
              <a:spcBef>
                <a:spcPts val="5"/>
              </a:spcBef>
            </a:pPr>
            <a:r>
              <a:rPr dirty="0" sz="2300" spc="130">
                <a:solidFill>
                  <a:srgbClr val="080808"/>
                </a:solidFill>
                <a:latin typeface="Arial"/>
                <a:cs typeface="Arial"/>
              </a:rPr>
              <a:t>Interpreting</a:t>
            </a:r>
            <a:r>
              <a:rPr dirty="0" sz="2300" spc="-9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145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dirty="0" sz="2300" spc="-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50">
                <a:solidFill>
                  <a:srgbClr val="080808"/>
                </a:solidFill>
                <a:latin typeface="Arial"/>
                <a:cs typeface="Arial"/>
              </a:rPr>
              <a:t>salary</a:t>
            </a:r>
            <a:r>
              <a:rPr dirty="0" sz="2300" spc="1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dirty="0" sz="2300" spc="229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80808"/>
                </a:solidFill>
                <a:latin typeface="Arial"/>
                <a:cs typeface="Arial"/>
              </a:rPr>
              <a:t>each</a:t>
            </a:r>
            <a:r>
              <a:rPr dirty="0" sz="2300" spc="-1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2300" spc="105">
                <a:solidFill>
                  <a:srgbClr val="080808"/>
                </a:solidFill>
                <a:latin typeface="Arial"/>
                <a:cs typeface="Arial"/>
              </a:rPr>
              <a:t>individual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Pavithra PPT.pdf</dc:title>
  <dc:creator>Shizen Energy India</dc:creator>
  <cp:lastModifiedBy>suryarakesh0766@gmail.com</cp:lastModifiedBy>
  <dcterms:created xsi:type="dcterms:W3CDTF">2024-08-31T08:11:07Z</dcterms:created>
  <dcterms:modified xsi:type="dcterms:W3CDTF">2024-09-16T07:32:07Z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2024-09-01T00:00:00Z</vt:filetime>
  </property>
  <property fmtid="{D5CDD505-2E9C-101B-9397-08002B2CF9AE}" pid="5" name="Producer">
    <vt:lpwstr>Canva</vt:lpwstr>
  </property>
  <property fmtid="{D5CDD505-2E9C-101B-9397-08002B2CF9AE}" pid="6" name="ICV">
    <vt:lpwstr>747cf781fadb4259bd94131066edb99e</vt:lpwstr>
  </property>
</Properties>
</file>