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96C6F21-1B19-41DB-8EC3-D3A5A4F922D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CT3_ADV_Mini Project_V_ RAGHAVAN_PA2312049010007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2170039-39F5-4B5E-8A36-85A8E1AF4CF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12-05-2024 23:09:23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5BatsMen" id="10" name="slide10">
            <a:extLst>
              <a:ext uri="{FF2B5EF4-FFF2-40B4-BE49-F238E27FC236}">
                <a16:creationId xmlns:a16="http://schemas.microsoft.com/office/drawing/2014/main" id="{9F2BDD94-A869-4CDA-8A1A-4C3A4CD632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869" y="0"/>
            <a:ext cx="4044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5Bowler" id="11" name="slide11">
            <a:extLst>
              <a:ext uri="{FF2B5EF4-FFF2-40B4-BE49-F238E27FC236}">
                <a16:creationId xmlns:a16="http://schemas.microsoft.com/office/drawing/2014/main" id="{4DE9384C-D546-47F0-83B9-DB972D73B7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301" y="0"/>
            <a:ext cx="3989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TrophyWon" id="12" name="slide12">
            <a:extLst>
              <a:ext uri="{FF2B5EF4-FFF2-40B4-BE49-F238E27FC236}">
                <a16:creationId xmlns:a16="http://schemas.microsoft.com/office/drawing/2014/main" id="{21591E07-6407-4F63-B217-35D7A062E68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458" y="0"/>
            <a:ext cx="7905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PurpleCap" id="13" name="slide13">
            <a:extLst>
              <a:ext uri="{FF2B5EF4-FFF2-40B4-BE49-F238E27FC236}">
                <a16:creationId xmlns:a16="http://schemas.microsoft.com/office/drawing/2014/main" id="{BCCB09C9-BEEB-4276-9168-B64CEEAE163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60" y="0"/>
            <a:ext cx="539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OrangeCap" id="14" name="slide14">
            <a:extLst>
              <a:ext uri="{FF2B5EF4-FFF2-40B4-BE49-F238E27FC236}">
                <a16:creationId xmlns:a16="http://schemas.microsoft.com/office/drawing/2014/main" id="{FEA5FE3E-7066-48F9-9455-F2AED4EFC50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60" y="0"/>
            <a:ext cx="5395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tch Winer and Runner of Season" id="15" name="slide15">
            <a:extLst>
              <a:ext uri="{FF2B5EF4-FFF2-40B4-BE49-F238E27FC236}">
                <a16:creationId xmlns:a16="http://schemas.microsoft.com/office/drawing/2014/main" id="{92BEA31B-B2F6-4602-BF27-58E97EC9E1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85962"/>
            <a:ext cx="56388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N-Wkt-Run-Strike" id="16" name="slide16">
            <a:extLst>
              <a:ext uri="{FF2B5EF4-FFF2-40B4-BE49-F238E27FC236}">
                <a16:creationId xmlns:a16="http://schemas.microsoft.com/office/drawing/2014/main" id="{F0353265-2DAB-46F0-8414-27144112919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N-Econ,Bowl" id="17" name="slide17">
            <a:extLst>
              <a:ext uri="{FF2B5EF4-FFF2-40B4-BE49-F238E27FC236}">
                <a16:creationId xmlns:a16="http://schemas.microsoft.com/office/drawing/2014/main" id="{18330BAC-26AD-4301-9872-577CDD60DA8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ach team " id="18" name="slide18">
            <a:extLst>
              <a:ext uri="{FF2B5EF4-FFF2-40B4-BE49-F238E27FC236}">
                <a16:creationId xmlns:a16="http://schemas.microsoft.com/office/drawing/2014/main" id="{F9D4D7F8-6EF5-4BD7-8445-B3407981DE1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son Winder-Runner" id="19" name="slide19">
            <a:extLst>
              <a:ext uri="{FF2B5EF4-FFF2-40B4-BE49-F238E27FC236}">
                <a16:creationId xmlns:a16="http://schemas.microsoft.com/office/drawing/2014/main" id="{891A8CF2-10FC-4CF4-9AAB-EDD85BE98F3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n N Run" id="2" name="slide2">
            <a:extLst>
              <a:ext uri="{FF2B5EF4-FFF2-40B4-BE49-F238E27FC236}">
                <a16:creationId xmlns:a16="http://schemas.microsoft.com/office/drawing/2014/main" id="{8449E505-A1B3-4EA6-8082-4DD53730A2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284" y="0"/>
            <a:ext cx="6641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Wicket" id="3" name="slide3">
            <a:extLst>
              <a:ext uri="{FF2B5EF4-FFF2-40B4-BE49-F238E27FC236}">
                <a16:creationId xmlns:a16="http://schemas.microsoft.com/office/drawing/2014/main" id="{088B9710-9028-4566-9612-6F5F7B99BB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430" y="0"/>
            <a:ext cx="5333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Strike" id="4" name="slide4">
            <a:extLst>
              <a:ext uri="{FF2B5EF4-FFF2-40B4-BE49-F238E27FC236}">
                <a16:creationId xmlns:a16="http://schemas.microsoft.com/office/drawing/2014/main" id="{85884D69-4D46-4575-8609-07A2E697C0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83" y="0"/>
            <a:ext cx="5279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Economy" id="5" name="slide5">
            <a:extLst>
              <a:ext uri="{FF2B5EF4-FFF2-40B4-BE49-F238E27FC236}">
                <a16:creationId xmlns:a16="http://schemas.microsoft.com/office/drawing/2014/main" id="{9FDC0173-5174-4B22-A760-EC7D382B91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49" y="0"/>
            <a:ext cx="5697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 Bowling performance" id="6" name="slide6">
            <a:extLst>
              <a:ext uri="{FF2B5EF4-FFF2-40B4-BE49-F238E27FC236}">
                <a16:creationId xmlns:a16="http://schemas.microsoft.com/office/drawing/2014/main" id="{548C811A-BCC7-43C3-A6D2-C3D6395A1F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62" y="0"/>
            <a:ext cx="784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Win Percentage" id="7" name="slide7">
            <a:extLst>
              <a:ext uri="{FF2B5EF4-FFF2-40B4-BE49-F238E27FC236}">
                <a16:creationId xmlns:a16="http://schemas.microsoft.com/office/drawing/2014/main" id="{07F02DD1-3CAA-49E1-838C-B944ADD5D6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92" y="0"/>
            <a:ext cx="8399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 percentage Home" id="8" name="slide8">
            <a:extLst>
              <a:ext uri="{FF2B5EF4-FFF2-40B4-BE49-F238E27FC236}">
                <a16:creationId xmlns:a16="http://schemas.microsoft.com/office/drawing/2014/main" id="{D95FEC1E-E988-40D8-BB0B-B332706E9C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92" y="0"/>
            <a:ext cx="8399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 percentage Away" id="9" name="slide9">
            <a:extLst>
              <a:ext uri="{FF2B5EF4-FFF2-40B4-BE49-F238E27FC236}">
                <a16:creationId xmlns:a16="http://schemas.microsoft.com/office/drawing/2014/main" id="{E945AAA5-B3C1-4638-B8BF-B929F8B29F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51" y="0"/>
            <a:ext cx="845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2024-05-12T17:39:25Z</dcterms:created>
  <dcterms:modified xsi:type="dcterms:W3CDTF">2024-05-12T17:39:25Z</dcterms:modified>
</cp:coreProperties>
</file>