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d9f223fde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d9f223fd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12e8a463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12e8a46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12e8a463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12e8a46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31" name="Google Shape;31;p4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4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34" name="Google Shape;34;p4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4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.jpg"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flipH="1" rot="10800000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3" name="Google Shape;13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4" name="Google Shape;14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17" name="Google Shape;17;p1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ogo.jpg"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Front End Engineering-I Project</a:t>
            </a:r>
            <a:endParaRPr sz="36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2195725" y="2852925"/>
            <a:ext cx="5112600" cy="2493600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Details: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RAGHAV KAKKAR(2210990698)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RACHIT WALIA(2210990695)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RAGHAV DUA(2210990697)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RAGHAV BALUNI(2210990696)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Coordinator: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VIKAS PATEL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307150" y="1002301"/>
            <a:ext cx="8136900" cy="5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main conclusion drawn from the project is:-</a:t>
            </a:r>
            <a:endParaRPr sz="3000"/>
          </a:p>
          <a:p>
            <a:pPr indent="0" lvl="0" marL="0" marR="82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Commemoration and Preservation</a:t>
            </a:r>
            <a:endParaRPr b="1"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2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2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Awareness and Education</a:t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2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2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Emotional Connection and Healing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270275" y="98675"/>
            <a:ext cx="3128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4375"/>
            <a:ext cx="8839200" cy="531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References/Links used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81875" y="1196750"/>
            <a:ext cx="8731500" cy="5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1143000" marR="825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AutoNum type="alphaLcPeriod"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Youtube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1143000" marR="825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AutoNum type="alphaLcPeriod"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www.w3 schools.com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1143000" marR="825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AutoNum type="alphaLcPeriod"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ownload The Best Thank You Slide For PPT Presentation" id="123" name="Google Shape;123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ownload The Best Thank You Slide For PPT Presentation" id="124" name="Google Shape;124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ownload The Best Thank You Slide For PPT Presentation" id="125" name="Google Shape;125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ank you cards Images | Free Vectors, Stock Photos &amp; PSD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32"/>
            <a:ext cx="9144000" cy="57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323528" y="980728"/>
            <a:ext cx="691276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Bonus Feature(optional)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References/Links used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45200" y="1178600"/>
            <a:ext cx="8853600" cy="5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3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tribute page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web page or online platform created to honor and pay tribute to a person, group, organization, or event. It is typically used to celebrate and remember the achievements, contributions, or impact of someone or something significant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81350" y="920350"/>
            <a:ext cx="8781300" cy="5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statement in a tribute page could be related to a lack of awareness or recognition for the person or cause being honored. It might highlight a need to preserve the memory, achievements, or legacy of an individual or organization. The problem statement could also center around the absence of a platform or space for people to come together and share their experiences, stories, and gratitude.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775" y="4204650"/>
            <a:ext cx="954476" cy="11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395525" y="1196749"/>
            <a:ext cx="81369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and CSS are used to create this webpage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340950" y="2803000"/>
            <a:ext cx="88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136925" y="1848525"/>
            <a:ext cx="5400600" cy="9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·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and internal css has been used  to give a proper layout to our website.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·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adjustment of size and margin of images used using background-size, overflow, height, width, background-size , background-position, margin and more.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·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navigation bar using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shift to other tribute pages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·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comment section is created using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525" y="2305875"/>
            <a:ext cx="3301674" cy="33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395525" y="1196742"/>
            <a:ext cx="8136900" cy="5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82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Biography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2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Photos and Videos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Personal Stories and Testimonials</a:t>
            </a:r>
            <a:endParaRPr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2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Timeline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2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5.Comment section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2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83425" y="1179075"/>
            <a:ext cx="8464800" cy="5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below are some snippets of the HTML and CSS codes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:-</a:t>
            </a:r>
            <a:endParaRPr sz="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25" y="1626125"/>
            <a:ext cx="8607850" cy="50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2"/>
          <p:cNvPicPr preferRelativeResize="0"/>
          <p:nvPr/>
        </p:nvPicPr>
        <p:blipFill rotWithShape="1">
          <a:blip r:embed="rId3">
            <a:alphaModFix/>
          </a:blip>
          <a:srcRect b="6529" l="0" r="0" t="-6530"/>
          <a:stretch/>
        </p:blipFill>
        <p:spPr>
          <a:xfrm>
            <a:off x="152400" y="575900"/>
            <a:ext cx="8839200" cy="59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1725"/>
            <a:ext cx="8839200" cy="56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