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Source Code Pro"/>
      <p:regular r:id="rId10"/>
      <p:bold r:id="rId11"/>
      <p:italic r:id="rId12"/>
      <p:boldItalic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13" Type="http://schemas.openxmlformats.org/officeDocument/2006/relationships/font" Target="fonts/SourceCodePro-boldItalic.fntdata"/><Relationship Id="rId12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wraghav6761@gmail.com" TargetMode="External"/><Relationship Id="rId4" Type="http://schemas.openxmlformats.org/officeDocument/2006/relationships/hyperlink" Target="mailto:wraghav6761@gmail.com" TargetMode="External"/><Relationship Id="rId5" Type="http://schemas.openxmlformats.org/officeDocument/2006/relationships/hyperlink" Target="mailto:kundlasrahulsingh@gmail.com" TargetMode="External"/><Relationship Id="rId6" Type="http://schemas.openxmlformats.org/officeDocument/2006/relationships/hyperlink" Target="mailto:kundlasrahulsingh@gmail.com" TargetMode="External"/><Relationship Id="rId7" Type="http://schemas.openxmlformats.org/officeDocument/2006/relationships/hyperlink" Target="mailto:sureshrao100000@gmail.com" TargetMode="External"/><Relationship Id="rId8" Type="http://schemas.openxmlformats.org/officeDocument/2006/relationships/hyperlink" Target="mailto:21316.sahil.cse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Savitar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Transformation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608829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Raghav Watts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wraghav6761@gmail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9356733000</a:t>
            </a:r>
            <a:endParaRPr sz="14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031275" y="1608825"/>
            <a:ext cx="3240000" cy="14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Rahul Singh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kundlasrahulsingh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@gmail.com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8894067703</a:t>
            </a:r>
            <a:endParaRPr sz="14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3263700"/>
            <a:ext cx="3372900" cy="16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Suresh Rao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sureshrao100000@gmail.com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7876634855</a:t>
            </a:r>
            <a:endParaRPr sz="14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5031200" y="3263700"/>
            <a:ext cx="3240000" cy="14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Sahil Pathak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21316.sahil.cse@gmail.com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9478049029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5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Express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2531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NodeJs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Bootstrap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HTML, CSS,JS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descr="Upward shot of Golden Gate Bridge against blue sky" id="92" name="Google Shape;92;p16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