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wraghav6761@gmail.com" TargetMode="External"/><Relationship Id="rId4" Type="http://schemas.openxmlformats.org/officeDocument/2006/relationships/hyperlink" Target="mailto:wraghav6761@gmail.com" TargetMode="External"/><Relationship Id="rId11" Type="http://schemas.openxmlformats.org/officeDocument/2006/relationships/image" Target="../media/image3.jpg"/><Relationship Id="rId10" Type="http://schemas.openxmlformats.org/officeDocument/2006/relationships/image" Target="../media/image1.jpg"/><Relationship Id="rId12" Type="http://schemas.openxmlformats.org/officeDocument/2006/relationships/image" Target="../media/image2.jpg"/><Relationship Id="rId9" Type="http://schemas.openxmlformats.org/officeDocument/2006/relationships/image" Target="../media/image4.jpg"/><Relationship Id="rId5" Type="http://schemas.openxmlformats.org/officeDocument/2006/relationships/hyperlink" Target="mailto:kundlasrahulsingh@gmail.com" TargetMode="External"/><Relationship Id="rId6" Type="http://schemas.openxmlformats.org/officeDocument/2006/relationships/hyperlink" Target="mailto:kundlasrahulsingh@gmail.com" TargetMode="External"/><Relationship Id="rId7" Type="http://schemas.openxmlformats.org/officeDocument/2006/relationships/hyperlink" Target="mailto:sureshrao100000@gmail.com" TargetMode="External"/><Relationship Id="rId8" Type="http://schemas.openxmlformats.org/officeDocument/2006/relationships/hyperlink" Target="mailto:21316.sahil.cse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Savitar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Transformation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08829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Raghav Watts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wraghav6761@gmail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9356733000</a:t>
            </a:r>
            <a:endParaRPr sz="1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434050" y="1608825"/>
            <a:ext cx="29238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Rahul Singh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kundlasrahulsingh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8894067703</a:t>
            </a:r>
            <a:endParaRPr sz="1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9250" y="3263700"/>
            <a:ext cx="2676000" cy="1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Suresh Rao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sureshrao100000@gmail.com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7876634855</a:t>
            </a:r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55975" y="3263700"/>
            <a:ext cx="32400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Sahil Pathak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21316.sahil.cse@gmail.com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9478049029</a:t>
            </a:r>
            <a:endParaRPr sz="14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5400" y="1062074"/>
            <a:ext cx="1643926" cy="20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5975" y="3154350"/>
            <a:ext cx="1448026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11">
            <a:alphaModFix/>
          </a:blip>
          <a:srcRect b="0" l="3550" r="13296" t="16331"/>
          <a:stretch/>
        </p:blipFill>
        <p:spPr>
          <a:xfrm>
            <a:off x="2705390" y="3263700"/>
            <a:ext cx="1728659" cy="18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12">
            <a:alphaModFix/>
          </a:blip>
          <a:srcRect b="0" l="3706" r="9892" t="0"/>
          <a:stretch/>
        </p:blipFill>
        <p:spPr>
          <a:xfrm>
            <a:off x="7357900" y="999332"/>
            <a:ext cx="1786099" cy="206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NodeJs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Bootstrap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CSS,JS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descr="Upward shot of Golden Gate Bridge against blue sky" id="96" name="Google Shape;96;p16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