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0B97-2547-424D-BA2D-6074319A519D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95CA-1B6C-4CD4-A090-196131C6C0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43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0B97-2547-424D-BA2D-6074319A519D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95CA-1B6C-4CD4-A090-196131C6C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8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0B97-2547-424D-BA2D-6074319A519D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95CA-1B6C-4CD4-A090-196131C6C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7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0B97-2547-424D-BA2D-6074319A519D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95CA-1B6C-4CD4-A090-196131C6C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0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0B97-2547-424D-BA2D-6074319A519D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95CA-1B6C-4CD4-A090-196131C6C0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25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0B97-2547-424D-BA2D-6074319A519D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95CA-1B6C-4CD4-A090-196131C6C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576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0B97-2547-424D-BA2D-6074319A519D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95CA-1B6C-4CD4-A090-196131C6C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585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0B97-2547-424D-BA2D-6074319A519D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95CA-1B6C-4CD4-A090-196131C6C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9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0B97-2547-424D-BA2D-6074319A519D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95CA-1B6C-4CD4-A090-196131C6C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D300B97-2547-424D-BA2D-6074319A519D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9795CA-1B6C-4CD4-A090-196131C6C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276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0B97-2547-424D-BA2D-6074319A519D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95CA-1B6C-4CD4-A090-196131C6C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8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300B97-2547-424D-BA2D-6074319A519D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9795CA-1B6C-4CD4-A090-196131C6C0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75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Rectangle 14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8" descr="Image result for food scien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61" r="1" b="3345"/>
          <a:stretch/>
        </p:blipFill>
        <p:spPr bwMode="auto">
          <a:xfrm>
            <a:off x="20" y="10"/>
            <a:ext cx="7977495" cy="474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Related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5" r="39803" b="-1"/>
          <a:stretch/>
        </p:blipFill>
        <p:spPr bwMode="auto">
          <a:xfrm>
            <a:off x="8138382" y="1965"/>
            <a:ext cx="4053618" cy="474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197" y="5120640"/>
            <a:ext cx="10058400" cy="822960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INFO/CS 2300 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5943600"/>
            <a:ext cx="10058400" cy="543513"/>
          </a:xfrm>
        </p:spPr>
        <p:txBody>
          <a:bodyPr>
            <a:normAutofit/>
          </a:bodyPr>
          <a:lstStyle/>
          <a:p>
            <a:r>
              <a:rPr lang="en-US" sz="1500" b="1">
                <a:solidFill>
                  <a:srgbClr val="FFFFFF"/>
                </a:solidFill>
              </a:rPr>
              <a:t>Raghav Batra | Spencer Weiss | Ryan Yoon</a:t>
            </a:r>
          </a:p>
        </p:txBody>
      </p:sp>
    </p:spTree>
    <p:extLst>
      <p:ext uri="{BB962C8B-B14F-4D97-AF65-F5344CB8AC3E}">
        <p14:creationId xmlns:p14="http://schemas.microsoft.com/office/powerpoint/2010/main" val="4244567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3" name="Picture 2" descr="Image may contain: foo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97" r="1" b="17636"/>
          <a:stretch/>
        </p:blipFill>
        <p:spPr>
          <a:xfrm>
            <a:off x="8251982" y="630203"/>
            <a:ext cx="3294253" cy="2726208"/>
          </a:xfrm>
          <a:prstGeom prst="rect">
            <a:avLst/>
          </a:prstGeom>
        </p:spPr>
      </p:pic>
      <p:sp>
        <p:nvSpPr>
          <p:cNvPr id="77" name="Rectangle 7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4" descr="Image may contain: people sitting, drink and indoo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73" r="-1" b="-1"/>
          <a:stretch/>
        </p:blipFill>
        <p:spPr bwMode="auto">
          <a:xfrm>
            <a:off x="8239318" y="3517277"/>
            <a:ext cx="3306917" cy="272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 Quick Demo </a:t>
            </a:r>
          </a:p>
        </p:txBody>
      </p:sp>
    </p:spTree>
    <p:extLst>
      <p:ext uri="{BB962C8B-B14F-4D97-AF65-F5344CB8AC3E}">
        <p14:creationId xmlns:p14="http://schemas.microsoft.com/office/powerpoint/2010/main" val="2011243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14279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3058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7" name="Straight Connector 7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1" name="Rectangle 8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5" name="Straight Connector 8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10869782_10153032557831802_4455947517145103566_o.jpg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9" r="12479"/>
          <a:stretch/>
        </p:blipFill>
        <p:spPr bwMode="auto">
          <a:xfrm>
            <a:off x="633999" y="640081"/>
            <a:ext cx="4001315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Client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974769" y="2198914"/>
            <a:ext cx="6574973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Halle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Bershad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Food Science Major ‘17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President of the Cornell Food Science Club</a:t>
            </a:r>
          </a:p>
          <a:p>
            <a:pPr algn="just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Interested in a centralized website dedicated to distributing information to current members, as well as helping to attract new ones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174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7" name="Straight Connector 7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client's need websit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3192" y="1258692"/>
            <a:ext cx="5451627" cy="402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Client’s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An interactive calendar that displays events and event details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Catalog of club photos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General information about the club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Ability to contact the club’s admins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Integration with the club’s Facebook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Ability for admins to update/modify the site’s content</a:t>
            </a:r>
          </a:p>
        </p:txBody>
      </p:sp>
    </p:spTree>
    <p:extLst>
      <p:ext uri="{BB962C8B-B14F-4D97-AF65-F5344CB8AC3E}">
        <p14:creationId xmlns:p14="http://schemas.microsoft.com/office/powerpoint/2010/main" val="153397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96030"/>
            <a:ext cx="10058400" cy="1450757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Site – An Overview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762" y="1855690"/>
            <a:ext cx="8538802" cy="4022725"/>
          </a:xfrm>
        </p:spPr>
      </p:pic>
    </p:spTree>
    <p:extLst>
      <p:ext uri="{BB962C8B-B14F-4D97-AF65-F5344CB8AC3E}">
        <p14:creationId xmlns:p14="http://schemas.microsoft.com/office/powerpoint/2010/main" val="235683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6" descr="Image result for food scien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3192" y="1381354"/>
            <a:ext cx="5451627" cy="377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Home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Aesthetically pleasing home page attracts viewers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Displays general information about the club clearly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Allows viewers to subscribe to the club listserv and admins to login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Links to social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Working 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Pop up login dialog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More introductory information</a:t>
            </a:r>
          </a:p>
        </p:txBody>
      </p:sp>
    </p:spTree>
    <p:extLst>
      <p:ext uri="{BB962C8B-B14F-4D97-AF65-F5344CB8AC3E}">
        <p14:creationId xmlns:p14="http://schemas.microsoft.com/office/powerpoint/2010/main" val="281166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7" name="Straight Connector 7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Image result for food calendar vecto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41"/>
          <a:stretch/>
        </p:blipFill>
        <p:spPr bwMode="auto">
          <a:xfrm>
            <a:off x="643192" y="972482"/>
            <a:ext cx="5451627" cy="459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Calendar view or list view of events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Selecting events provides additional details about the events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Currently working 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More interactivity with the standard calendar</a:t>
            </a:r>
          </a:p>
        </p:txBody>
      </p:sp>
    </p:spTree>
    <p:extLst>
      <p:ext uri="{BB962C8B-B14F-4D97-AF65-F5344CB8AC3E}">
        <p14:creationId xmlns:p14="http://schemas.microsoft.com/office/powerpoint/2010/main" val="398446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22" name="Picture 2" descr="Image result for member profiles vector freepi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00"/>
          <a:stretch/>
        </p:blipFill>
        <p:spPr bwMode="auto">
          <a:xfrm>
            <a:off x="5352138" y="640080"/>
            <a:ext cx="557784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Displays profiles of the club executives and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Selecting a profile provides an enlarged picture and displays additional description</a:t>
            </a:r>
          </a:p>
        </p:txBody>
      </p:sp>
    </p:spTree>
    <p:extLst>
      <p:ext uri="{BB962C8B-B14F-4D97-AF65-F5344CB8AC3E}">
        <p14:creationId xmlns:p14="http://schemas.microsoft.com/office/powerpoint/2010/main" val="416406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may contain: 2 people, people sitting, kitchen, indoor and foo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5" r="18055"/>
          <a:stretch/>
        </p:blipFill>
        <p:spPr bwMode="auto">
          <a:xfrm>
            <a:off x="8020570" y="1916318"/>
            <a:ext cx="3135109" cy="34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latin typeface="Helvetica" panose="020B0604020202020204" pitchFamily="34" charset="0"/>
                <a:cs typeface="Helvetica" panose="020B0604020202020204" pitchFamily="34" charset="0"/>
              </a:rPr>
              <a:t>Photos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Album view organized by events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Selecting an album displays the images within each album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Much like P3</a:t>
            </a:r>
          </a:p>
        </p:txBody>
      </p:sp>
    </p:spTree>
    <p:extLst>
      <p:ext uri="{BB962C8B-B14F-4D97-AF65-F5344CB8AC3E}">
        <p14:creationId xmlns:p14="http://schemas.microsoft.com/office/powerpoint/2010/main" val="1170412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mage result for email vecto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83017" y="2939007"/>
            <a:ext cx="2376058" cy="142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Related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19942" y="2463795"/>
            <a:ext cx="2376057" cy="237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Contact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1639" y="1845734"/>
            <a:ext cx="480404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Simple form that allows users to contact the club admins by email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Additionally provides link to Facebook group</a:t>
            </a:r>
          </a:p>
        </p:txBody>
      </p:sp>
    </p:spTree>
    <p:extLst>
      <p:ext uri="{BB962C8B-B14F-4D97-AF65-F5344CB8AC3E}">
        <p14:creationId xmlns:p14="http://schemas.microsoft.com/office/powerpoint/2010/main" val="25266571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66</TotalTime>
  <Words>251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</vt:lpstr>
      <vt:lpstr>Retrospect</vt:lpstr>
      <vt:lpstr>INFO/CS 2300 Final Project</vt:lpstr>
      <vt:lpstr>The Client</vt:lpstr>
      <vt:lpstr>The Client’s Needs</vt:lpstr>
      <vt:lpstr>The Site – An Overview</vt:lpstr>
      <vt:lpstr>Home</vt:lpstr>
      <vt:lpstr>Events</vt:lpstr>
      <vt:lpstr>Members</vt:lpstr>
      <vt:lpstr>Photos</vt:lpstr>
      <vt:lpstr>Contact Us</vt:lpstr>
      <vt:lpstr>A Quick Demo 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INFO/CS 2300 Final Project</dc:title>
  <dc:creator>Ryan Yoon</dc:creator>
  <cp:lastModifiedBy>Raghav Batra</cp:lastModifiedBy>
  <cp:revision>9</cp:revision>
  <dcterms:created xsi:type="dcterms:W3CDTF">2017-05-03T22:06:47Z</dcterms:created>
  <dcterms:modified xsi:type="dcterms:W3CDTF">2017-05-04T17:06:55Z</dcterms:modified>
</cp:coreProperties>
</file>