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 Batra" initials="RB" lastIdx="1" clrIdx="0">
    <p:extLst>
      <p:ext uri="{19B8F6BF-5375-455C-9EA6-DF929625EA0E}">
        <p15:presenceInfo xmlns:p15="http://schemas.microsoft.com/office/powerpoint/2012/main" userId="1e4ff693ef34a2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60" d="100"/>
          <a:sy n="60" d="100"/>
        </p:scale>
        <p:origin x="3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F6F20-8CC3-4712-B606-81DBF27AD367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F2446-6E8F-43D3-A95B-A613889F4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0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2446-6E8F-43D3-A95B-A613889F45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2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2446-6E8F-43D3-A95B-A613889F45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6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27C0-5E82-4831-B068-B69D54272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87E2F-F852-4573-AD0B-0CFAF9135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6165-729F-4734-8B0A-55A3C01E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4D13-C2D6-49F0-98D8-2197F906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A629-ABB0-4BF5-B3BD-26F607A9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402-24E6-476F-9076-59DEB262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9320B-AE16-4F35-9384-F9760410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7644-C313-4BD0-8BD5-3E83B1BD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0445-C014-458F-988E-F9AEEA88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B64D-3A17-43D1-B087-A54FAB5D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9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68265-A887-4D28-9EB7-7B2DD1748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585C3-0300-4A6A-941C-2984DFFF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8961-0952-4C12-9094-89BE7663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06D9-68F6-422C-BE06-9096122C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8202-CB1D-4904-90B4-96BCF23B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F20D-7E07-40CB-BF77-C5208B92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2B19-653E-44AB-9485-2CA2C52B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8B91-4555-41E4-A1E9-331E63C7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28FA-DFDE-4224-A939-F06957DF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DF2A-871E-4401-A698-B6A7F19A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E77F-E228-4D75-9DA7-9AF01768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E3F4-14DD-46E9-92EF-3278BDFD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5BBD-5637-410C-9FD5-CFA964A1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C254-2A86-4536-B764-62EB007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DC71-8E9C-4F79-8134-6EF0B6E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0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AF55-B659-4683-8AEE-4D303FD1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A762-ACFF-4452-95D6-CF863CC2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13437-FAE1-4385-8C14-D6E87047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15B6-DC84-413A-BF97-0758989E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AF002-22B2-4611-9EC2-88B165D4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FCCE8-FDBD-496A-87CC-2DE73427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DA01-9BF1-4155-A7CE-D175CA77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079C-C17F-42E5-B540-ED85FE86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53DC-EE47-40A6-AAD2-EDBA50420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3B547-9B0C-46D0-8BDD-FA550A0B1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E57FA-62F6-4FE5-8ED2-DEBE0D177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50566-30B3-4E8E-99EA-A4697832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112AA-DF43-4C95-989A-0A3E2850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0084E-A5E1-4487-A335-37360586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1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C1AF-2AF5-43E7-BC50-2F234A61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D8029-CD7F-4079-A74F-A3A2A28D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FF01-2251-4A47-8DC8-B6DE929B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C564-CEDD-4D2B-841C-C8222740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EB824-C19F-4AB6-BBAB-ACCBF7A7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0F0D-62AA-41A0-8F2D-2BCF9C2F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0B7BB-87CF-4B14-9EE5-DBB01F76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8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0B5A-BF2E-4A4B-BCD0-B726CD33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8CBE-0872-46AE-9569-59A0CFD6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407E1-F32A-46D2-B9E8-3D0F54387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52B6-4C01-4366-AA96-A8B73286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C1075-CB6F-463D-9AE2-21D3723B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CE15-895B-492F-BEC7-4F19A170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8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47B9-004A-4A3E-8E9A-FAE542B8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239EA-F431-4C51-AE10-C4EB5C471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F12A1-D983-43D5-982C-A0ED45D7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042D5-BC93-4EA0-993D-A7F4E98C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D92E-DAF9-430A-8BFC-BB6A784E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D41F-542E-44D6-9695-170DD2B1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8ED61-0D00-412A-AA9B-96E4EBB8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0346-63AA-4557-A87B-3B215F88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93C-E914-4A32-831E-42815D44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7308-17C2-4AB6-866D-EE6457148348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EDD2-3ABB-401D-B1AF-54BDF8D74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363C-BC70-42FE-B3AA-656EF635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D05-120C-465F-A250-73A38D83F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9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C462BAE3-13D2-48D1-BBCB-E6DA4EB17666}"/>
              </a:ext>
            </a:extLst>
          </p:cNvPr>
          <p:cNvGrpSpPr/>
          <p:nvPr/>
        </p:nvGrpSpPr>
        <p:grpSpPr>
          <a:xfrm>
            <a:off x="1852296" y="204467"/>
            <a:ext cx="7801610" cy="7425690"/>
            <a:chOff x="2238376" y="742947"/>
            <a:chExt cx="7801610" cy="742569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01575E-2C3C-4B0B-B56C-ED01CF2097FB}"/>
                </a:ext>
              </a:extLst>
            </p:cNvPr>
            <p:cNvGrpSpPr/>
            <p:nvPr/>
          </p:nvGrpSpPr>
          <p:grpSpPr>
            <a:xfrm>
              <a:off x="2238376" y="742949"/>
              <a:ext cx="1952624" cy="7425685"/>
              <a:chOff x="2238376" y="742949"/>
              <a:chExt cx="2324100" cy="5210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ACF39D-86C1-4BF9-B9BA-C0DC9F9FB510}"/>
                  </a:ext>
                </a:extLst>
              </p:cNvPr>
              <p:cNvSpPr/>
              <p:nvPr/>
            </p:nvSpPr>
            <p:spPr>
              <a:xfrm>
                <a:off x="2238376" y="742950"/>
                <a:ext cx="2324100" cy="52101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078253-8A4B-4FEA-9972-6ACC043CDFD5}"/>
                  </a:ext>
                </a:extLst>
              </p:cNvPr>
              <p:cNvSpPr/>
              <p:nvPr/>
            </p:nvSpPr>
            <p:spPr>
              <a:xfrm>
                <a:off x="2238376" y="742949"/>
                <a:ext cx="2324100" cy="548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524804-A7C8-4807-A0D4-2CDC68954333}"/>
                </a:ext>
              </a:extLst>
            </p:cNvPr>
            <p:cNvSpPr txBox="1"/>
            <p:nvPr/>
          </p:nvSpPr>
          <p:spPr>
            <a:xfrm>
              <a:off x="2519363" y="885141"/>
              <a:ext cx="13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Farmer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F56E09-7138-46A5-A667-EFC1E79469F2}"/>
                </a:ext>
              </a:extLst>
            </p:cNvPr>
            <p:cNvGrpSpPr/>
            <p:nvPr/>
          </p:nvGrpSpPr>
          <p:grpSpPr>
            <a:xfrm>
              <a:off x="2405063" y="2308700"/>
              <a:ext cx="1619250" cy="408385"/>
              <a:chOff x="2524125" y="1522452"/>
              <a:chExt cx="1619250" cy="40838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E8932A-F488-4711-8C9D-884C31B83D9B}"/>
                  </a:ext>
                </a:extLst>
              </p:cNvPr>
              <p:cNvSpPr/>
              <p:nvPr/>
            </p:nvSpPr>
            <p:spPr>
              <a:xfrm>
                <a:off x="2524125" y="1522452"/>
                <a:ext cx="1552575" cy="408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C474CD-4217-4E58-B61D-AC686B0BEE88}"/>
                  </a:ext>
                </a:extLst>
              </p:cNvPr>
              <p:cNvSpPr txBox="1"/>
              <p:nvPr/>
            </p:nvSpPr>
            <p:spPr>
              <a:xfrm>
                <a:off x="2524125" y="1541978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Harvest Coffee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1093195-CEFB-448E-9C2E-353918A6DA1E}"/>
                </a:ext>
              </a:extLst>
            </p:cNvPr>
            <p:cNvGrpSpPr/>
            <p:nvPr/>
          </p:nvGrpSpPr>
          <p:grpSpPr>
            <a:xfrm>
              <a:off x="2405063" y="3256973"/>
              <a:ext cx="1619250" cy="408385"/>
              <a:chOff x="2524125" y="1522452"/>
              <a:chExt cx="1619250" cy="40838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E7363C9-3CE8-49EA-B183-361E12D81068}"/>
                  </a:ext>
                </a:extLst>
              </p:cNvPr>
              <p:cNvSpPr/>
              <p:nvPr/>
            </p:nvSpPr>
            <p:spPr>
              <a:xfrm>
                <a:off x="2524125" y="1522452"/>
                <a:ext cx="1552575" cy="408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D2414E-F372-4EEB-B2E5-9AD1636035AB}"/>
                  </a:ext>
                </a:extLst>
              </p:cNvPr>
              <p:cNvSpPr txBox="1"/>
              <p:nvPr/>
            </p:nvSpPr>
            <p:spPr>
              <a:xfrm>
                <a:off x="2524125" y="1561505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Process Coffee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9D75753-E421-48A5-AE36-1AF5153D8A07}"/>
                </a:ext>
              </a:extLst>
            </p:cNvPr>
            <p:cNvGrpSpPr/>
            <p:nvPr/>
          </p:nvGrpSpPr>
          <p:grpSpPr>
            <a:xfrm>
              <a:off x="2405063" y="4120157"/>
              <a:ext cx="1619250" cy="408385"/>
              <a:chOff x="2524125" y="1522452"/>
              <a:chExt cx="1619250" cy="40838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98FA130-93ED-4CFF-A8FB-F0846971071A}"/>
                  </a:ext>
                </a:extLst>
              </p:cNvPr>
              <p:cNvSpPr/>
              <p:nvPr/>
            </p:nvSpPr>
            <p:spPr>
              <a:xfrm>
                <a:off x="2524125" y="1522452"/>
                <a:ext cx="1552575" cy="408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D78082-A623-4740-9C32-090F4AB03FC8}"/>
                  </a:ext>
                </a:extLst>
              </p:cNvPr>
              <p:cNvSpPr txBox="1"/>
              <p:nvPr/>
            </p:nvSpPr>
            <p:spPr>
              <a:xfrm>
                <a:off x="2524125" y="1561505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Packed Coffee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813CB9-6829-49F0-A630-30F4CA1531A5}"/>
                </a:ext>
              </a:extLst>
            </p:cNvPr>
            <p:cNvGrpSpPr/>
            <p:nvPr/>
          </p:nvGrpSpPr>
          <p:grpSpPr>
            <a:xfrm>
              <a:off x="2424113" y="5041763"/>
              <a:ext cx="1619250" cy="408385"/>
              <a:chOff x="2524125" y="1522452"/>
              <a:chExt cx="1619250" cy="40838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D70BC69-8809-47C4-8AD7-08B19057840D}"/>
                  </a:ext>
                </a:extLst>
              </p:cNvPr>
              <p:cNvSpPr/>
              <p:nvPr/>
            </p:nvSpPr>
            <p:spPr>
              <a:xfrm>
                <a:off x="2524125" y="1522452"/>
                <a:ext cx="1552575" cy="408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4934F-0E44-408C-B94D-F895F4661456}"/>
                  </a:ext>
                </a:extLst>
              </p:cNvPr>
              <p:cNvSpPr txBox="1"/>
              <p:nvPr/>
            </p:nvSpPr>
            <p:spPr>
              <a:xfrm>
                <a:off x="2524125" y="1561505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Put for sale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EE41EB9-B8D9-43D5-A718-F8F01F892C61}"/>
                </a:ext>
              </a:extLst>
            </p:cNvPr>
            <p:cNvGrpSpPr/>
            <p:nvPr/>
          </p:nvGrpSpPr>
          <p:grpSpPr>
            <a:xfrm>
              <a:off x="6437632" y="6093503"/>
              <a:ext cx="1619250" cy="408385"/>
              <a:chOff x="2524125" y="1522452"/>
              <a:chExt cx="1619250" cy="40838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CBB4A9-17D2-4F9A-9252-DC8EB17658DB}"/>
                  </a:ext>
                </a:extLst>
              </p:cNvPr>
              <p:cNvSpPr/>
              <p:nvPr/>
            </p:nvSpPr>
            <p:spPr>
              <a:xfrm>
                <a:off x="2524125" y="1522452"/>
                <a:ext cx="1552575" cy="408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CEBDBB-BC96-4DDB-A257-FEF3CADDAE8F}"/>
                  </a:ext>
                </a:extLst>
              </p:cNvPr>
              <p:cNvSpPr txBox="1"/>
              <p:nvPr/>
            </p:nvSpPr>
            <p:spPr>
              <a:xfrm>
                <a:off x="2524125" y="1561505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Receive item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644F659-EDE6-4B06-A13D-BE4583C410BC}"/>
                </a:ext>
              </a:extLst>
            </p:cNvPr>
            <p:cNvGrpSpPr/>
            <p:nvPr/>
          </p:nvGrpSpPr>
          <p:grpSpPr>
            <a:xfrm>
              <a:off x="4440160" y="5041763"/>
              <a:ext cx="1619250" cy="408385"/>
              <a:chOff x="2524125" y="1522452"/>
              <a:chExt cx="1619250" cy="40838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8335EE-C568-43A7-AB7B-F8D6DD6D56CB}"/>
                  </a:ext>
                </a:extLst>
              </p:cNvPr>
              <p:cNvSpPr/>
              <p:nvPr/>
            </p:nvSpPr>
            <p:spPr>
              <a:xfrm>
                <a:off x="2524125" y="1522452"/>
                <a:ext cx="1552575" cy="408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EA3C451-9519-49DC-AA1E-66D555EABC65}"/>
                  </a:ext>
                </a:extLst>
              </p:cNvPr>
              <p:cNvSpPr txBox="1"/>
              <p:nvPr/>
            </p:nvSpPr>
            <p:spPr>
              <a:xfrm>
                <a:off x="2524125" y="1561505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Buy item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2C62F1-148D-474A-96BE-8DA2022525D0}"/>
                </a:ext>
              </a:extLst>
            </p:cNvPr>
            <p:cNvGrpSpPr/>
            <p:nvPr/>
          </p:nvGrpSpPr>
          <p:grpSpPr>
            <a:xfrm>
              <a:off x="4376738" y="6097133"/>
              <a:ext cx="1619250" cy="408385"/>
              <a:chOff x="2524125" y="1522452"/>
              <a:chExt cx="1619250" cy="40838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2D5428A-B4E3-4B2B-A646-5AD9C13AF1EE}"/>
                  </a:ext>
                </a:extLst>
              </p:cNvPr>
              <p:cNvSpPr/>
              <p:nvPr/>
            </p:nvSpPr>
            <p:spPr>
              <a:xfrm>
                <a:off x="2524125" y="1522452"/>
                <a:ext cx="1552575" cy="408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62A326A-2B20-47CA-BC1C-9507F42288A3}"/>
                  </a:ext>
                </a:extLst>
              </p:cNvPr>
              <p:cNvSpPr txBox="1"/>
              <p:nvPr/>
            </p:nvSpPr>
            <p:spPr>
              <a:xfrm>
                <a:off x="2524125" y="1561505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Ship item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9F49B09-1138-4FCF-B020-C8302B478318}"/>
                </a:ext>
              </a:extLst>
            </p:cNvPr>
            <p:cNvGrpSpPr/>
            <p:nvPr/>
          </p:nvGrpSpPr>
          <p:grpSpPr>
            <a:xfrm>
              <a:off x="8409425" y="6132556"/>
              <a:ext cx="1619250" cy="408385"/>
              <a:chOff x="2524125" y="1522452"/>
              <a:chExt cx="1619250" cy="40838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CC9D64D-3022-44AC-B1A3-740859721011}"/>
                  </a:ext>
                </a:extLst>
              </p:cNvPr>
              <p:cNvSpPr/>
              <p:nvPr/>
            </p:nvSpPr>
            <p:spPr>
              <a:xfrm>
                <a:off x="2524125" y="1522452"/>
                <a:ext cx="1552575" cy="408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4940BF8-138D-48DF-94C6-576A24C12B42}"/>
                  </a:ext>
                </a:extLst>
              </p:cNvPr>
              <p:cNvSpPr txBox="1"/>
              <p:nvPr/>
            </p:nvSpPr>
            <p:spPr>
              <a:xfrm>
                <a:off x="2524125" y="1561505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Purchase item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62991CA-0780-4997-97CE-D8CE259BA2BE}"/>
                </a:ext>
              </a:extLst>
            </p:cNvPr>
            <p:cNvGrpSpPr/>
            <p:nvPr/>
          </p:nvGrpSpPr>
          <p:grpSpPr>
            <a:xfrm>
              <a:off x="4200524" y="742948"/>
              <a:ext cx="1952624" cy="7425689"/>
              <a:chOff x="2238376" y="742949"/>
              <a:chExt cx="2324100" cy="5210176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A84F8D1-FEC1-4B48-AAF5-B04E51F62AEB}"/>
                  </a:ext>
                </a:extLst>
              </p:cNvPr>
              <p:cNvSpPr/>
              <p:nvPr/>
            </p:nvSpPr>
            <p:spPr>
              <a:xfrm>
                <a:off x="2238376" y="742950"/>
                <a:ext cx="2324100" cy="52101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85D9E9E-0E56-469D-BB2E-C5B13C73B367}"/>
                  </a:ext>
                </a:extLst>
              </p:cNvPr>
              <p:cNvSpPr/>
              <p:nvPr/>
            </p:nvSpPr>
            <p:spPr>
              <a:xfrm>
                <a:off x="2238376" y="742949"/>
                <a:ext cx="2324100" cy="548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9D5DC2-66F6-499C-8655-8AEB14F4F4FC}"/>
                </a:ext>
              </a:extLst>
            </p:cNvPr>
            <p:cNvGrpSpPr/>
            <p:nvPr/>
          </p:nvGrpSpPr>
          <p:grpSpPr>
            <a:xfrm>
              <a:off x="6149023" y="742949"/>
              <a:ext cx="1952624" cy="7425688"/>
              <a:chOff x="2238376" y="742949"/>
              <a:chExt cx="2324100" cy="521017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DA9C917-F330-458A-93C6-C5B8A968AECC}"/>
                  </a:ext>
                </a:extLst>
              </p:cNvPr>
              <p:cNvSpPr/>
              <p:nvPr/>
            </p:nvSpPr>
            <p:spPr>
              <a:xfrm>
                <a:off x="2238376" y="742950"/>
                <a:ext cx="2324100" cy="52101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E20FDE8-3238-429E-9319-F251C83C5AD6}"/>
                  </a:ext>
                </a:extLst>
              </p:cNvPr>
              <p:cNvSpPr/>
              <p:nvPr/>
            </p:nvSpPr>
            <p:spPr>
              <a:xfrm>
                <a:off x="2238376" y="742949"/>
                <a:ext cx="2324100" cy="548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4D7485-C883-46BA-8CF9-2C1C6090B55B}"/>
                </a:ext>
              </a:extLst>
            </p:cNvPr>
            <p:cNvGrpSpPr/>
            <p:nvPr/>
          </p:nvGrpSpPr>
          <p:grpSpPr>
            <a:xfrm>
              <a:off x="8087362" y="742947"/>
              <a:ext cx="1952624" cy="7425687"/>
              <a:chOff x="2238376" y="742949"/>
              <a:chExt cx="2324100" cy="521017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14689FC-393E-47B1-B196-5B7507189A3F}"/>
                  </a:ext>
                </a:extLst>
              </p:cNvPr>
              <p:cNvSpPr/>
              <p:nvPr/>
            </p:nvSpPr>
            <p:spPr>
              <a:xfrm>
                <a:off x="2238376" y="742950"/>
                <a:ext cx="2324100" cy="52101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4E6487-2B4E-49DF-8E28-F7CFEC00995F}"/>
                  </a:ext>
                </a:extLst>
              </p:cNvPr>
              <p:cNvSpPr/>
              <p:nvPr/>
            </p:nvSpPr>
            <p:spPr>
              <a:xfrm>
                <a:off x="2238376" y="742949"/>
                <a:ext cx="2324100" cy="5489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3DAADA-B646-4135-8C25-9F9E1074E841}"/>
                </a:ext>
              </a:extLst>
            </p:cNvPr>
            <p:cNvSpPr txBox="1"/>
            <p:nvPr/>
          </p:nvSpPr>
          <p:spPr>
            <a:xfrm>
              <a:off x="4312444" y="874932"/>
              <a:ext cx="1657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Distributor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122BA9C-5D28-45F5-81B7-C3CD7F484A84}"/>
                </a:ext>
              </a:extLst>
            </p:cNvPr>
            <p:cNvSpPr txBox="1"/>
            <p:nvPr/>
          </p:nvSpPr>
          <p:spPr>
            <a:xfrm>
              <a:off x="6426992" y="874931"/>
              <a:ext cx="13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Retailer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7A2DFB-BD9F-4877-9C5B-E0F4E4C6A447}"/>
                </a:ext>
              </a:extLst>
            </p:cNvPr>
            <p:cNvSpPr txBox="1"/>
            <p:nvPr/>
          </p:nvSpPr>
          <p:spPr>
            <a:xfrm>
              <a:off x="8281986" y="885141"/>
              <a:ext cx="161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Consumer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796267-1106-4C33-99A7-722DA4EAD1F6}"/>
                </a:ext>
              </a:extLst>
            </p:cNvPr>
            <p:cNvSpPr/>
            <p:nvPr/>
          </p:nvSpPr>
          <p:spPr>
            <a:xfrm>
              <a:off x="3037840" y="1555321"/>
              <a:ext cx="193040" cy="1751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6BA3946-7E05-4860-A233-49BA85CD6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360" y="1714993"/>
              <a:ext cx="7290" cy="571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4BE21B4-0652-4030-9CD3-CFF09F028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0396" y="2723996"/>
              <a:ext cx="7290" cy="571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E711A3-8C31-40AA-BA4F-E336D4C33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1663" y="3603530"/>
              <a:ext cx="7290" cy="571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B3B1EA3-C338-478B-9A2A-825088F8A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4373" y="4471881"/>
              <a:ext cx="7290" cy="571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4FEF54E-8265-4D39-8882-1C6F8BF6E22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047" y="5245955"/>
              <a:ext cx="4506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0D29C-AD86-4EE9-BAD4-3F964C94B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8367" y="5476110"/>
              <a:ext cx="7290" cy="571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9A92BBB-5602-4787-BA36-4D6927E397B8}"/>
                </a:ext>
              </a:extLst>
            </p:cNvPr>
            <p:cNvCxnSpPr>
              <a:cxnSpLocks/>
            </p:cNvCxnSpPr>
            <p:nvPr/>
          </p:nvCxnSpPr>
          <p:spPr>
            <a:xfrm>
              <a:off x="5929790" y="6297696"/>
              <a:ext cx="4506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8A2B1ED-4C09-48FD-86DE-7EFFED2F2AC8}"/>
                </a:ext>
              </a:extLst>
            </p:cNvPr>
            <p:cNvCxnSpPr>
              <a:cxnSpLocks/>
            </p:cNvCxnSpPr>
            <p:nvPr/>
          </p:nvCxnSpPr>
          <p:spPr>
            <a:xfrm>
              <a:off x="7927103" y="6317222"/>
              <a:ext cx="4506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5F3345-0002-4F70-924F-D2722F9FC964}"/>
                </a:ext>
              </a:extLst>
            </p:cNvPr>
            <p:cNvSpPr/>
            <p:nvPr/>
          </p:nvSpPr>
          <p:spPr>
            <a:xfrm>
              <a:off x="5124686" y="1597547"/>
              <a:ext cx="193040" cy="1751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56DFA78-C892-427B-9B98-290DA7C20E67}"/>
                </a:ext>
              </a:extLst>
            </p:cNvPr>
            <p:cNvCxnSpPr>
              <a:cxnSpLocks/>
            </p:cNvCxnSpPr>
            <p:nvPr/>
          </p:nvCxnSpPr>
          <p:spPr>
            <a:xfrm>
              <a:off x="5228496" y="1757219"/>
              <a:ext cx="0" cy="32345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16DCCA8-0DC9-4501-951D-0B4DBF59E3C6}"/>
                </a:ext>
              </a:extLst>
            </p:cNvPr>
            <p:cNvSpPr/>
            <p:nvPr/>
          </p:nvSpPr>
          <p:spPr>
            <a:xfrm>
              <a:off x="7148130" y="1597547"/>
              <a:ext cx="193040" cy="1751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17CC9AC-F7D4-4213-AE21-4FB761BCF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41" y="1757219"/>
              <a:ext cx="14284" cy="4225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2CD95AE-E8E6-4A0D-ADCC-A2BF5E0CCB6C}"/>
                </a:ext>
              </a:extLst>
            </p:cNvPr>
            <p:cNvSpPr/>
            <p:nvPr/>
          </p:nvSpPr>
          <p:spPr>
            <a:xfrm>
              <a:off x="9047180" y="1613039"/>
              <a:ext cx="193040" cy="1751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C33D8F1-747F-4DB3-9680-35E7A0460EED}"/>
                </a:ext>
              </a:extLst>
            </p:cNvPr>
            <p:cNvCxnSpPr>
              <a:cxnSpLocks/>
            </p:cNvCxnSpPr>
            <p:nvPr/>
          </p:nvCxnSpPr>
          <p:spPr>
            <a:xfrm>
              <a:off x="9150991" y="1772711"/>
              <a:ext cx="0" cy="42744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4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C2CC8BA-49DA-4DF5-865F-747A6BF98A1F}"/>
              </a:ext>
            </a:extLst>
          </p:cNvPr>
          <p:cNvGrpSpPr/>
          <p:nvPr/>
        </p:nvGrpSpPr>
        <p:grpSpPr>
          <a:xfrm>
            <a:off x="887732" y="276711"/>
            <a:ext cx="11558267" cy="6636748"/>
            <a:chOff x="887732" y="276711"/>
            <a:chExt cx="11558267" cy="66367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1FE28A-5DBD-4CA8-AD52-74926171E97A}"/>
                </a:ext>
              </a:extLst>
            </p:cNvPr>
            <p:cNvSpPr txBox="1"/>
            <p:nvPr/>
          </p:nvSpPr>
          <p:spPr>
            <a:xfrm>
              <a:off x="3073717" y="276711"/>
              <a:ext cx="13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Farmer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0682C6-C06C-4AFB-B31C-3EB0C700545C}"/>
                </a:ext>
              </a:extLst>
            </p:cNvPr>
            <p:cNvSpPr txBox="1"/>
            <p:nvPr/>
          </p:nvSpPr>
          <p:spPr>
            <a:xfrm>
              <a:off x="5267324" y="308361"/>
              <a:ext cx="1657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Distributor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4707F9-C4CA-4C4C-817D-713077B7DB89}"/>
                </a:ext>
              </a:extLst>
            </p:cNvPr>
            <p:cNvSpPr txBox="1"/>
            <p:nvPr/>
          </p:nvSpPr>
          <p:spPr>
            <a:xfrm>
              <a:off x="7609522" y="309529"/>
              <a:ext cx="13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Retailer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03B320-1070-4078-86FB-9E7222C6829A}"/>
                </a:ext>
              </a:extLst>
            </p:cNvPr>
            <p:cNvSpPr txBox="1"/>
            <p:nvPr/>
          </p:nvSpPr>
          <p:spPr>
            <a:xfrm>
              <a:off x="9685019" y="308359"/>
              <a:ext cx="161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Consumer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746E27-C407-4E93-AE84-36E66234A36B}"/>
                </a:ext>
              </a:extLst>
            </p:cNvPr>
            <p:cNvSpPr txBox="1"/>
            <p:nvPr/>
          </p:nvSpPr>
          <p:spPr>
            <a:xfrm>
              <a:off x="887732" y="285650"/>
              <a:ext cx="13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Coffee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8DFECA-77C7-4E60-84D8-33AE13579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2160" y="1454361"/>
              <a:ext cx="12652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FD11F3DE-AB3D-48AC-864B-0EBF9B7EAC51}"/>
                </a:ext>
              </a:extLst>
            </p:cNvPr>
            <p:cNvSpPr/>
            <p:nvPr/>
          </p:nvSpPr>
          <p:spPr>
            <a:xfrm>
              <a:off x="3594975" y="1043758"/>
              <a:ext cx="246789" cy="3081202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120F3E-B7CB-4FEC-9C06-F71B77EAADF8}"/>
                </a:ext>
              </a:extLst>
            </p:cNvPr>
            <p:cNvSpPr txBox="1"/>
            <p:nvPr/>
          </p:nvSpPr>
          <p:spPr>
            <a:xfrm>
              <a:off x="1942224" y="1053328"/>
              <a:ext cx="183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</a:rPr>
                <a:t>harvestItem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FC5F80-9554-41DD-8C89-B06FC97AD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2160" y="2074121"/>
              <a:ext cx="12652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6B2A7D-0794-49E4-B81D-07199E9A1254}"/>
                </a:ext>
              </a:extLst>
            </p:cNvPr>
            <p:cNvSpPr txBox="1"/>
            <p:nvPr/>
          </p:nvSpPr>
          <p:spPr>
            <a:xfrm>
              <a:off x="1942224" y="1673088"/>
              <a:ext cx="183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</a:rPr>
                <a:t>processItem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727372-81F6-4DD0-8D82-2858E2441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2160" y="2716263"/>
              <a:ext cx="12652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9EF799-3CD5-4568-99DC-8AECC2DB1352}"/>
                </a:ext>
              </a:extLst>
            </p:cNvPr>
            <p:cNvSpPr txBox="1"/>
            <p:nvPr/>
          </p:nvSpPr>
          <p:spPr>
            <a:xfrm>
              <a:off x="2042160" y="2315229"/>
              <a:ext cx="183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</a:rPr>
                <a:t>packItem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7691256-17E6-494A-9ED7-DC0AAE786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2160" y="3382442"/>
              <a:ext cx="12652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5D4E5-1F81-4917-B7A9-944F2320822D}"/>
                </a:ext>
              </a:extLst>
            </p:cNvPr>
            <p:cNvSpPr txBox="1"/>
            <p:nvPr/>
          </p:nvSpPr>
          <p:spPr>
            <a:xfrm>
              <a:off x="2084667" y="2997469"/>
              <a:ext cx="183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</a:rPr>
                <a:t>sellItem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24" name="Cylinder 23">
              <a:extLst>
                <a:ext uri="{FF2B5EF4-FFF2-40B4-BE49-F238E27FC236}">
                  <a16:creationId xmlns:a16="http://schemas.microsoft.com/office/drawing/2014/main" id="{6F7A583B-8898-4581-8CF1-056445FED11E}"/>
                </a:ext>
              </a:extLst>
            </p:cNvPr>
            <p:cNvSpPr/>
            <p:nvPr/>
          </p:nvSpPr>
          <p:spPr>
            <a:xfrm>
              <a:off x="1519874" y="995678"/>
              <a:ext cx="267011" cy="5862321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15D350B9-5EAA-4CA0-9118-F59FFAE74BD4}"/>
                </a:ext>
              </a:extLst>
            </p:cNvPr>
            <p:cNvSpPr/>
            <p:nvPr/>
          </p:nvSpPr>
          <p:spPr>
            <a:xfrm>
              <a:off x="5712139" y="3562882"/>
              <a:ext cx="246789" cy="2479005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77F5AC4-BA01-4DC6-9284-BD0B3B9F0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629" y="3947855"/>
              <a:ext cx="12652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E9EF9A-1931-4BF1-8814-7C7277395890}"/>
                </a:ext>
              </a:extLst>
            </p:cNvPr>
            <p:cNvSpPr txBox="1"/>
            <p:nvPr/>
          </p:nvSpPr>
          <p:spPr>
            <a:xfrm>
              <a:off x="4234136" y="3562882"/>
              <a:ext cx="183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>
                  <a:latin typeface="Consolas" panose="020B0609020204030204" pitchFamily="49" charset="0"/>
                </a:rPr>
                <a:t>buyItem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0D2CDD-B2EE-4261-B5B4-240EA2BFFF61}"/>
                </a:ext>
              </a:extLst>
            </p:cNvPr>
            <p:cNvCxnSpPr>
              <a:cxnSpLocks/>
            </p:cNvCxnSpPr>
            <p:nvPr/>
          </p:nvCxnSpPr>
          <p:spPr>
            <a:xfrm>
              <a:off x="6377111" y="4496775"/>
              <a:ext cx="15179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C8E014-EB12-47B5-8F45-3BA0B4D04569}"/>
                </a:ext>
              </a:extLst>
            </p:cNvPr>
            <p:cNvSpPr txBox="1"/>
            <p:nvPr/>
          </p:nvSpPr>
          <p:spPr>
            <a:xfrm>
              <a:off x="6467551" y="4117162"/>
              <a:ext cx="183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</a:rPr>
                <a:t>shipItem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FC66ED-BE6E-4BAB-9027-7EFA0F66F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882" y="5116255"/>
              <a:ext cx="1638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B654D-9D9E-4450-8D9A-8E81F80B2F76}"/>
                </a:ext>
              </a:extLst>
            </p:cNvPr>
            <p:cNvSpPr txBox="1"/>
            <p:nvPr/>
          </p:nvSpPr>
          <p:spPr>
            <a:xfrm>
              <a:off x="6306837" y="4695583"/>
              <a:ext cx="183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</a:rPr>
                <a:t>receiveItem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F0F1DB0F-DC04-4667-8435-BFCEFED6F308}"/>
                </a:ext>
              </a:extLst>
            </p:cNvPr>
            <p:cNvSpPr/>
            <p:nvPr/>
          </p:nvSpPr>
          <p:spPr>
            <a:xfrm>
              <a:off x="8315527" y="3989516"/>
              <a:ext cx="246789" cy="2089242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61F58044-8B16-4D58-81E1-069BE626E401}"/>
                </a:ext>
              </a:extLst>
            </p:cNvPr>
            <p:cNvSpPr/>
            <p:nvPr/>
          </p:nvSpPr>
          <p:spPr>
            <a:xfrm>
              <a:off x="10738179" y="5034136"/>
              <a:ext cx="308878" cy="1823863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6E382C-5ABB-4C2D-92CB-4830AEE71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4875" y="5654735"/>
              <a:ext cx="16383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61DF4C-3B8B-4F1C-84C6-E4B45A5B8219}"/>
                </a:ext>
              </a:extLst>
            </p:cNvPr>
            <p:cNvSpPr txBox="1"/>
            <p:nvPr/>
          </p:nvSpPr>
          <p:spPr>
            <a:xfrm>
              <a:off x="8834830" y="5234063"/>
              <a:ext cx="183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</a:rPr>
                <a:t>purchaseItem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480C4AF-9D57-4CAD-A35E-50238FBBBB4A}"/>
                </a:ext>
              </a:extLst>
            </p:cNvPr>
            <p:cNvCxnSpPr>
              <a:cxnSpLocks/>
            </p:cNvCxnSpPr>
            <p:nvPr/>
          </p:nvCxnSpPr>
          <p:spPr>
            <a:xfrm>
              <a:off x="2064535" y="6363853"/>
              <a:ext cx="85022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B5C8D-5FD3-4138-8730-2B0446D17984}"/>
                </a:ext>
              </a:extLst>
            </p:cNvPr>
            <p:cNvSpPr txBox="1"/>
            <p:nvPr/>
          </p:nvSpPr>
          <p:spPr>
            <a:xfrm>
              <a:off x="2154974" y="5984240"/>
              <a:ext cx="10291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err="1">
                  <a:latin typeface="Consolas" panose="020B0609020204030204" pitchFamily="49" charset="0"/>
                </a:rPr>
                <a:t>fetchItem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01277DF-6980-4C93-B4C1-98063F1FE92B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1" y="6772997"/>
              <a:ext cx="85022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F11391-5B81-4AA8-9F03-7469FED6A46E}"/>
                </a:ext>
              </a:extLst>
            </p:cNvPr>
            <p:cNvSpPr txBox="1"/>
            <p:nvPr/>
          </p:nvSpPr>
          <p:spPr>
            <a:xfrm>
              <a:off x="2154974" y="6403073"/>
              <a:ext cx="10291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err="1">
                  <a:latin typeface="Consolas" panose="020B0609020204030204" pitchFamily="49" charset="0"/>
                </a:rPr>
                <a:t>fetchItem</a:t>
              </a:r>
              <a:r>
                <a:rPr lang="en-IN" sz="1600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C46A91-BA1A-4E60-9669-B7745EE74A06}"/>
                </a:ext>
              </a:extLst>
            </p:cNvPr>
            <p:cNvCxnSpPr/>
            <p:nvPr/>
          </p:nvCxnSpPr>
          <p:spPr>
            <a:xfrm>
              <a:off x="5811520" y="747315"/>
              <a:ext cx="0" cy="268168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8821A4-B64F-4098-B727-F6BD79BB4D5E}"/>
                </a:ext>
              </a:extLst>
            </p:cNvPr>
            <p:cNvCxnSpPr/>
            <p:nvPr/>
          </p:nvCxnSpPr>
          <p:spPr>
            <a:xfrm>
              <a:off x="3738880" y="4231774"/>
              <a:ext cx="0" cy="268168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422335-DE32-4C3B-BA7C-FAC6B7FB396F}"/>
                </a:ext>
              </a:extLst>
            </p:cNvPr>
            <p:cNvCxnSpPr>
              <a:cxnSpLocks/>
            </p:cNvCxnSpPr>
            <p:nvPr/>
          </p:nvCxnSpPr>
          <p:spPr>
            <a:xfrm>
              <a:off x="8412480" y="881197"/>
              <a:ext cx="0" cy="3020239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C4947D-8A77-4E2A-A361-EFBA748F356C}"/>
                </a:ext>
              </a:extLst>
            </p:cNvPr>
            <p:cNvCxnSpPr>
              <a:cxnSpLocks/>
            </p:cNvCxnSpPr>
            <p:nvPr/>
          </p:nvCxnSpPr>
          <p:spPr>
            <a:xfrm>
              <a:off x="10830560" y="879946"/>
              <a:ext cx="0" cy="3935894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6D0774-391F-43EA-807D-AA468D0AAE5A}"/>
                </a:ext>
              </a:extLst>
            </p:cNvPr>
            <p:cNvCxnSpPr>
              <a:cxnSpLocks/>
            </p:cNvCxnSpPr>
            <p:nvPr/>
          </p:nvCxnSpPr>
          <p:spPr>
            <a:xfrm>
              <a:off x="5811520" y="6167120"/>
              <a:ext cx="0" cy="577062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801A6B-BB7D-4969-B80C-DDAA209DA086}"/>
                </a:ext>
              </a:extLst>
            </p:cNvPr>
            <p:cNvCxnSpPr>
              <a:cxnSpLocks/>
            </p:cNvCxnSpPr>
            <p:nvPr/>
          </p:nvCxnSpPr>
          <p:spPr>
            <a:xfrm>
              <a:off x="8412480" y="6280937"/>
              <a:ext cx="0" cy="577062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BA4421-9E37-4B0C-A653-7B6CD3EEB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98240" y="700757"/>
              <a:ext cx="0" cy="179189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31AD28D-74D9-4F78-B52D-04334233B9B1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700757"/>
              <a:ext cx="0" cy="179189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7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380D862-F893-4906-8E5A-77D1762A85B5}"/>
              </a:ext>
            </a:extLst>
          </p:cNvPr>
          <p:cNvGrpSpPr/>
          <p:nvPr/>
        </p:nvGrpSpPr>
        <p:grpSpPr>
          <a:xfrm>
            <a:off x="-914400" y="579269"/>
            <a:ext cx="13099521" cy="4203049"/>
            <a:chOff x="-914400" y="579269"/>
            <a:chExt cx="13099521" cy="420304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EFEC8A5-7F1E-4803-B3A1-7F89D86F2F5B}"/>
                </a:ext>
              </a:extLst>
            </p:cNvPr>
            <p:cNvSpPr/>
            <p:nvPr/>
          </p:nvSpPr>
          <p:spPr>
            <a:xfrm>
              <a:off x="-914400" y="3529787"/>
              <a:ext cx="13099521" cy="12525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6B34A8B-9A6D-44AF-8BAD-026EAA8C943A}"/>
                </a:ext>
              </a:extLst>
            </p:cNvPr>
            <p:cNvSpPr/>
            <p:nvPr/>
          </p:nvSpPr>
          <p:spPr>
            <a:xfrm>
              <a:off x="-579120" y="712041"/>
              <a:ext cx="193040" cy="1751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B152E3-EEB8-4476-A705-E2D102C8C462}"/>
                </a:ext>
              </a:extLst>
            </p:cNvPr>
            <p:cNvCxnSpPr>
              <a:cxnSpLocks/>
            </p:cNvCxnSpPr>
            <p:nvPr/>
          </p:nvCxnSpPr>
          <p:spPr>
            <a:xfrm>
              <a:off x="-386080" y="799623"/>
              <a:ext cx="314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61ABDD-DDC3-439E-8828-B90A4711486D}"/>
                </a:ext>
              </a:extLst>
            </p:cNvPr>
            <p:cNvSpPr/>
            <p:nvPr/>
          </p:nvSpPr>
          <p:spPr>
            <a:xfrm>
              <a:off x="0" y="627327"/>
              <a:ext cx="1221919" cy="349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D33A8A-86AA-4FC6-B414-FFB030C461C9}"/>
                </a:ext>
              </a:extLst>
            </p:cNvPr>
            <p:cNvSpPr txBox="1"/>
            <p:nvPr/>
          </p:nvSpPr>
          <p:spPr>
            <a:xfrm>
              <a:off x="249166" y="618636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Farmer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055F6E-A638-43F4-95C9-B01098F10558}"/>
                </a:ext>
              </a:extLst>
            </p:cNvPr>
            <p:cNvCxnSpPr>
              <a:cxnSpLocks/>
            </p:cNvCxnSpPr>
            <p:nvPr/>
          </p:nvCxnSpPr>
          <p:spPr>
            <a:xfrm>
              <a:off x="634340" y="1088333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5AB416-0C38-4793-9E60-331C2E9CB30F}"/>
                </a:ext>
              </a:extLst>
            </p:cNvPr>
            <p:cNvSpPr/>
            <p:nvPr/>
          </p:nvSpPr>
          <p:spPr>
            <a:xfrm>
              <a:off x="1" y="1453969"/>
              <a:ext cx="1221910" cy="52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2B7884-5AD3-41E1-A7AD-BFBDD8919340}"/>
                </a:ext>
              </a:extLst>
            </p:cNvPr>
            <p:cNvSpPr txBox="1"/>
            <p:nvPr/>
          </p:nvSpPr>
          <p:spPr>
            <a:xfrm>
              <a:off x="151714" y="1522244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isOwner</a:t>
              </a:r>
              <a:endParaRPr lang="en-IN" sz="1600" b="1" dirty="0"/>
            </a:p>
          </p:txBody>
        </p:sp>
        <p:sp>
          <p:nvSpPr>
            <p:cNvPr id="15" name="Flowchart: Card 14">
              <a:extLst>
                <a:ext uri="{FF2B5EF4-FFF2-40B4-BE49-F238E27FC236}">
                  <a16:creationId xmlns:a16="http://schemas.microsoft.com/office/drawing/2014/main" id="{364E9A78-39BE-45BF-884F-2AA8AA6047A8}"/>
                </a:ext>
              </a:extLst>
            </p:cNvPr>
            <p:cNvSpPr/>
            <p:nvPr/>
          </p:nvSpPr>
          <p:spPr>
            <a:xfrm>
              <a:off x="55881" y="2428070"/>
              <a:ext cx="1173560" cy="479829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13CC2E-82B1-4F04-B433-3499ADCE902A}"/>
                </a:ext>
              </a:extLst>
            </p:cNvPr>
            <p:cNvSpPr txBox="1"/>
            <p:nvPr/>
          </p:nvSpPr>
          <p:spPr>
            <a:xfrm>
              <a:off x="55880" y="2470319"/>
              <a:ext cx="14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harvestItem</a:t>
              </a:r>
              <a:endParaRPr lang="en-IN" sz="1600" b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F7D1C6-27FB-4BBE-9040-2C40E1D587F0}"/>
                </a:ext>
              </a:extLst>
            </p:cNvPr>
            <p:cNvCxnSpPr>
              <a:cxnSpLocks/>
            </p:cNvCxnSpPr>
            <p:nvPr/>
          </p:nvCxnSpPr>
          <p:spPr>
            <a:xfrm>
              <a:off x="612312" y="1988962"/>
              <a:ext cx="1" cy="4349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598D58B-F122-483F-BB64-1E6D5C1EECF6}"/>
                </a:ext>
              </a:extLst>
            </p:cNvPr>
            <p:cNvCxnSpPr>
              <a:cxnSpLocks/>
            </p:cNvCxnSpPr>
            <p:nvPr/>
          </p:nvCxnSpPr>
          <p:spPr>
            <a:xfrm>
              <a:off x="604077" y="2884545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BFEB3-B3F8-4FC1-B38A-1D72443895A3}"/>
                </a:ext>
              </a:extLst>
            </p:cNvPr>
            <p:cNvSpPr/>
            <p:nvPr/>
          </p:nvSpPr>
          <p:spPr>
            <a:xfrm>
              <a:off x="60972" y="4184332"/>
              <a:ext cx="1221910" cy="349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A38F56-4830-47F9-9749-399680DEF1A8}"/>
                </a:ext>
              </a:extLst>
            </p:cNvPr>
            <p:cNvSpPr txBox="1"/>
            <p:nvPr/>
          </p:nvSpPr>
          <p:spPr>
            <a:xfrm>
              <a:off x="116851" y="4184332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Harvested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B045B9-AA7F-4249-9974-4A1E6DC75A45}"/>
                </a:ext>
              </a:extLst>
            </p:cNvPr>
            <p:cNvSpPr/>
            <p:nvPr/>
          </p:nvSpPr>
          <p:spPr>
            <a:xfrm>
              <a:off x="-482600" y="4306004"/>
              <a:ext cx="167025" cy="1515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6D5261-740F-4084-8BC5-31B167EDCC41}"/>
                </a:ext>
              </a:extLst>
            </p:cNvPr>
            <p:cNvCxnSpPr>
              <a:cxnSpLocks/>
            </p:cNvCxnSpPr>
            <p:nvPr/>
          </p:nvCxnSpPr>
          <p:spPr>
            <a:xfrm>
              <a:off x="-289560" y="4393586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D926192-F66B-428C-96E5-B4AAACE2D952}"/>
                </a:ext>
              </a:extLst>
            </p:cNvPr>
            <p:cNvSpPr/>
            <p:nvPr/>
          </p:nvSpPr>
          <p:spPr>
            <a:xfrm>
              <a:off x="1470839" y="624672"/>
              <a:ext cx="1221919" cy="349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26E644-1615-423B-B945-0FE2FF1CC1C6}"/>
                </a:ext>
              </a:extLst>
            </p:cNvPr>
            <p:cNvSpPr txBox="1"/>
            <p:nvPr/>
          </p:nvSpPr>
          <p:spPr>
            <a:xfrm>
              <a:off x="1720253" y="596990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Farmer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52D7BE-CAAF-4A33-AAAD-1553DCD20ABC}"/>
                </a:ext>
              </a:extLst>
            </p:cNvPr>
            <p:cNvCxnSpPr>
              <a:cxnSpLocks/>
            </p:cNvCxnSpPr>
            <p:nvPr/>
          </p:nvCxnSpPr>
          <p:spPr>
            <a:xfrm>
              <a:off x="2105179" y="1085678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BDCC55-154A-4EB3-9024-F9B6F618D585}"/>
                </a:ext>
              </a:extLst>
            </p:cNvPr>
            <p:cNvCxnSpPr>
              <a:cxnSpLocks/>
            </p:cNvCxnSpPr>
            <p:nvPr/>
          </p:nvCxnSpPr>
          <p:spPr>
            <a:xfrm>
              <a:off x="2093797" y="2014487"/>
              <a:ext cx="0" cy="37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4508502-2C73-4A72-8F6E-E9B60FD3BB7A}"/>
                </a:ext>
              </a:extLst>
            </p:cNvPr>
            <p:cNvCxnSpPr>
              <a:cxnSpLocks/>
            </p:cNvCxnSpPr>
            <p:nvPr/>
          </p:nvCxnSpPr>
          <p:spPr>
            <a:xfrm>
              <a:off x="2093797" y="2895722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1FC45E-01B8-4881-B50C-E0602816644F}"/>
                </a:ext>
              </a:extLst>
            </p:cNvPr>
            <p:cNvSpPr/>
            <p:nvPr/>
          </p:nvSpPr>
          <p:spPr>
            <a:xfrm>
              <a:off x="1531811" y="4181677"/>
              <a:ext cx="1221910" cy="349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64A7B9-E279-4F5C-B22B-D8E1940CD0C5}"/>
                </a:ext>
              </a:extLst>
            </p:cNvPr>
            <p:cNvSpPr txBox="1"/>
            <p:nvPr/>
          </p:nvSpPr>
          <p:spPr>
            <a:xfrm>
              <a:off x="1587690" y="4181677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Processed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5ABE6C-8092-4618-9A19-E70EAD29169D}"/>
                </a:ext>
              </a:extLst>
            </p:cNvPr>
            <p:cNvCxnSpPr>
              <a:cxnSpLocks/>
            </p:cNvCxnSpPr>
            <p:nvPr/>
          </p:nvCxnSpPr>
          <p:spPr>
            <a:xfrm>
              <a:off x="1274842" y="4366342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8935F0C-D3EE-4D66-9E8F-EF9F0B0F719A}"/>
                </a:ext>
              </a:extLst>
            </p:cNvPr>
            <p:cNvCxnSpPr>
              <a:cxnSpLocks/>
            </p:cNvCxnSpPr>
            <p:nvPr/>
          </p:nvCxnSpPr>
          <p:spPr>
            <a:xfrm>
              <a:off x="1214374" y="799621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613479-9864-470D-A8C8-B6CC2C0EB6FD}"/>
                </a:ext>
              </a:extLst>
            </p:cNvPr>
            <p:cNvSpPr/>
            <p:nvPr/>
          </p:nvSpPr>
          <p:spPr>
            <a:xfrm>
              <a:off x="1541960" y="1447842"/>
              <a:ext cx="1221910" cy="52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47" name="Flowchart: Card 46">
              <a:extLst>
                <a:ext uri="{FF2B5EF4-FFF2-40B4-BE49-F238E27FC236}">
                  <a16:creationId xmlns:a16="http://schemas.microsoft.com/office/drawing/2014/main" id="{AEAC9F8B-C1E3-4F36-9A04-FF75152CA8A9}"/>
                </a:ext>
              </a:extLst>
            </p:cNvPr>
            <p:cNvSpPr/>
            <p:nvPr/>
          </p:nvSpPr>
          <p:spPr>
            <a:xfrm>
              <a:off x="1523989" y="2418159"/>
              <a:ext cx="1173560" cy="479829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565C6E-70F3-4C87-9AD9-4742A5207175}"/>
                </a:ext>
              </a:extLst>
            </p:cNvPr>
            <p:cNvSpPr txBox="1"/>
            <p:nvPr/>
          </p:nvSpPr>
          <p:spPr>
            <a:xfrm>
              <a:off x="1523988" y="2460408"/>
              <a:ext cx="14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processItem</a:t>
              </a:r>
              <a:endParaRPr lang="en-IN" sz="16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2E6BEA-4CF9-472B-99A3-1B4DC35DA1AB}"/>
                </a:ext>
              </a:extLst>
            </p:cNvPr>
            <p:cNvSpPr txBox="1"/>
            <p:nvPr/>
          </p:nvSpPr>
          <p:spPr>
            <a:xfrm>
              <a:off x="1541955" y="1420148"/>
              <a:ext cx="122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isOwner</a:t>
              </a:r>
              <a:r>
                <a:rPr lang="en-IN" sz="1600" b="1" dirty="0"/>
                <a:t>, </a:t>
              </a:r>
              <a:r>
                <a:rPr lang="en-IN" sz="1600" b="1" dirty="0" err="1"/>
                <a:t>isHarvested</a:t>
              </a:r>
              <a:endParaRPr lang="en-IN" sz="1600" b="1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3506A55-2E09-4BFD-A5BA-83434D7111EA}"/>
                </a:ext>
              </a:extLst>
            </p:cNvPr>
            <p:cNvSpPr/>
            <p:nvPr/>
          </p:nvSpPr>
          <p:spPr>
            <a:xfrm>
              <a:off x="2960204" y="615675"/>
              <a:ext cx="1221919" cy="349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C68E3F3-89AF-40D9-82F5-77FCE2283E5A}"/>
                </a:ext>
              </a:extLst>
            </p:cNvPr>
            <p:cNvSpPr txBox="1"/>
            <p:nvPr/>
          </p:nvSpPr>
          <p:spPr>
            <a:xfrm>
              <a:off x="3221796" y="607372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Farmer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43505D-A834-467C-84AB-FEB4784A8DB8}"/>
                </a:ext>
              </a:extLst>
            </p:cNvPr>
            <p:cNvCxnSpPr>
              <a:cxnSpLocks/>
            </p:cNvCxnSpPr>
            <p:nvPr/>
          </p:nvCxnSpPr>
          <p:spPr>
            <a:xfrm>
              <a:off x="3594544" y="1076681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FFDD22E-CC95-40AA-B23A-586011E25CFF}"/>
                </a:ext>
              </a:extLst>
            </p:cNvPr>
            <p:cNvCxnSpPr>
              <a:cxnSpLocks/>
            </p:cNvCxnSpPr>
            <p:nvPr/>
          </p:nvCxnSpPr>
          <p:spPr>
            <a:xfrm>
              <a:off x="3583162" y="2005490"/>
              <a:ext cx="0" cy="37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C029FE7-FAEC-4F21-AF9D-576EBFE84738}"/>
                </a:ext>
              </a:extLst>
            </p:cNvPr>
            <p:cNvCxnSpPr>
              <a:cxnSpLocks/>
            </p:cNvCxnSpPr>
            <p:nvPr/>
          </p:nvCxnSpPr>
          <p:spPr>
            <a:xfrm>
              <a:off x="3583162" y="2886725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A29ED9-A51A-446D-A254-42CCB8232DB0}"/>
                </a:ext>
              </a:extLst>
            </p:cNvPr>
            <p:cNvSpPr/>
            <p:nvPr/>
          </p:nvSpPr>
          <p:spPr>
            <a:xfrm>
              <a:off x="3021176" y="4172680"/>
              <a:ext cx="1221910" cy="349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3FC14E-19FE-4632-875A-FAA99E6E3956}"/>
                </a:ext>
              </a:extLst>
            </p:cNvPr>
            <p:cNvSpPr txBox="1"/>
            <p:nvPr/>
          </p:nvSpPr>
          <p:spPr>
            <a:xfrm>
              <a:off x="3077055" y="4172680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Packed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893216F-539D-4383-90BB-F368100C4C20}"/>
                </a:ext>
              </a:extLst>
            </p:cNvPr>
            <p:cNvCxnSpPr>
              <a:cxnSpLocks/>
            </p:cNvCxnSpPr>
            <p:nvPr/>
          </p:nvCxnSpPr>
          <p:spPr>
            <a:xfrm>
              <a:off x="2764207" y="4357345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3B6D676-43D0-49A6-A577-3E0DB5DF128E}"/>
                </a:ext>
              </a:extLst>
            </p:cNvPr>
            <p:cNvCxnSpPr>
              <a:cxnSpLocks/>
            </p:cNvCxnSpPr>
            <p:nvPr/>
          </p:nvCxnSpPr>
          <p:spPr>
            <a:xfrm>
              <a:off x="2703739" y="790624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1768ECE-A90B-4CBB-8101-A34703D28AB4}"/>
                </a:ext>
              </a:extLst>
            </p:cNvPr>
            <p:cNvSpPr/>
            <p:nvPr/>
          </p:nvSpPr>
          <p:spPr>
            <a:xfrm>
              <a:off x="3031325" y="1438845"/>
              <a:ext cx="1221910" cy="52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A812B799-9510-4BBA-9390-9F9B39461E15}"/>
                </a:ext>
              </a:extLst>
            </p:cNvPr>
            <p:cNvSpPr/>
            <p:nvPr/>
          </p:nvSpPr>
          <p:spPr>
            <a:xfrm>
              <a:off x="3013354" y="2409162"/>
              <a:ext cx="1173560" cy="479829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DF1B5F4-3E4A-4C69-9CBC-123B63FC97C9}"/>
                </a:ext>
              </a:extLst>
            </p:cNvPr>
            <p:cNvSpPr txBox="1"/>
            <p:nvPr/>
          </p:nvSpPr>
          <p:spPr>
            <a:xfrm>
              <a:off x="3177305" y="2451340"/>
              <a:ext cx="14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packItem</a:t>
              </a:r>
              <a:endParaRPr lang="en-IN" sz="16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51348E-3765-4463-BAAB-A5ADF39B966C}"/>
                </a:ext>
              </a:extLst>
            </p:cNvPr>
            <p:cNvSpPr txBox="1"/>
            <p:nvPr/>
          </p:nvSpPr>
          <p:spPr>
            <a:xfrm>
              <a:off x="3031320" y="1411151"/>
              <a:ext cx="122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isOwner</a:t>
              </a:r>
              <a:r>
                <a:rPr lang="en-IN" sz="1600" b="1" dirty="0"/>
                <a:t>, </a:t>
              </a:r>
              <a:r>
                <a:rPr lang="en-IN" sz="1600" b="1" dirty="0" err="1"/>
                <a:t>isProcessed</a:t>
              </a:r>
              <a:endParaRPr lang="en-IN" sz="1600" b="1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510FDC9-66D4-404E-B920-04DD0B28CDB9}"/>
                </a:ext>
              </a:extLst>
            </p:cNvPr>
            <p:cNvSpPr/>
            <p:nvPr/>
          </p:nvSpPr>
          <p:spPr>
            <a:xfrm>
              <a:off x="4447168" y="624672"/>
              <a:ext cx="1221919" cy="349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D29EE3-5D52-4EA9-B9FE-DBC6A0E4483C}"/>
                </a:ext>
              </a:extLst>
            </p:cNvPr>
            <p:cNvSpPr txBox="1"/>
            <p:nvPr/>
          </p:nvSpPr>
          <p:spPr>
            <a:xfrm>
              <a:off x="4696582" y="596990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Farmer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D28C1F9-D60A-4CD8-8F5D-20B9AB792E3D}"/>
                </a:ext>
              </a:extLst>
            </p:cNvPr>
            <p:cNvCxnSpPr>
              <a:cxnSpLocks/>
            </p:cNvCxnSpPr>
            <p:nvPr/>
          </p:nvCxnSpPr>
          <p:spPr>
            <a:xfrm>
              <a:off x="5081508" y="1085678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FA8AEDB-0919-4DC9-879C-F40C5A7C8FC7}"/>
                </a:ext>
              </a:extLst>
            </p:cNvPr>
            <p:cNvCxnSpPr>
              <a:cxnSpLocks/>
            </p:cNvCxnSpPr>
            <p:nvPr/>
          </p:nvCxnSpPr>
          <p:spPr>
            <a:xfrm>
              <a:off x="5070126" y="2014487"/>
              <a:ext cx="0" cy="37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A77D4C2-AD5B-498C-B37F-08EB1CB9BC66}"/>
                </a:ext>
              </a:extLst>
            </p:cNvPr>
            <p:cNvCxnSpPr>
              <a:cxnSpLocks/>
            </p:cNvCxnSpPr>
            <p:nvPr/>
          </p:nvCxnSpPr>
          <p:spPr>
            <a:xfrm>
              <a:off x="5070126" y="2895722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4C07D13-795D-4EFB-A03A-4B513DF16F8B}"/>
                </a:ext>
              </a:extLst>
            </p:cNvPr>
            <p:cNvSpPr/>
            <p:nvPr/>
          </p:nvSpPr>
          <p:spPr>
            <a:xfrm>
              <a:off x="4508140" y="4181677"/>
              <a:ext cx="1221910" cy="349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D8C138-6006-443C-9027-0DE0B8F00C8C}"/>
                </a:ext>
              </a:extLst>
            </p:cNvPr>
            <p:cNvSpPr txBox="1"/>
            <p:nvPr/>
          </p:nvSpPr>
          <p:spPr>
            <a:xfrm>
              <a:off x="4564019" y="4181677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ForSale</a:t>
              </a:r>
              <a:endParaRPr lang="en-IN" sz="1600" b="1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4AF498F-5555-4604-8B18-59192DC074A6}"/>
                </a:ext>
              </a:extLst>
            </p:cNvPr>
            <p:cNvCxnSpPr>
              <a:cxnSpLocks/>
            </p:cNvCxnSpPr>
            <p:nvPr/>
          </p:nvCxnSpPr>
          <p:spPr>
            <a:xfrm>
              <a:off x="4251171" y="4366342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F44F1F0-2B03-4509-9D83-C6C31C28085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03" y="799621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FD4FB74-F21C-4E50-8163-4047FF3005DC}"/>
                </a:ext>
              </a:extLst>
            </p:cNvPr>
            <p:cNvSpPr/>
            <p:nvPr/>
          </p:nvSpPr>
          <p:spPr>
            <a:xfrm>
              <a:off x="4518289" y="1447842"/>
              <a:ext cx="1221910" cy="52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74" name="Flowchart: Card 73">
              <a:extLst>
                <a:ext uri="{FF2B5EF4-FFF2-40B4-BE49-F238E27FC236}">
                  <a16:creationId xmlns:a16="http://schemas.microsoft.com/office/drawing/2014/main" id="{F1F00EAE-0D6D-42EF-8969-ABF998D306AC}"/>
                </a:ext>
              </a:extLst>
            </p:cNvPr>
            <p:cNvSpPr/>
            <p:nvPr/>
          </p:nvSpPr>
          <p:spPr>
            <a:xfrm>
              <a:off x="4500318" y="2418159"/>
              <a:ext cx="1173560" cy="479829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83FE94-C263-4D61-ACBE-C41BF2C264BE}"/>
                </a:ext>
              </a:extLst>
            </p:cNvPr>
            <p:cNvSpPr txBox="1"/>
            <p:nvPr/>
          </p:nvSpPr>
          <p:spPr>
            <a:xfrm>
              <a:off x="4627929" y="2460408"/>
              <a:ext cx="14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sellItem</a:t>
              </a:r>
              <a:endParaRPr lang="en-IN" sz="16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BE41C8-A99E-4D09-9069-AE474ADF5CA9}"/>
                </a:ext>
              </a:extLst>
            </p:cNvPr>
            <p:cNvSpPr txBox="1"/>
            <p:nvPr/>
          </p:nvSpPr>
          <p:spPr>
            <a:xfrm>
              <a:off x="4518284" y="1420148"/>
              <a:ext cx="122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isOwner</a:t>
              </a:r>
              <a:r>
                <a:rPr lang="en-IN" sz="1600" b="1" dirty="0"/>
                <a:t>, </a:t>
              </a:r>
            </a:p>
            <a:p>
              <a:pPr algn="ctr"/>
              <a:r>
                <a:rPr lang="en-IN" sz="1600" b="1" dirty="0" err="1"/>
                <a:t>isPacked</a:t>
              </a:r>
              <a:endParaRPr lang="en-IN" sz="1600" b="1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60E348A-26A6-4643-BCFD-BF5347CFF11B}"/>
                </a:ext>
              </a:extLst>
            </p:cNvPr>
            <p:cNvSpPr/>
            <p:nvPr/>
          </p:nvSpPr>
          <p:spPr>
            <a:xfrm>
              <a:off x="5943929" y="624672"/>
              <a:ext cx="1221919" cy="349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694891-B82E-4DF1-8682-F064C53F24B3}"/>
                </a:ext>
              </a:extLst>
            </p:cNvPr>
            <p:cNvSpPr txBox="1"/>
            <p:nvPr/>
          </p:nvSpPr>
          <p:spPr>
            <a:xfrm>
              <a:off x="6015045" y="618298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Distributor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DEEDA61-832C-4BC0-BB88-5B65A18C516E}"/>
                </a:ext>
              </a:extLst>
            </p:cNvPr>
            <p:cNvCxnSpPr>
              <a:cxnSpLocks/>
            </p:cNvCxnSpPr>
            <p:nvPr/>
          </p:nvCxnSpPr>
          <p:spPr>
            <a:xfrm>
              <a:off x="6578269" y="1085678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D41C41C-D978-4EB1-B386-57DC4073EEC0}"/>
                </a:ext>
              </a:extLst>
            </p:cNvPr>
            <p:cNvCxnSpPr>
              <a:cxnSpLocks/>
            </p:cNvCxnSpPr>
            <p:nvPr/>
          </p:nvCxnSpPr>
          <p:spPr>
            <a:xfrm>
              <a:off x="6566887" y="2014487"/>
              <a:ext cx="0" cy="37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0061CCA-89A2-4212-B0FA-D25732C96084}"/>
                </a:ext>
              </a:extLst>
            </p:cNvPr>
            <p:cNvCxnSpPr>
              <a:cxnSpLocks/>
            </p:cNvCxnSpPr>
            <p:nvPr/>
          </p:nvCxnSpPr>
          <p:spPr>
            <a:xfrm>
              <a:off x="6566887" y="2895722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3F815-4BB7-48D1-8EC0-562DA9516D09}"/>
                </a:ext>
              </a:extLst>
            </p:cNvPr>
            <p:cNvSpPr/>
            <p:nvPr/>
          </p:nvSpPr>
          <p:spPr>
            <a:xfrm>
              <a:off x="6004901" y="4181677"/>
              <a:ext cx="1221910" cy="349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3F3192-6BCE-484A-86DA-BA4B0E8BBA23}"/>
                </a:ext>
              </a:extLst>
            </p:cNvPr>
            <p:cNvSpPr txBox="1"/>
            <p:nvPr/>
          </p:nvSpPr>
          <p:spPr>
            <a:xfrm>
              <a:off x="6060780" y="4181677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Sold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90A5496-B8C8-45B6-8FA9-A890A1BA659B}"/>
                </a:ext>
              </a:extLst>
            </p:cNvPr>
            <p:cNvCxnSpPr>
              <a:cxnSpLocks/>
            </p:cNvCxnSpPr>
            <p:nvPr/>
          </p:nvCxnSpPr>
          <p:spPr>
            <a:xfrm>
              <a:off x="5747932" y="4366342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7DD9F37-2876-4D39-A6DF-917B95B0D3DD}"/>
                </a:ext>
              </a:extLst>
            </p:cNvPr>
            <p:cNvCxnSpPr>
              <a:cxnSpLocks/>
            </p:cNvCxnSpPr>
            <p:nvPr/>
          </p:nvCxnSpPr>
          <p:spPr>
            <a:xfrm>
              <a:off x="5687464" y="799621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5DD16AC-F001-4548-A9F1-1DEA736A68A2}"/>
                </a:ext>
              </a:extLst>
            </p:cNvPr>
            <p:cNvSpPr/>
            <p:nvPr/>
          </p:nvSpPr>
          <p:spPr>
            <a:xfrm>
              <a:off x="6015050" y="1447842"/>
              <a:ext cx="1221910" cy="52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51664CE5-C4E8-40AD-9AB4-F9636853DB0F}"/>
                </a:ext>
              </a:extLst>
            </p:cNvPr>
            <p:cNvSpPr/>
            <p:nvPr/>
          </p:nvSpPr>
          <p:spPr>
            <a:xfrm>
              <a:off x="5997079" y="2418159"/>
              <a:ext cx="1173560" cy="479829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3FEF9F-05D2-43DD-8E10-3E36E19BE9C7}"/>
                </a:ext>
              </a:extLst>
            </p:cNvPr>
            <p:cNvSpPr txBox="1"/>
            <p:nvPr/>
          </p:nvSpPr>
          <p:spPr>
            <a:xfrm>
              <a:off x="6156050" y="2462342"/>
              <a:ext cx="14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buyItem</a:t>
              </a:r>
              <a:endParaRPr lang="en-IN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A572B8-DF30-4CC7-A02E-BC4C10970D1B}"/>
                </a:ext>
              </a:extLst>
            </p:cNvPr>
            <p:cNvSpPr txBox="1"/>
            <p:nvPr/>
          </p:nvSpPr>
          <p:spPr>
            <a:xfrm>
              <a:off x="6015045" y="1420148"/>
              <a:ext cx="122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isOwner</a:t>
              </a:r>
              <a:r>
                <a:rPr lang="en-IN" sz="1600" b="1" dirty="0"/>
                <a:t>, </a:t>
              </a:r>
              <a:r>
                <a:rPr lang="en-IN" sz="1600" b="1" dirty="0" err="1"/>
                <a:t>isForSale</a:t>
              </a:r>
              <a:endParaRPr lang="en-IN" sz="1600" b="1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2EABD0B-32F3-48C2-B33A-855A5ECFEC8A}"/>
                </a:ext>
              </a:extLst>
            </p:cNvPr>
            <p:cNvSpPr/>
            <p:nvPr/>
          </p:nvSpPr>
          <p:spPr>
            <a:xfrm>
              <a:off x="7393288" y="614149"/>
              <a:ext cx="1221919" cy="349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C6EA13-2952-490D-89D3-66A0820F564B}"/>
                </a:ext>
              </a:extLst>
            </p:cNvPr>
            <p:cNvSpPr txBox="1"/>
            <p:nvPr/>
          </p:nvSpPr>
          <p:spPr>
            <a:xfrm>
              <a:off x="7489831" y="596990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Distributor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99C96DF-65AA-4C6B-86E3-5604D85C39A5}"/>
                </a:ext>
              </a:extLst>
            </p:cNvPr>
            <p:cNvCxnSpPr>
              <a:cxnSpLocks/>
            </p:cNvCxnSpPr>
            <p:nvPr/>
          </p:nvCxnSpPr>
          <p:spPr>
            <a:xfrm>
              <a:off x="8027628" y="1075155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4427EBD-447E-451E-BCE8-EC9D25027A64}"/>
                </a:ext>
              </a:extLst>
            </p:cNvPr>
            <p:cNvCxnSpPr>
              <a:cxnSpLocks/>
            </p:cNvCxnSpPr>
            <p:nvPr/>
          </p:nvCxnSpPr>
          <p:spPr>
            <a:xfrm>
              <a:off x="8016246" y="2003964"/>
              <a:ext cx="0" cy="37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6EFE613-977B-4DE5-834D-774820692174}"/>
                </a:ext>
              </a:extLst>
            </p:cNvPr>
            <p:cNvCxnSpPr>
              <a:cxnSpLocks/>
            </p:cNvCxnSpPr>
            <p:nvPr/>
          </p:nvCxnSpPr>
          <p:spPr>
            <a:xfrm>
              <a:off x="8016246" y="2885199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9942212-5293-46EF-8493-BCD5F671F57F}"/>
                </a:ext>
              </a:extLst>
            </p:cNvPr>
            <p:cNvSpPr/>
            <p:nvPr/>
          </p:nvSpPr>
          <p:spPr>
            <a:xfrm>
              <a:off x="7454260" y="4171154"/>
              <a:ext cx="1221910" cy="349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85911B4-D364-4548-A2D6-F6054A6029B7}"/>
                </a:ext>
              </a:extLst>
            </p:cNvPr>
            <p:cNvSpPr txBox="1"/>
            <p:nvPr/>
          </p:nvSpPr>
          <p:spPr>
            <a:xfrm>
              <a:off x="7510139" y="4171154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Shipped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0F372-27DA-47E7-8A3B-E12F99F0379B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91" y="4355819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5746240-12A1-448C-8C73-5926F3AC8ECE}"/>
                </a:ext>
              </a:extLst>
            </p:cNvPr>
            <p:cNvCxnSpPr>
              <a:cxnSpLocks/>
            </p:cNvCxnSpPr>
            <p:nvPr/>
          </p:nvCxnSpPr>
          <p:spPr>
            <a:xfrm>
              <a:off x="7136823" y="789098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5CE3FE1-5C90-4A34-B421-0B662684C42F}"/>
                </a:ext>
              </a:extLst>
            </p:cNvPr>
            <p:cNvSpPr/>
            <p:nvPr/>
          </p:nvSpPr>
          <p:spPr>
            <a:xfrm>
              <a:off x="7464409" y="1437319"/>
              <a:ext cx="1221910" cy="52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00" name="Flowchart: Card 99">
              <a:extLst>
                <a:ext uri="{FF2B5EF4-FFF2-40B4-BE49-F238E27FC236}">
                  <a16:creationId xmlns:a16="http://schemas.microsoft.com/office/drawing/2014/main" id="{623BD00D-34CA-46FF-BA51-34D678A049A3}"/>
                </a:ext>
              </a:extLst>
            </p:cNvPr>
            <p:cNvSpPr/>
            <p:nvPr/>
          </p:nvSpPr>
          <p:spPr>
            <a:xfrm>
              <a:off x="7446438" y="2407636"/>
              <a:ext cx="1173560" cy="479829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0727DB-4479-4C5A-81E6-45ADBC0AB301}"/>
                </a:ext>
              </a:extLst>
            </p:cNvPr>
            <p:cNvSpPr txBox="1"/>
            <p:nvPr/>
          </p:nvSpPr>
          <p:spPr>
            <a:xfrm>
              <a:off x="7574049" y="2449767"/>
              <a:ext cx="14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shipItem</a:t>
              </a:r>
              <a:endParaRPr lang="en-IN" sz="16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1827DFF-D6AF-4987-A17B-5D3FD8DB4DA8}"/>
                </a:ext>
              </a:extLst>
            </p:cNvPr>
            <p:cNvSpPr txBox="1"/>
            <p:nvPr/>
          </p:nvSpPr>
          <p:spPr>
            <a:xfrm>
              <a:off x="7464404" y="1409625"/>
              <a:ext cx="122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isOwner</a:t>
              </a:r>
              <a:r>
                <a:rPr lang="en-IN" sz="1600" b="1" dirty="0"/>
                <a:t>, </a:t>
              </a:r>
            </a:p>
            <a:p>
              <a:pPr algn="ctr"/>
              <a:r>
                <a:rPr lang="en-IN" sz="1600" b="1" dirty="0" err="1"/>
                <a:t>isSold</a:t>
              </a:r>
              <a:endParaRPr lang="en-IN" sz="1600" b="1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A5234AE-8D04-4F1A-AA9F-F78825EE61FB}"/>
                </a:ext>
              </a:extLst>
            </p:cNvPr>
            <p:cNvSpPr/>
            <p:nvPr/>
          </p:nvSpPr>
          <p:spPr>
            <a:xfrm>
              <a:off x="8877301" y="585643"/>
              <a:ext cx="1221919" cy="349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832255-1C62-413D-8F0A-5B3427BB3874}"/>
                </a:ext>
              </a:extLst>
            </p:cNvPr>
            <p:cNvSpPr txBox="1"/>
            <p:nvPr/>
          </p:nvSpPr>
          <p:spPr>
            <a:xfrm>
              <a:off x="9033623" y="579269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Retailer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445CE66-F2DC-46F2-A778-693A54A358EF}"/>
                </a:ext>
              </a:extLst>
            </p:cNvPr>
            <p:cNvCxnSpPr>
              <a:cxnSpLocks/>
            </p:cNvCxnSpPr>
            <p:nvPr/>
          </p:nvCxnSpPr>
          <p:spPr>
            <a:xfrm>
              <a:off x="9511641" y="1046649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D74AB54-ED25-46E5-B160-B20B0D6B1C4C}"/>
                </a:ext>
              </a:extLst>
            </p:cNvPr>
            <p:cNvCxnSpPr>
              <a:cxnSpLocks/>
            </p:cNvCxnSpPr>
            <p:nvPr/>
          </p:nvCxnSpPr>
          <p:spPr>
            <a:xfrm>
              <a:off x="9500259" y="1975458"/>
              <a:ext cx="0" cy="37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D632CDF-F566-4BB8-AD03-E5800C3B2D8D}"/>
                </a:ext>
              </a:extLst>
            </p:cNvPr>
            <p:cNvCxnSpPr>
              <a:cxnSpLocks/>
            </p:cNvCxnSpPr>
            <p:nvPr/>
          </p:nvCxnSpPr>
          <p:spPr>
            <a:xfrm>
              <a:off x="9500259" y="2856693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B5FACA-5494-4B2E-A1FB-29F1D9F2A164}"/>
                </a:ext>
              </a:extLst>
            </p:cNvPr>
            <p:cNvSpPr/>
            <p:nvPr/>
          </p:nvSpPr>
          <p:spPr>
            <a:xfrm>
              <a:off x="8938273" y="4142648"/>
              <a:ext cx="1221910" cy="349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DDAF03C-1D2A-4A57-BA7E-B06E75805614}"/>
                </a:ext>
              </a:extLst>
            </p:cNvPr>
            <p:cNvSpPr txBox="1"/>
            <p:nvPr/>
          </p:nvSpPr>
          <p:spPr>
            <a:xfrm>
              <a:off x="8994152" y="4142648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Received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121C9AC-01A7-4629-9DC0-779E8DF2551F}"/>
                </a:ext>
              </a:extLst>
            </p:cNvPr>
            <p:cNvCxnSpPr>
              <a:cxnSpLocks/>
            </p:cNvCxnSpPr>
            <p:nvPr/>
          </p:nvCxnSpPr>
          <p:spPr>
            <a:xfrm>
              <a:off x="8681304" y="4327313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E997E36-4599-4446-9251-C6CA678AF3F5}"/>
                </a:ext>
              </a:extLst>
            </p:cNvPr>
            <p:cNvCxnSpPr>
              <a:cxnSpLocks/>
            </p:cNvCxnSpPr>
            <p:nvPr/>
          </p:nvCxnSpPr>
          <p:spPr>
            <a:xfrm>
              <a:off x="8620836" y="760592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6826C5C-6624-444B-B607-4544E4D95EEF}"/>
                </a:ext>
              </a:extLst>
            </p:cNvPr>
            <p:cNvSpPr/>
            <p:nvPr/>
          </p:nvSpPr>
          <p:spPr>
            <a:xfrm>
              <a:off x="8948422" y="1408813"/>
              <a:ext cx="1221910" cy="52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13" name="Flowchart: Card 112">
              <a:extLst>
                <a:ext uri="{FF2B5EF4-FFF2-40B4-BE49-F238E27FC236}">
                  <a16:creationId xmlns:a16="http://schemas.microsoft.com/office/drawing/2014/main" id="{EC592A5E-D235-4DB4-BFEC-3D181CC78583}"/>
                </a:ext>
              </a:extLst>
            </p:cNvPr>
            <p:cNvSpPr/>
            <p:nvPr/>
          </p:nvSpPr>
          <p:spPr>
            <a:xfrm>
              <a:off x="8930451" y="2379130"/>
              <a:ext cx="1173560" cy="479829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61DF47B-B04C-4EA5-B4A9-33A7A525D997}"/>
                </a:ext>
              </a:extLst>
            </p:cNvPr>
            <p:cNvSpPr txBox="1"/>
            <p:nvPr/>
          </p:nvSpPr>
          <p:spPr>
            <a:xfrm>
              <a:off x="8930450" y="2421379"/>
              <a:ext cx="14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receiveItem</a:t>
              </a:r>
              <a:endParaRPr lang="en-IN" sz="1600" b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ED3F78-FA1D-4C07-9580-7B94D57F67F6}"/>
                </a:ext>
              </a:extLst>
            </p:cNvPr>
            <p:cNvSpPr txBox="1"/>
            <p:nvPr/>
          </p:nvSpPr>
          <p:spPr>
            <a:xfrm>
              <a:off x="8948417" y="1381119"/>
              <a:ext cx="122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isOwner</a:t>
              </a:r>
              <a:r>
                <a:rPr lang="en-IN" sz="1600" b="1" dirty="0"/>
                <a:t>, </a:t>
              </a:r>
              <a:r>
                <a:rPr lang="en-IN" sz="1600" b="1" dirty="0" err="1"/>
                <a:t>isShipped</a:t>
              </a:r>
              <a:endParaRPr lang="en-IN" sz="1600" b="1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7EE61CC-5F2A-4ACB-972A-641E7A8BBF20}"/>
                </a:ext>
              </a:extLst>
            </p:cNvPr>
            <p:cNvSpPr/>
            <p:nvPr/>
          </p:nvSpPr>
          <p:spPr>
            <a:xfrm>
              <a:off x="10361313" y="601394"/>
              <a:ext cx="1221919" cy="3499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9429D5A-6D64-48BC-8B47-AD1BC4308EDE}"/>
                </a:ext>
              </a:extLst>
            </p:cNvPr>
            <p:cNvSpPr txBox="1"/>
            <p:nvPr/>
          </p:nvSpPr>
          <p:spPr>
            <a:xfrm>
              <a:off x="10471747" y="603513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Consumer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630B7C0-19A2-41D2-ADAC-6FD0A3B0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653" y="1062400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727697C-5997-4077-97A0-AB6D990509F5}"/>
                </a:ext>
              </a:extLst>
            </p:cNvPr>
            <p:cNvCxnSpPr>
              <a:cxnSpLocks/>
            </p:cNvCxnSpPr>
            <p:nvPr/>
          </p:nvCxnSpPr>
          <p:spPr>
            <a:xfrm>
              <a:off x="10984271" y="1991209"/>
              <a:ext cx="0" cy="379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6BE2C37-5B81-4D3A-83E8-BC1339CBAD8F}"/>
                </a:ext>
              </a:extLst>
            </p:cNvPr>
            <p:cNvCxnSpPr>
              <a:cxnSpLocks/>
            </p:cNvCxnSpPr>
            <p:nvPr/>
          </p:nvCxnSpPr>
          <p:spPr>
            <a:xfrm>
              <a:off x="10984271" y="2872444"/>
              <a:ext cx="6879" cy="305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03D18C-8776-491A-85D6-0E249871883B}"/>
                </a:ext>
              </a:extLst>
            </p:cNvPr>
            <p:cNvSpPr/>
            <p:nvPr/>
          </p:nvSpPr>
          <p:spPr>
            <a:xfrm>
              <a:off x="10422285" y="4158399"/>
              <a:ext cx="1221910" cy="3499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B14DC47-0D4F-49CA-A37E-4B8D7D44646C}"/>
                </a:ext>
              </a:extLst>
            </p:cNvPr>
            <p:cNvSpPr txBox="1"/>
            <p:nvPr/>
          </p:nvSpPr>
          <p:spPr>
            <a:xfrm>
              <a:off x="10478164" y="4158399"/>
              <a:ext cx="1221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Purchased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2E6A10B-AD56-49ED-B311-898FC1B5C9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316" y="4343064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DE9A5F-6F17-4DDD-AF63-82608B5EAB8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848" y="776343"/>
              <a:ext cx="2569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DF40BBC-6783-4C9D-8BC3-1EA85A7CE712}"/>
                </a:ext>
              </a:extLst>
            </p:cNvPr>
            <p:cNvSpPr/>
            <p:nvPr/>
          </p:nvSpPr>
          <p:spPr>
            <a:xfrm>
              <a:off x="10432434" y="1424564"/>
              <a:ext cx="1221910" cy="52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26" name="Flowchart: Card 125">
              <a:extLst>
                <a:ext uri="{FF2B5EF4-FFF2-40B4-BE49-F238E27FC236}">
                  <a16:creationId xmlns:a16="http://schemas.microsoft.com/office/drawing/2014/main" id="{34EB01C5-2766-459C-88C6-CBAC64B9CE66}"/>
                </a:ext>
              </a:extLst>
            </p:cNvPr>
            <p:cNvSpPr/>
            <p:nvPr/>
          </p:nvSpPr>
          <p:spPr>
            <a:xfrm>
              <a:off x="10414463" y="2394881"/>
              <a:ext cx="1173560" cy="479829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83A6C88-F40A-4DA3-8122-D93DC3094810}"/>
                </a:ext>
              </a:extLst>
            </p:cNvPr>
            <p:cNvSpPr txBox="1"/>
            <p:nvPr/>
          </p:nvSpPr>
          <p:spPr>
            <a:xfrm>
              <a:off x="10346567" y="2457057"/>
              <a:ext cx="14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err="1"/>
                <a:t>purchaseItem</a:t>
              </a:r>
              <a:endParaRPr lang="en-IN" sz="16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BDA3F08-4076-4219-9BD0-BDAAAD0C73FB}"/>
                </a:ext>
              </a:extLst>
            </p:cNvPr>
            <p:cNvSpPr txBox="1"/>
            <p:nvPr/>
          </p:nvSpPr>
          <p:spPr>
            <a:xfrm>
              <a:off x="10432429" y="1396870"/>
              <a:ext cx="122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isOwner</a:t>
              </a:r>
              <a:r>
                <a:rPr lang="en-IN" sz="1600" b="1" dirty="0"/>
                <a:t>, </a:t>
              </a:r>
              <a:r>
                <a:rPr lang="en-IN" sz="1600" b="1" dirty="0" err="1"/>
                <a:t>isReceived</a:t>
              </a:r>
              <a:endParaRPr lang="en-IN" sz="16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70CC36F-AEF7-48EB-BB72-4BDFD65322C2}"/>
                </a:ext>
              </a:extLst>
            </p:cNvPr>
            <p:cNvSpPr txBox="1"/>
            <p:nvPr/>
          </p:nvSpPr>
          <p:spPr>
            <a:xfrm>
              <a:off x="4119493" y="3570844"/>
              <a:ext cx="2110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COFFEE STATE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3E8CBCC-F4B5-4477-9E37-9CAB4732437B}"/>
                </a:ext>
              </a:extLst>
            </p:cNvPr>
            <p:cNvCxnSpPr>
              <a:cxnSpLocks/>
            </p:cNvCxnSpPr>
            <p:nvPr/>
          </p:nvCxnSpPr>
          <p:spPr>
            <a:xfrm>
              <a:off x="11583232" y="772790"/>
              <a:ext cx="314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4E23614-8B34-4329-B5D9-D4E413ABE9DD}"/>
                </a:ext>
              </a:extLst>
            </p:cNvPr>
            <p:cNvSpPr/>
            <p:nvPr/>
          </p:nvSpPr>
          <p:spPr>
            <a:xfrm>
              <a:off x="11856570" y="685208"/>
              <a:ext cx="193040" cy="17516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BA3AA1F-6EAF-43B0-A10D-643F845810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4195" y="4351388"/>
              <a:ext cx="314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981606E-6856-4661-9944-24AC162D1A36}"/>
                </a:ext>
              </a:extLst>
            </p:cNvPr>
            <p:cNvSpPr/>
            <p:nvPr/>
          </p:nvSpPr>
          <p:spPr>
            <a:xfrm>
              <a:off x="11945004" y="4271851"/>
              <a:ext cx="167025" cy="1515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</p:grpSp>
    </p:spTree>
    <p:extLst>
      <p:ext uri="{BB962C8B-B14F-4D97-AF65-F5344CB8AC3E}">
        <p14:creationId xmlns:p14="http://schemas.microsoft.com/office/powerpoint/2010/main" val="348501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3338194-420D-4E04-8C70-058D51F275DB}"/>
              </a:ext>
            </a:extLst>
          </p:cNvPr>
          <p:cNvGrpSpPr/>
          <p:nvPr/>
        </p:nvGrpSpPr>
        <p:grpSpPr>
          <a:xfrm>
            <a:off x="1737360" y="2031400"/>
            <a:ext cx="6187440" cy="2621880"/>
            <a:chOff x="2489200" y="141640"/>
            <a:chExt cx="6187440" cy="2621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C7D644-BCEB-42CE-A2AA-9D2F2E35A4D2}"/>
                </a:ext>
              </a:extLst>
            </p:cNvPr>
            <p:cNvSpPr/>
            <p:nvPr/>
          </p:nvSpPr>
          <p:spPr>
            <a:xfrm>
              <a:off x="2489200" y="568960"/>
              <a:ext cx="5232400" cy="2194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56F06B0-89AF-4D83-A1DD-9842FDAA33BB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1562100"/>
              <a:ext cx="523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950610-500C-4445-89EB-AB7D23379C3A}"/>
                </a:ext>
              </a:extLst>
            </p:cNvPr>
            <p:cNvSpPr/>
            <p:nvPr/>
          </p:nvSpPr>
          <p:spPr>
            <a:xfrm>
              <a:off x="2580640" y="684937"/>
              <a:ext cx="6096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origOwner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endParaRPr lang="en-I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I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I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isOwner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arguments</a:t>
              </a:r>
            </a:p>
            <a:p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renounceOwnership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arguments</a:t>
              </a:r>
            </a:p>
            <a:p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transferOwnership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newOwner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A96BF-FFAB-4770-8063-ED0CE444E724}"/>
                </a:ext>
              </a:extLst>
            </p:cNvPr>
            <p:cNvSpPr txBox="1"/>
            <p:nvPr/>
          </p:nvSpPr>
          <p:spPr>
            <a:xfrm>
              <a:off x="2489200" y="141640"/>
              <a:ext cx="10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haroni" panose="02010803020104030203" pitchFamily="2" charset="-79"/>
                  <a:cs typeface="Aharoni" panose="02010803020104030203" pitchFamily="2" charset="-79"/>
                </a:rPr>
                <a:t>CORE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51D98A-29C6-4FA1-A619-391846E02BE3}"/>
              </a:ext>
            </a:extLst>
          </p:cNvPr>
          <p:cNvGrpSpPr/>
          <p:nvPr/>
        </p:nvGrpSpPr>
        <p:grpSpPr>
          <a:xfrm>
            <a:off x="8270240" y="1101760"/>
            <a:ext cx="6248400" cy="5400640"/>
            <a:chOff x="2489200" y="141640"/>
            <a:chExt cx="6207760" cy="52990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03B8CF-55D2-4389-8D29-36763A9538CA}"/>
                </a:ext>
              </a:extLst>
            </p:cNvPr>
            <p:cNvSpPr/>
            <p:nvPr/>
          </p:nvSpPr>
          <p:spPr>
            <a:xfrm>
              <a:off x="2489200" y="568960"/>
              <a:ext cx="3515360" cy="4871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D647EC-500A-4ECB-9040-9A32417C1D4F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2740660"/>
              <a:ext cx="35153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5B7A1C-1509-4462-B5B6-20A7FDBC690D}"/>
                </a:ext>
              </a:extLst>
            </p:cNvPr>
            <p:cNvSpPr/>
            <p:nvPr/>
          </p:nvSpPr>
          <p:spPr>
            <a:xfrm>
              <a:off x="2600960" y="752822"/>
              <a:ext cx="6096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 </a:t>
              </a:r>
            </a:p>
            <a:p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upc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IN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uint</a:t>
              </a:r>
              <a:endParaRPr lang="en-IN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sku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IN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uint</a:t>
              </a:r>
              <a:endParaRPr lang="en-I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items: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mapping</a:t>
              </a:r>
              <a:endParaRPr lang="en-I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itemsHistory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mapping</a:t>
              </a:r>
              <a:endParaRPr lang="en-I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State: </a:t>
              </a:r>
              <a:r>
                <a:rPr lang="en-IN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enum</a:t>
              </a:r>
              <a:endParaRPr lang="en-IN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en-I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IN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Harvested()</a:t>
              </a: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Processed()</a:t>
              </a: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Packed()</a:t>
              </a:r>
            </a:p>
            <a:p>
              <a:r>
                <a:rPr lang="en-I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ForSale</a:t>
              </a:r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Sold()</a:t>
              </a: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Shipped()</a:t>
              </a: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Received()</a:t>
              </a: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Purchased()</a:t>
              </a:r>
              <a:endParaRPr lang="en-IN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8DDA21-A84C-42D6-B82F-02891FA0A7BA}"/>
                </a:ext>
              </a:extLst>
            </p:cNvPr>
            <p:cNvSpPr txBox="1"/>
            <p:nvPr/>
          </p:nvSpPr>
          <p:spPr>
            <a:xfrm>
              <a:off x="2489200" y="141640"/>
              <a:ext cx="10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haroni" panose="02010803020104030203" pitchFamily="2" charset="-79"/>
                  <a:cs typeface="Aharoni" panose="02010803020104030203" pitchFamily="2" charset="-79"/>
                </a:rPr>
                <a:t>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93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5B38906-1FC8-48AF-9C26-09FB94889665}"/>
              </a:ext>
            </a:extLst>
          </p:cNvPr>
          <p:cNvGrpSpPr/>
          <p:nvPr/>
        </p:nvGrpSpPr>
        <p:grpSpPr>
          <a:xfrm>
            <a:off x="-2006635" y="388726"/>
            <a:ext cx="18040114" cy="4874485"/>
            <a:chOff x="-2006635" y="388726"/>
            <a:chExt cx="18040114" cy="48744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FA3E826-B6D2-4FCF-8B00-A14AA493E3F3}"/>
                </a:ext>
              </a:extLst>
            </p:cNvPr>
            <p:cNvGrpSpPr/>
            <p:nvPr/>
          </p:nvGrpSpPr>
          <p:grpSpPr>
            <a:xfrm>
              <a:off x="3591488" y="388726"/>
              <a:ext cx="4117114" cy="1912779"/>
              <a:chOff x="3192579" y="-56465"/>
              <a:chExt cx="2808362" cy="272623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4F9F0A-C2A2-4A43-9480-53CC63D2A1BF}"/>
                  </a:ext>
                </a:extLst>
              </p:cNvPr>
              <p:cNvSpPr/>
              <p:nvPr/>
            </p:nvSpPr>
            <p:spPr>
              <a:xfrm>
                <a:off x="3257983" y="475211"/>
                <a:ext cx="2742958" cy="21945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66FDF8-B36A-4D10-9D82-AFA5762E9AA9}"/>
                  </a:ext>
                </a:extLst>
              </p:cNvPr>
              <p:cNvSpPr txBox="1"/>
              <p:nvPr/>
            </p:nvSpPr>
            <p:spPr>
              <a:xfrm>
                <a:off x="3192579" y="-56465"/>
                <a:ext cx="10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ROLES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991681-2238-4AD3-A68F-30E791A2107F}"/>
                </a:ext>
              </a:extLst>
            </p:cNvPr>
            <p:cNvSpPr/>
            <p:nvPr/>
          </p:nvSpPr>
          <p:spPr>
            <a:xfrm>
              <a:off x="3894824" y="1063664"/>
              <a:ext cx="6502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add(account):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remove(account):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address</a:t>
              </a:r>
            </a:p>
            <a:p>
              <a:r>
                <a:rPr lang="en-IN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has(account): </a:t>
              </a:r>
              <a:r>
                <a:rPr lang="en-IN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AEAFA6-63DE-428B-8B16-7211E14EC403}"/>
                </a:ext>
              </a:extLst>
            </p:cNvPr>
            <p:cNvGrpSpPr/>
            <p:nvPr/>
          </p:nvGrpSpPr>
          <p:grpSpPr>
            <a:xfrm>
              <a:off x="-2006635" y="3423651"/>
              <a:ext cx="6903555" cy="1839560"/>
              <a:chOff x="-241241" y="2825092"/>
              <a:chExt cx="6903555" cy="183956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F794635-4EA2-4CEE-8BE0-C89BB14160A3}"/>
                  </a:ext>
                </a:extLst>
              </p:cNvPr>
              <p:cNvGrpSpPr/>
              <p:nvPr/>
            </p:nvGrpSpPr>
            <p:grpSpPr>
              <a:xfrm>
                <a:off x="-241241" y="2825092"/>
                <a:ext cx="5261699" cy="1839560"/>
                <a:chOff x="2489200" y="141640"/>
                <a:chExt cx="5232400" cy="262188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F111474-539A-438E-A6BA-266FCA1A4269}"/>
                    </a:ext>
                  </a:extLst>
                </p:cNvPr>
                <p:cNvSpPr/>
                <p:nvPr/>
              </p:nvSpPr>
              <p:spPr>
                <a:xfrm>
                  <a:off x="2489200" y="568960"/>
                  <a:ext cx="5232400" cy="21945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20F667E-BAFE-40F2-8407-D9CD2E2EB5B1}"/>
                    </a:ext>
                  </a:extLst>
                </p:cNvPr>
                <p:cNvSpPr txBox="1"/>
                <p:nvPr/>
              </p:nvSpPr>
              <p:spPr>
                <a:xfrm>
                  <a:off x="2489200" y="141640"/>
                  <a:ext cx="1330833" cy="526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FARMER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BB9380-F520-44C5-A189-525312DE7D5A}"/>
                  </a:ext>
                </a:extLst>
              </p:cNvPr>
              <p:cNvSpPr/>
              <p:nvPr/>
            </p:nvSpPr>
            <p:spPr>
              <a:xfrm>
                <a:off x="159914" y="3320502"/>
                <a:ext cx="6502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harvestItem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upc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endParaRPr lang="en-I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processItem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upc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endParaRPr lang="en-I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packageItem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upc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endParaRPr lang="en-I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sellItem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upc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price):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r>
                  <a:rPr lang="en-I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endParaRPr lang="en-I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A65AF1B-3A22-475F-BC9B-981B3E4E1635}"/>
                </a:ext>
              </a:extLst>
            </p:cNvPr>
            <p:cNvGrpSpPr/>
            <p:nvPr/>
          </p:nvGrpSpPr>
          <p:grpSpPr>
            <a:xfrm>
              <a:off x="3479729" y="3422013"/>
              <a:ext cx="6614159" cy="1421916"/>
              <a:chOff x="5305639" y="5127740"/>
              <a:chExt cx="6614159" cy="142191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95343F0-D43A-4971-B552-3D22BBAB58C6}"/>
                  </a:ext>
                </a:extLst>
              </p:cNvPr>
              <p:cNvGrpSpPr/>
              <p:nvPr/>
            </p:nvGrpSpPr>
            <p:grpSpPr>
              <a:xfrm>
                <a:off x="5305639" y="5127740"/>
                <a:ext cx="3455590" cy="1421916"/>
                <a:chOff x="2489200" y="141640"/>
                <a:chExt cx="5232400" cy="202662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1D04C01-61E6-4E1E-8FC3-981AEDC1F2DA}"/>
                    </a:ext>
                  </a:extLst>
                </p:cNvPr>
                <p:cNvSpPr/>
                <p:nvPr/>
              </p:nvSpPr>
              <p:spPr>
                <a:xfrm>
                  <a:off x="2489200" y="568960"/>
                  <a:ext cx="5232400" cy="15993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7C2E91-B3FF-4FD5-8C72-086E5CBB4BF3}"/>
                    </a:ext>
                  </a:extLst>
                </p:cNvPr>
                <p:cNvSpPr txBox="1"/>
                <p:nvPr/>
              </p:nvSpPr>
              <p:spPr>
                <a:xfrm>
                  <a:off x="2489200" y="141640"/>
                  <a:ext cx="2817450" cy="526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DISTRIBUTOR</a:t>
                  </a: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38E4192-583F-4DAD-B8AA-6EC8279439B1}"/>
                  </a:ext>
                </a:extLst>
              </p:cNvPr>
              <p:cNvSpPr/>
              <p:nvPr/>
            </p:nvSpPr>
            <p:spPr>
              <a:xfrm>
                <a:off x="5417398" y="5729010"/>
                <a:ext cx="6502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buyItem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upc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endParaRPr lang="en-I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shipItem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upc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endParaRPr lang="en-I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B4DC5EC-E39E-4D77-8815-9FD8E02AFAC2}"/>
                </a:ext>
              </a:extLst>
            </p:cNvPr>
            <p:cNvGrpSpPr/>
            <p:nvPr/>
          </p:nvGrpSpPr>
          <p:grpSpPr>
            <a:xfrm>
              <a:off x="7090690" y="3451738"/>
              <a:ext cx="6579832" cy="1421916"/>
              <a:chOff x="6096000" y="3254935"/>
              <a:chExt cx="6579832" cy="142191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2C4A3EF-0AC3-4D1F-9530-08DD7F192095}"/>
                  </a:ext>
                </a:extLst>
              </p:cNvPr>
              <p:cNvGrpSpPr/>
              <p:nvPr/>
            </p:nvGrpSpPr>
            <p:grpSpPr>
              <a:xfrm>
                <a:off x="6096000" y="3254935"/>
                <a:ext cx="3455590" cy="1421916"/>
                <a:chOff x="2489200" y="141640"/>
                <a:chExt cx="5232400" cy="2026622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45EE780-A941-4F8C-B197-3A3855B7063C}"/>
                    </a:ext>
                  </a:extLst>
                </p:cNvPr>
                <p:cNvSpPr/>
                <p:nvPr/>
              </p:nvSpPr>
              <p:spPr>
                <a:xfrm>
                  <a:off x="2489200" y="568960"/>
                  <a:ext cx="5232400" cy="15993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B7CB493-8717-4A67-B81F-6335906B854A}"/>
                    </a:ext>
                  </a:extLst>
                </p:cNvPr>
                <p:cNvSpPr txBox="1"/>
                <p:nvPr/>
              </p:nvSpPr>
              <p:spPr>
                <a:xfrm>
                  <a:off x="2489200" y="141640"/>
                  <a:ext cx="2817450" cy="526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RETAILER</a:t>
                  </a: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7EBE1F7-D219-419D-87CE-C49140CCF02B}"/>
                  </a:ext>
                </a:extLst>
              </p:cNvPr>
              <p:cNvSpPr/>
              <p:nvPr/>
            </p:nvSpPr>
            <p:spPr>
              <a:xfrm>
                <a:off x="6173432" y="3993760"/>
                <a:ext cx="6502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receiveItem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upc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endParaRPr lang="en-I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DEEBA06-083E-4EE4-92EB-DC8BED0F98C7}"/>
                </a:ext>
              </a:extLst>
            </p:cNvPr>
            <p:cNvGrpSpPr/>
            <p:nvPr/>
          </p:nvGrpSpPr>
          <p:grpSpPr>
            <a:xfrm>
              <a:off x="10771780" y="3422013"/>
              <a:ext cx="5261699" cy="1421916"/>
              <a:chOff x="10643772" y="1671170"/>
              <a:chExt cx="6641581" cy="142191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45938F7-944D-48DB-8714-1B081A00F08E}"/>
                  </a:ext>
                </a:extLst>
              </p:cNvPr>
              <p:cNvGrpSpPr/>
              <p:nvPr/>
            </p:nvGrpSpPr>
            <p:grpSpPr>
              <a:xfrm>
                <a:off x="10643772" y="1671170"/>
                <a:ext cx="5031596" cy="1421916"/>
                <a:chOff x="2475241" y="8361"/>
                <a:chExt cx="7618763" cy="202662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EC9DDCB-E3B7-43FF-86BE-1EDBA21FC1DA}"/>
                    </a:ext>
                  </a:extLst>
                </p:cNvPr>
                <p:cNvSpPr/>
                <p:nvPr/>
              </p:nvSpPr>
              <p:spPr>
                <a:xfrm>
                  <a:off x="2489199" y="568960"/>
                  <a:ext cx="7604805" cy="14660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788C3E-3F24-417A-BB79-13B96E9184CA}"/>
                    </a:ext>
                  </a:extLst>
                </p:cNvPr>
                <p:cNvSpPr txBox="1"/>
                <p:nvPr/>
              </p:nvSpPr>
              <p:spPr>
                <a:xfrm>
                  <a:off x="2475241" y="8361"/>
                  <a:ext cx="2817450" cy="526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CONSUMER</a:t>
                  </a:r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A5E468-3112-4A8C-A282-269654AE50BF}"/>
                  </a:ext>
                </a:extLst>
              </p:cNvPr>
              <p:cNvSpPr/>
              <p:nvPr/>
            </p:nvSpPr>
            <p:spPr>
              <a:xfrm>
                <a:off x="10782953" y="2414288"/>
                <a:ext cx="6502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purchaseItem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upc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I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uint</a:t>
                </a:r>
                <a:endParaRPr lang="en-I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657B7D-BCB9-4A6D-B299-B73AA48ECCF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697986" y="2301505"/>
              <a:ext cx="1" cy="581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B4B7A5C-3697-4721-9674-CE177355944C}"/>
                </a:ext>
              </a:extLst>
            </p:cNvPr>
            <p:cNvCxnSpPr/>
            <p:nvPr/>
          </p:nvCxnSpPr>
          <p:spPr>
            <a:xfrm>
              <a:off x="988828" y="2849526"/>
              <a:ext cx="0" cy="776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10FA177-5898-4F3E-BEA2-C42579D8ECA4}"/>
                </a:ext>
              </a:extLst>
            </p:cNvPr>
            <p:cNvCxnSpPr/>
            <p:nvPr/>
          </p:nvCxnSpPr>
          <p:spPr>
            <a:xfrm>
              <a:off x="5386509" y="2849526"/>
              <a:ext cx="0" cy="776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C5B0A0-CA95-4847-9EA5-8A7D9670796E}"/>
                </a:ext>
              </a:extLst>
            </p:cNvPr>
            <p:cNvCxnSpPr/>
            <p:nvPr/>
          </p:nvCxnSpPr>
          <p:spPr>
            <a:xfrm>
              <a:off x="8764772" y="2849526"/>
              <a:ext cx="0" cy="776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E4FE8BC-3A45-41FA-AA66-BE5EC7CDFD6B}"/>
                </a:ext>
              </a:extLst>
            </p:cNvPr>
            <p:cNvCxnSpPr/>
            <p:nvPr/>
          </p:nvCxnSpPr>
          <p:spPr>
            <a:xfrm>
              <a:off x="12645656" y="2849526"/>
              <a:ext cx="0" cy="776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E9EE198-5CDB-4D44-893E-B7604470F519}"/>
                </a:ext>
              </a:extLst>
            </p:cNvPr>
            <p:cNvCxnSpPr>
              <a:cxnSpLocks/>
            </p:cNvCxnSpPr>
            <p:nvPr/>
          </p:nvCxnSpPr>
          <p:spPr>
            <a:xfrm>
              <a:off x="988828" y="2849526"/>
              <a:ext cx="11656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94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215</Words>
  <Application>Microsoft Office PowerPoint</Application>
  <PresentationFormat>Widescreen</PresentationFormat>
  <Paragraphs>105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Batra</dc:creator>
  <cp:lastModifiedBy>Raghav Batra</cp:lastModifiedBy>
  <cp:revision>15</cp:revision>
  <dcterms:created xsi:type="dcterms:W3CDTF">2019-09-18T07:40:09Z</dcterms:created>
  <dcterms:modified xsi:type="dcterms:W3CDTF">2019-09-18T10:21:38Z</dcterms:modified>
</cp:coreProperties>
</file>