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9a8e00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9a8e00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a8e00dcc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a8e00dcc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a8e00dcc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9a8e00dcc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a8e00dcc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a8e00dcc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a8e00dcc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a8e00dcc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a8e00dcc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a8e00dcc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946fe05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946fe05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a8e00dcc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a8e00dcc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9a8e00dcc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9a8e00dcc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a8e00dcc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9a8e00dcc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a8e00dcc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a8e00dcc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9a8e00dcc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9a8e00dcc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a8e00dcc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9a8e00dcc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a8e00dcc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9a8e00dcc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a8e00dcc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a8e00dcc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46fe05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46fe05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a8e00dcc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a8e00dcc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46fe05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46fe05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946fe05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946fe05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946fe05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946fe05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91324c8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91324c8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91324c8c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91324c8c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1324c8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1324c8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9a8e00dcc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9a8e00dcc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1324c8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91324c8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9a8e00dcc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9a8e00dcc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9a8e00dc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9a8e00dc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a8e00dcc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a8e00dcc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9a8e00dcc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9a8e00dcc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a8e00dcc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a8e00dcc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a8e00dcc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a8e00dcc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edstudio.com/blog/2019/12/19/all-about-proximity-sensors-which-type-to-us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s.opengroup.org/onlinepubs/000095399/functions/usleep.html" TargetMode="External"/><Relationship Id="rId4" Type="http://schemas.openxmlformats.org/officeDocument/2006/relationships/hyperlink" Target="https://beagleboard.org/blac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baz123/iob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n7.org/linux/man-pages/man3/usleep.3.html" TargetMode="External"/><Relationship Id="rId4" Type="http://schemas.openxmlformats.org/officeDocument/2006/relationships/hyperlink" Target="https://www.element14.com/community/community/designcenter/single-board-computers/next-genbeaglebone/blog/2019/08/15/beaglebone-black-bbb-io-gpio-spi-and-i2c-library-for-c-2019-edi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IOT Based Garage Door Opener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5090925" y="3296725"/>
            <a:ext cx="34707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Presented By :   Manpreet Kaur c0757604                                                                            (Group 4)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311700" y="24430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Beaglebone Black</a:t>
            </a:r>
            <a:endParaRPr sz="3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00" y="1088900"/>
            <a:ext cx="7329176" cy="40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Proximity IR Sensor</a:t>
            </a:r>
            <a:endParaRPr sz="30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IR(Infrared )Proximity sensor detects the presence of an object by by emitting a beam of infrared light.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Consists of an IR led, which emits the light and Reflected light will be detected by a photodiode.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25" y="2394200"/>
            <a:ext cx="3999900" cy="2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235475" y="3057300"/>
            <a:ext cx="7818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Proximity IR Sensor</a:t>
            </a:r>
            <a:endParaRPr sz="300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It has on board potentiometer to adjust the range of detection.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235475" y="305730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500" y="1696175"/>
            <a:ext cx="3999900" cy="262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5"/>
          <p:cNvCxnSpPr/>
          <p:nvPr/>
        </p:nvCxnSpPr>
        <p:spPr>
          <a:xfrm rot="10800000" flipH="1">
            <a:off x="3706450" y="2812900"/>
            <a:ext cx="663000" cy="11937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Proximity IR Sensor : Advantages</a:t>
            </a:r>
            <a:endParaRPr sz="300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Contactless Detection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Applicable for daytime and Nighttime uses.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Able to measure the distance of soft surfaces 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Accuracy of IR sensors are not affected by Corrosion or oxidation.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235475" y="305730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Proximity IR Sensor : Common Applications</a:t>
            </a:r>
            <a:endParaRPr sz="3000"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Distance Measurement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Can be used as a counter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Monitoring and control appliances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235475" y="305730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 interfacing: Beaglebone black and IR sensor</a:t>
            </a:r>
            <a:endParaRPr sz="30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1"/>
          </p:nvPr>
        </p:nvSpPr>
        <p:spPr>
          <a:xfrm>
            <a:off x="280675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Pin 17 of header 8 is connected to Motor IN1 terminal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Pin 18 of Header 8 is connected to Motor IN2 terminal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Pin 7 of header 8 is connected to IR Sensor 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Ground of bbb to ground of IR sensor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5v of bbb to positive terminal of IR sensor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235475" y="305730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Overview</a:t>
            </a:r>
            <a:endParaRPr sz="300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Coding in Beaglebone black can be done in C/C++ and  Python. For our project we are mostly using C/C++ programming language.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Before writing a code in nano editor, there can be some specific libraries and header files required to download to execute the program successfully.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this we have successfully download header file iobb.h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Downloading Libraries</a:t>
            </a:r>
            <a:endParaRPr sz="3000"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Login into Beaglebone black ssh debian @192.168.7.2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Checking the internet connection using Ping google.com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a directory named libr using </a:t>
            </a:r>
            <a:r>
              <a:rPr lang="en" sz="2000" u="sng">
                <a:solidFill>
                  <a:srgbClr val="FFFFFF"/>
                </a:solidFill>
              </a:rPr>
              <a:t>mkdir directory name </a:t>
            </a:r>
            <a:endParaRPr sz="2000" u="sng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Clone iobb.h libraries from git using </a:t>
            </a:r>
            <a:r>
              <a:rPr lang="en" sz="2000" u="sng">
                <a:solidFill>
                  <a:srgbClr val="FFFFFF"/>
                </a:solidFill>
              </a:rPr>
              <a:t>git clone “copying the repository link”</a:t>
            </a:r>
            <a:endParaRPr sz="2000" u="sng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and install the libraries in Beaglebone Black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Writing code in nano editor</a:t>
            </a:r>
            <a:endParaRPr sz="30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Connecting the beaglebone black using ssh debian@192.168.7.2 and enter default password temppwd.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Open the nano terminal using pir_s.c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Write the code for the interfacing ; use ctrl + o to save and ctrl + X to exit.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Code explanation</a:t>
            </a:r>
            <a:endParaRPr sz="3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FFFFFF"/>
                </a:solidFill>
              </a:rPr>
              <a:t>Step 1: </a:t>
            </a:r>
            <a:r>
              <a:rPr lang="en" sz="1500" u="sng">
                <a:solidFill>
                  <a:srgbClr val="FFFFFF"/>
                </a:solidFill>
              </a:rPr>
              <a:t>Including libraries</a:t>
            </a:r>
            <a:endParaRPr sz="1500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#include &lt;stdio.h&gt;  </a:t>
            </a:r>
            <a:r>
              <a:rPr lang="en" sz="1500">
                <a:solidFill>
                  <a:srgbClr val="00FF00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// includes standard I/O header files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#include &lt;iobb.h&gt;    </a:t>
            </a:r>
            <a:r>
              <a:rPr lang="en" sz="1500">
                <a:solidFill>
                  <a:srgbClr val="00FFFF"/>
                </a:solidFill>
              </a:rPr>
              <a:t> //includes GPIO I/O header files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#include &lt;unistd.h&gt; </a:t>
            </a:r>
            <a:r>
              <a:rPr lang="en" sz="1500">
                <a:solidFill>
                  <a:srgbClr val="00FFFF"/>
                </a:solidFill>
              </a:rPr>
              <a:t> //includes POSIX API library for adding delay in operation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18675" y="744575"/>
            <a:ext cx="8934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Interfacing of IR Sensor with Beaglebone Black</a:t>
            </a:r>
            <a:r>
              <a:rPr lang="en" sz="3500"/>
              <a:t> 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3000" u="sng"/>
              <a:t>(To detect an obstacle)</a:t>
            </a:r>
            <a:endParaRPr sz="3000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Code explanation</a:t>
            </a:r>
            <a:endParaRPr sz="3000"/>
          </a:p>
        </p:txBody>
      </p:sp>
      <p:sp>
        <p:nvSpPr>
          <p:cNvPr id="198" name="Google Shape;198;p33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FFFFFF"/>
                </a:solidFill>
              </a:rPr>
              <a:t>Step 2:</a:t>
            </a:r>
            <a:r>
              <a:rPr lang="en" sz="1500" u="sng">
                <a:solidFill>
                  <a:srgbClr val="FFFFFF"/>
                </a:solidFill>
              </a:rPr>
              <a:t> defining pins</a:t>
            </a:r>
            <a:endParaRPr sz="1500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#define Right 8,17  </a:t>
            </a:r>
            <a:r>
              <a:rPr lang="en" sz="1500">
                <a:solidFill>
                  <a:srgbClr val="00FFFF"/>
                </a:solidFill>
              </a:rPr>
              <a:t> //pin 17 of header 8 (IN1) - connected to DC Motor terminal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#define Left 8,18   </a:t>
            </a:r>
            <a:r>
              <a:rPr lang="en" sz="1500">
                <a:solidFill>
                  <a:srgbClr val="00FF00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//pin 18 of header 8 (IN2) - Connected to Dc Motor terminal 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#define IRbtwnDoor 8,7   </a:t>
            </a:r>
            <a:r>
              <a:rPr lang="en" sz="1500">
                <a:solidFill>
                  <a:srgbClr val="00FF00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//pin 7 of header 8- defining the digital Input pin of IR sensor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Code explanation</a:t>
            </a:r>
            <a:endParaRPr sz="300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FFFFFF"/>
                </a:solidFill>
              </a:rPr>
              <a:t>Step 3:  </a:t>
            </a:r>
            <a:r>
              <a:rPr lang="en" sz="1500" u="sng">
                <a:solidFill>
                  <a:srgbClr val="FFFFFF"/>
                </a:solidFill>
              </a:rPr>
              <a:t>start of main function and setting gpio pins</a:t>
            </a:r>
            <a:endParaRPr sz="1500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int main(void)       </a:t>
            </a:r>
            <a:r>
              <a:rPr lang="en" sz="1500">
                <a:solidFill>
                  <a:srgbClr val="00FF00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// main function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{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iolib_init();    </a:t>
            </a:r>
            <a:r>
              <a:rPr lang="en" sz="1500">
                <a:solidFill>
                  <a:srgbClr val="00FF00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// initializing GPIO I/O library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iolib_setdir(IRbtwnDoor, DigitalIn);  </a:t>
            </a:r>
            <a:r>
              <a:rPr lang="en" sz="1500">
                <a:solidFill>
                  <a:srgbClr val="00FFFF"/>
                </a:solidFill>
              </a:rPr>
              <a:t> //setting GPIO pin of IR sensor for input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iolib_setdir(Right, DigitalOut);     </a:t>
            </a:r>
            <a:r>
              <a:rPr lang="en" sz="1500">
                <a:solidFill>
                  <a:srgbClr val="00FFFF"/>
                </a:solidFill>
              </a:rPr>
              <a:t> //setting GPIO pin of IN1 of relay module as output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iolib_setdir(Left, DigitalOut);    </a:t>
            </a:r>
            <a:r>
              <a:rPr lang="en" sz="1500">
                <a:solidFill>
                  <a:schemeClr val="accent4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 //setting GPIO pin of IN2 of relay module as output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Code explanation</a:t>
            </a:r>
            <a:endParaRPr sz="300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1"/>
          </p:nvPr>
        </p:nvSpPr>
        <p:spPr>
          <a:xfrm>
            <a:off x="311700" y="788750"/>
            <a:ext cx="8520600" cy="4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FFFFFF"/>
                </a:solidFill>
              </a:rPr>
              <a:t>Step 4: </a:t>
            </a:r>
            <a:r>
              <a:rPr lang="en" sz="1500" u="sng">
                <a:solidFill>
                  <a:srgbClr val="FFFFFF"/>
                </a:solidFill>
              </a:rPr>
              <a:t>Logic for operation</a:t>
            </a:r>
            <a:endParaRPr sz="1500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while(1)  </a:t>
            </a:r>
            <a:r>
              <a:rPr lang="en" sz="1100">
                <a:solidFill>
                  <a:srgbClr val="00FFFF"/>
                </a:solidFill>
              </a:rPr>
              <a:t>//continuous loop- means it will repeatedly execute the target statement until the condition is true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{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if (is_high(IRbtwnDoor))  </a:t>
            </a:r>
            <a:r>
              <a:rPr lang="en" sz="1100">
                <a:solidFill>
                  <a:srgbClr val="00FFFF"/>
                </a:solidFill>
              </a:rPr>
              <a:t>//if pin 8 of header is low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{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printf("Motor Start \n");  </a:t>
            </a:r>
            <a:r>
              <a:rPr lang="en" sz="1100">
                <a:solidFill>
                  <a:srgbClr val="00FFFF"/>
                </a:solidFill>
              </a:rPr>
              <a:t>//print on terminal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pin_high(Right);       </a:t>
            </a:r>
            <a:r>
              <a:rPr lang="en" sz="1100">
                <a:solidFill>
                  <a:srgbClr val="00FFFF"/>
                </a:solidFill>
              </a:rPr>
              <a:t> //in1 pin of relay motor is high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pin_low(Left);          </a:t>
            </a:r>
            <a:r>
              <a:rPr lang="en" sz="1100">
                <a:solidFill>
                  <a:srgbClr val="00FFFF"/>
                </a:solidFill>
              </a:rPr>
              <a:t> //in2 pin of relay motor is low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usleep(1200000);  </a:t>
            </a:r>
            <a:r>
              <a:rPr lang="en" sz="1100">
                <a:solidFill>
                  <a:srgbClr val="00FFFF"/>
                </a:solidFill>
              </a:rPr>
              <a:t>//delay operation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}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if (is_low(IRbtwnDoor))  </a:t>
            </a:r>
            <a:r>
              <a:rPr lang="en" sz="1100">
                <a:solidFill>
                  <a:srgbClr val="00FFFF"/>
                </a:solidFill>
              </a:rPr>
              <a:t>// if pin 8 of header is high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{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printf("Motor Stop \n");   </a:t>
            </a:r>
            <a:r>
              <a:rPr lang="en" sz="1100">
                <a:solidFill>
                  <a:srgbClr val="00FFFF"/>
                </a:solidFill>
              </a:rPr>
              <a:t>//print on terminal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pin_low(Right);           </a:t>
            </a:r>
            <a:r>
              <a:rPr lang="en" sz="1100">
                <a:solidFill>
                  <a:srgbClr val="00FFFF"/>
                </a:solidFill>
              </a:rPr>
              <a:t>//in1 pin of relay motor is low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pin_low(Left);          </a:t>
            </a:r>
            <a:r>
              <a:rPr lang="en" sz="1100">
                <a:solidFill>
                  <a:srgbClr val="00FFFF"/>
                </a:solidFill>
              </a:rPr>
              <a:t>  //in2 pin of relay motor is low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usleep(1200000);      </a:t>
            </a:r>
            <a:r>
              <a:rPr lang="en" sz="1100">
                <a:solidFill>
                  <a:srgbClr val="00FFFF"/>
                </a:solidFill>
              </a:rPr>
              <a:t>//delay operation</a:t>
            </a:r>
            <a:endParaRPr sz="11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Code explanation</a:t>
            </a:r>
            <a:endParaRPr sz="3000"/>
          </a:p>
        </p:txBody>
      </p:sp>
      <p:sp>
        <p:nvSpPr>
          <p:cNvPr id="216" name="Google Shape;216;p36"/>
          <p:cNvSpPr txBox="1">
            <a:spLocks noGrp="1"/>
          </p:cNvSpPr>
          <p:nvPr>
            <p:ph type="subTitle" idx="1"/>
          </p:nvPr>
        </p:nvSpPr>
        <p:spPr>
          <a:xfrm>
            <a:off x="311700" y="788750"/>
            <a:ext cx="8520600" cy="4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FFFFFF"/>
                </a:solidFill>
              </a:rPr>
              <a:t>Step 4: </a:t>
            </a:r>
            <a:r>
              <a:rPr lang="en" sz="1500" u="sng">
                <a:solidFill>
                  <a:srgbClr val="FFFFFF"/>
                </a:solidFill>
              </a:rPr>
              <a:t>End of program</a:t>
            </a:r>
            <a:endParaRPr sz="1500" u="sng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iolib_free();   </a:t>
            </a:r>
            <a:r>
              <a:rPr lang="en" sz="1500">
                <a:solidFill>
                  <a:srgbClr val="00FFFF"/>
                </a:solidFill>
              </a:rPr>
              <a:t>//end of program (freed library resources)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return(0);   </a:t>
            </a:r>
            <a:r>
              <a:rPr lang="en" sz="1500">
                <a:solidFill>
                  <a:srgbClr val="00FFFF"/>
                </a:solidFill>
              </a:rPr>
              <a:t>//return a value</a:t>
            </a:r>
            <a:endParaRPr sz="15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ScreenShot</a:t>
            </a:r>
            <a:endParaRPr sz="3000"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75" y="775550"/>
            <a:ext cx="7720051" cy="43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ScreenShot</a:t>
            </a:r>
            <a:endParaRPr sz="3000"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25" y="806175"/>
            <a:ext cx="7615301" cy="41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Coding: Output</a:t>
            </a:r>
            <a:endParaRPr sz="300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50" y="844525"/>
            <a:ext cx="7100755" cy="3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 : Picture</a:t>
            </a:r>
            <a:endParaRPr sz="3000"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50" y="767325"/>
            <a:ext cx="5528175" cy="425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</a:t>
            </a:r>
            <a:endParaRPr sz="3000"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When I run my code on bbb the DC motor did not start. Because the connections were loose. I made the connections again and then it ran successfully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While writing the code It was difficult for me to understand the logic of IR sensor. Hence when I initially wrote the code the logic was opposite. But eventually it turned out as it was meant to be.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ctrTitle"/>
          </p:nvPr>
        </p:nvSpPr>
        <p:spPr>
          <a:xfrm>
            <a:off x="311700" y="132625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subTitle" idx="1"/>
          </p:nvPr>
        </p:nvSpPr>
        <p:spPr>
          <a:xfrm>
            <a:off x="311700" y="1026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By making the above connections I was successfully able to run the code on my hardware.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desired output was achieved by the above procedure from all the hardware and software components.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311700" y="383900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Content:</a:t>
            </a:r>
            <a:endParaRPr sz="3000"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479575" y="1362925"/>
            <a:ext cx="85206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Importance of interfacing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Hardware Requirements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Software requirements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Beaglebone Black : Features, Compatibility, connectivity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Proximity IR sensor : Advantages, applications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Hardware Interfacing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Software Coding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Code Explanation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Troubleshooting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Conclusion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References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/>
        </p:nvSpPr>
        <p:spPr>
          <a:xfrm>
            <a:off x="86850" y="74450"/>
            <a:ext cx="89283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</a:rPr>
              <a:t>References</a:t>
            </a:r>
            <a:endParaRPr sz="2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Retrieved from seeedstudio. 2019, all about proximity sensors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URL: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https://www.seeedstudio.com/blog/2019/12/19/all-about-proximity-sensors-which-type-to-use/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Retrieved from Beagleboard.org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URL: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https://beagleboard.org/black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Retrieved from Open group.org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URL: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https://pubs.opengroup.org/onlinepubs/000095399/functions/usleep.html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595959"/>
                </a:solidFill>
              </a:rPr>
              <a:t>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/>
        </p:nvSpPr>
        <p:spPr>
          <a:xfrm>
            <a:off x="86850" y="74450"/>
            <a:ext cx="89283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</a:rPr>
              <a:t>References</a:t>
            </a:r>
            <a:endParaRPr sz="2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Shabaz Github (2019, August 17). Retrieved from</a:t>
            </a:r>
            <a:r>
              <a:rPr lang="en" sz="2000">
                <a:solidFill>
                  <a:srgbClr val="595959"/>
                </a:solidFill>
              </a:rPr>
              <a:t>  </a:t>
            </a:r>
            <a:r>
              <a:rPr lang="en" sz="20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https://github.com/shabaz123/iobb</a:t>
            </a:r>
            <a:endParaRPr sz="2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Shabaz (2019,August 14) Element14.com Retrieved from </a:t>
            </a:r>
            <a:r>
              <a:rPr lang="en" sz="20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https://www.element14.com/community/community/designcenter/single-board-computers/next-genbeaglebone/blog/2019/08/15/beaglebone-black-bbb-io-gpio-spi-and-i2c-library-for-c-2019-edition</a:t>
            </a:r>
            <a:endParaRPr sz="2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Usleep Linux manual page (2017,September 15) Retrieved from </a:t>
            </a:r>
            <a:r>
              <a:rPr lang="en" sz="20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https://man7.org/linux/man-pages/man3/usleep.3.html</a:t>
            </a:r>
            <a:r>
              <a:rPr lang="en" sz="2000">
                <a:solidFill>
                  <a:srgbClr val="595959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311700" y="383900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Importance of this interfacing in our project</a:t>
            </a:r>
            <a:endParaRPr sz="300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311700" y="1458850"/>
            <a:ext cx="85206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 embedded systems various aspects are analyzed and determine for the overall success of the project. One of the most important part of any project is the </a:t>
            </a:r>
            <a:r>
              <a:rPr lang="en" sz="2000" b="1" u="sng">
                <a:solidFill>
                  <a:srgbClr val="FFFFFF"/>
                </a:solidFill>
              </a:rPr>
              <a:t>security</a:t>
            </a:r>
            <a:r>
              <a:rPr lang="en" sz="2000">
                <a:solidFill>
                  <a:srgbClr val="FFFFFF"/>
                </a:solidFill>
              </a:rPr>
              <a:t> of the user whether its physical security or security of their crucial information. Therefore, the design of the project must be finalized by keeping the security of the user a priority. Hence in our project we are using the </a:t>
            </a:r>
            <a:r>
              <a:rPr lang="en" sz="2000" b="1" u="sng">
                <a:solidFill>
                  <a:srgbClr val="FFFFFF"/>
                </a:solidFill>
              </a:rPr>
              <a:t>IR sensor to detect any obstacle while the garage door is being closed</a:t>
            </a:r>
            <a:r>
              <a:rPr lang="en" sz="2000">
                <a:solidFill>
                  <a:srgbClr val="FFFFFF"/>
                </a:solidFill>
              </a:rPr>
              <a:t> to prevent any potential damage.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/>
          </p:nvPr>
        </p:nvSpPr>
        <p:spPr>
          <a:xfrm>
            <a:off x="311700" y="383900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 Requirements:</a:t>
            </a:r>
            <a:endParaRPr sz="30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311700" y="1458850"/>
            <a:ext cx="85206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Beaglebone Black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Proximity IR sensor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Jumper wires and Breadboard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L298N Motor driver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Dc motor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USB Cables 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Host machine (Laptop)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311700" y="383900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Requirements:</a:t>
            </a:r>
            <a:endParaRPr sz="300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311700" y="1458850"/>
            <a:ext cx="85206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Linux based OS (Debian)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GNU Compiler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Nano Editor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Libraries(required for the component interfacing)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311700" y="24430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Beaglebone Black : Features</a:t>
            </a:r>
            <a:endParaRPr sz="3000"/>
          </a:p>
        </p:txBody>
      </p:sp>
      <p:sp>
        <p:nvSpPr>
          <p:cNvPr id="112" name="Google Shape;112;p20"/>
          <p:cNvSpPr txBox="1"/>
          <p:nvPr/>
        </p:nvSpPr>
        <p:spPr>
          <a:xfrm>
            <a:off x="718950" y="893450"/>
            <a:ext cx="80064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BeagleBone Black is a low-cost, community-supported development platform for developers.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consists of two header P8 and P9 having numbers of input and output pin.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also use different communication protocols to communicate with components like I2C, UART, GPIO etc.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has AM335x 1GHz ARM Cortex-A8 processor with 512MB DDR3 RAM.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also have 4GB 8-bit eMMC on board flash memory.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311700" y="24430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Beaglebone Black : Software Compatibility</a:t>
            </a:r>
            <a:endParaRPr sz="3000"/>
          </a:p>
        </p:txBody>
      </p:sp>
      <p:sp>
        <p:nvSpPr>
          <p:cNvPr id="118" name="Google Shape;118;p21"/>
          <p:cNvSpPr txBox="1"/>
          <p:nvPr/>
        </p:nvSpPr>
        <p:spPr>
          <a:xfrm>
            <a:off x="718950" y="893450"/>
            <a:ext cx="80064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Debian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Android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Ubuntu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Cloud Ide on Node.js w/ BoneScript library etc.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311700" y="244300"/>
            <a:ext cx="85206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Beaglebone Black : Connectivity</a:t>
            </a:r>
            <a:endParaRPr sz="3000"/>
          </a:p>
        </p:txBody>
      </p:sp>
      <p:sp>
        <p:nvSpPr>
          <p:cNvPr id="124" name="Google Shape;124;p22"/>
          <p:cNvSpPr txBox="1"/>
          <p:nvPr/>
        </p:nvSpPr>
        <p:spPr>
          <a:xfrm>
            <a:off x="718950" y="893450"/>
            <a:ext cx="80064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Ethernet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HDMI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USB Client for Power and Communications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USb Host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2*46 Header Pins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PresentationFormat>On-screen Show (16:9)</PresentationFormat>
  <Paragraphs>187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Simple Dark</vt:lpstr>
      <vt:lpstr>IOT Based Garage Door Opener</vt:lpstr>
      <vt:lpstr>Interfacing of IR Sensor with Beaglebone Black    (To detect an obstacle)</vt:lpstr>
      <vt:lpstr>Content:</vt:lpstr>
      <vt:lpstr>Importance of this interfacing in our project</vt:lpstr>
      <vt:lpstr>Hardware Requirements:</vt:lpstr>
      <vt:lpstr>Software Requirements:</vt:lpstr>
      <vt:lpstr>Beaglebone Black : Features</vt:lpstr>
      <vt:lpstr>Beaglebone Black : Software Compatibility</vt:lpstr>
      <vt:lpstr>Beaglebone Black : Connectivity</vt:lpstr>
      <vt:lpstr>Beaglebone Black</vt:lpstr>
      <vt:lpstr>Proximity IR Sensor</vt:lpstr>
      <vt:lpstr>Proximity IR Sensor</vt:lpstr>
      <vt:lpstr>Proximity IR Sensor : Advantages</vt:lpstr>
      <vt:lpstr>Proximity IR Sensor : Common Applications</vt:lpstr>
      <vt:lpstr>Hardware interfacing: Beaglebone black and IR sensor</vt:lpstr>
      <vt:lpstr>Software Coding: Overview</vt:lpstr>
      <vt:lpstr>Software Coding: Downloading Libraries</vt:lpstr>
      <vt:lpstr>Software Coding: Writing code in nano editor</vt:lpstr>
      <vt:lpstr>Software Coding: Code explanation</vt:lpstr>
      <vt:lpstr>Software Coding: Code explanation</vt:lpstr>
      <vt:lpstr>Software Coding: Code explanation</vt:lpstr>
      <vt:lpstr>Software Coding: Code explanation</vt:lpstr>
      <vt:lpstr>Software Coding: Code explanation</vt:lpstr>
      <vt:lpstr>Software Coding: ScreenShot</vt:lpstr>
      <vt:lpstr>Software Coding: ScreenShot</vt:lpstr>
      <vt:lpstr>Software Coding: Output</vt:lpstr>
      <vt:lpstr>Hardware : Picture</vt:lpstr>
      <vt:lpstr>Troubleshooting</vt:lpstr>
      <vt:lpstr>Conclusion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Garage Door Opener</dc:title>
  <dc:creator>pc</dc:creator>
  <cp:lastModifiedBy>pc</cp:lastModifiedBy>
  <cp:revision>1</cp:revision>
  <dcterms:modified xsi:type="dcterms:W3CDTF">2021-03-22T02:09:08Z</dcterms:modified>
</cp:coreProperties>
</file>