
<file path=[Content_Types].xml><?xml version="1.0" encoding="utf-8"?>
<Types xmlns="http://schemas.openxmlformats.org/package/2006/content-types">
  <Default Extension="jpeg" ContentType="image/jpeg"/>
  <Default Extension="jpg" ContentType="image/unknow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40" r:id="rId2"/>
    <p:sldMasterId id="2147483852" r:id="rId3"/>
  </p:sldMasterIdLst>
  <p:sldIdLst>
    <p:sldId id="256" r:id="rId4"/>
    <p:sldId id="257" r:id="rId5"/>
    <p:sldId id="258"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779139FD-1E87-4B79-B1F1-56B8268D6C52}" type="datetimeFigureOut">
              <a:rPr lang="en-IN" smtClean="0"/>
              <a:t>17-09-2022</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76CE3C2-1B2C-4847-862B-E0FBBCCF9D18}"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CE3C2-1B2C-4847-862B-E0FBBCCF9D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CE3C2-1B2C-4847-862B-E0FBBCCF9D1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1AE0-BB9B-562E-9A15-0BD7DCFE9B9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9D4AE4A-B363-9B48-A106-00CD1FFA78D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72A363-A4F1-655A-6AB4-31B6FD584003}"/>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a:extLst>
              <a:ext uri="{FF2B5EF4-FFF2-40B4-BE49-F238E27FC236}">
                <a16:creationId xmlns:a16="http://schemas.microsoft.com/office/drawing/2014/main" id="{9FE7AEDA-CE14-A051-13B3-1AAE451D6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3C0A9-F462-DB56-DAEF-67D8B812F4C4}"/>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967981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3FC1-CA86-4FE3-BB7F-9FF8BE7DA7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7A98A-764A-98D4-6B98-3EAD70604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C516B2-9E19-B3F9-FF9D-1C73879FE0CF}"/>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a:extLst>
              <a:ext uri="{FF2B5EF4-FFF2-40B4-BE49-F238E27FC236}">
                <a16:creationId xmlns:a16="http://schemas.microsoft.com/office/drawing/2014/main" id="{165B85D3-5341-D75F-34C7-F0EB1523F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3A648-E00D-6C3D-096D-9DB51F8509AC}"/>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1756669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2A17-AAB3-AB86-9977-FFF7DEA4AD9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F6C884-6708-D8F0-2D3C-5675CEA58E2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A75B7-E906-2C84-E11A-BCAC119C4207}"/>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a:extLst>
              <a:ext uri="{FF2B5EF4-FFF2-40B4-BE49-F238E27FC236}">
                <a16:creationId xmlns:a16="http://schemas.microsoft.com/office/drawing/2014/main" id="{66D9B763-6FDF-B29D-0C40-71D8FBD5E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FCA3A-296C-F2BD-9246-08D0D759BDFA}"/>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3768527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1143-09F2-78BE-39AB-54E37819BC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4F0B47-24E4-88B0-2FB9-35AF13124A7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A77993-BEDE-DF2A-C682-E684599A156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5B088F-2C7D-6DDF-ECCB-C10B9D6F245C}"/>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6" name="Footer Placeholder 5">
            <a:extLst>
              <a:ext uri="{FF2B5EF4-FFF2-40B4-BE49-F238E27FC236}">
                <a16:creationId xmlns:a16="http://schemas.microsoft.com/office/drawing/2014/main" id="{898237F4-D0A3-D555-66AF-B5C7003E86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5FAA90-20E0-BC86-0608-BAE860C5CC7A}"/>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1740167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C9FE-AB88-A5FC-6248-F47CB7309E7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6957A6-9D67-40CF-599E-08C385BAC5F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45DBE6A-37F1-781C-BD19-9B64D529FA4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9995A5-A2C8-7421-8357-4F8F5C7F428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B6CC6-2AA0-173B-AFB7-4DC29B8BB54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8A3339-5613-7F25-9131-8FDD67620999}"/>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8" name="Footer Placeholder 7">
            <a:extLst>
              <a:ext uri="{FF2B5EF4-FFF2-40B4-BE49-F238E27FC236}">
                <a16:creationId xmlns:a16="http://schemas.microsoft.com/office/drawing/2014/main" id="{5271B573-A394-0684-7678-EF0CC39223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3D1BC1-6F12-1624-2FFA-0626A16CE483}"/>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1760814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554-0696-48B2-A0FA-DDEC905D83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C53B91-8563-6E9B-BD22-D52BF5E37EAB}"/>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4" name="Footer Placeholder 3">
            <a:extLst>
              <a:ext uri="{FF2B5EF4-FFF2-40B4-BE49-F238E27FC236}">
                <a16:creationId xmlns:a16="http://schemas.microsoft.com/office/drawing/2014/main" id="{568BE77D-AE61-DFE6-68B2-A36C5D46A0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5FA7F0-D216-B765-AF2F-3BC9A74D5036}"/>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17175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D5A4F-B8E5-DEDA-7051-A10203D12C55}"/>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3" name="Footer Placeholder 2">
            <a:extLst>
              <a:ext uri="{FF2B5EF4-FFF2-40B4-BE49-F238E27FC236}">
                <a16:creationId xmlns:a16="http://schemas.microsoft.com/office/drawing/2014/main" id="{DB28BE1F-D894-22D3-E224-46F4E31E31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8B3969-E9C7-0E8F-ECF0-D5EC2D608EA3}"/>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2356835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BFC9-8EB6-1E44-3CCE-101922BBB49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6DA947-0D11-5FD1-EDEC-3B67A1DD86C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F28DCD-49D0-0B3D-02D7-83FCC267C45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B6031A7-5900-4BFE-B338-90875C706F4F}"/>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6" name="Footer Placeholder 5">
            <a:extLst>
              <a:ext uri="{FF2B5EF4-FFF2-40B4-BE49-F238E27FC236}">
                <a16:creationId xmlns:a16="http://schemas.microsoft.com/office/drawing/2014/main" id="{740601DC-169A-9F18-55FC-B268957326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73719-4CEC-EAA6-A548-8E4792A1EA64}"/>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392787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CE3C2-1B2C-4847-862B-E0FBBCCF9D18}"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6BAF-6018-6758-180B-F69FDD92B66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AEF277-D833-9A47-780A-A237FDD5812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3797098-6D1A-9308-9711-A1EBCC2786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BE978F-669B-12D2-213C-260AF349A9EE}"/>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6" name="Footer Placeholder 5">
            <a:extLst>
              <a:ext uri="{FF2B5EF4-FFF2-40B4-BE49-F238E27FC236}">
                <a16:creationId xmlns:a16="http://schemas.microsoft.com/office/drawing/2014/main" id="{CD9305E1-8E0F-160D-9FFC-D4E2C3F2BC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3E090C-0EA6-4EA7-4D49-7FE954A75CC9}"/>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2880759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901C-C6F6-71BB-5489-F62DEA31F1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66F0FB-46C1-29D4-5D93-F585EA6A5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76D5EA-C062-505D-BDB2-9DAE3B03E131}"/>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a:extLst>
              <a:ext uri="{FF2B5EF4-FFF2-40B4-BE49-F238E27FC236}">
                <a16:creationId xmlns:a16="http://schemas.microsoft.com/office/drawing/2014/main" id="{2EA56EEA-15E9-864C-6EB9-081406E35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1A9F5-BF7F-C51D-372C-27AC3F4F0BBC}"/>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3459232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CF0F9-F073-272D-EDE7-2928D47A5ED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00D899-BCEB-ED58-D916-AAECC445BA7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2C98AA-3242-B6FC-EFCD-106C21F7B1CE}"/>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a:extLst>
              <a:ext uri="{FF2B5EF4-FFF2-40B4-BE49-F238E27FC236}">
                <a16:creationId xmlns:a16="http://schemas.microsoft.com/office/drawing/2014/main" id="{058EB82E-5320-DE8A-1828-E43B5D81D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77D52-EB67-009F-1B2F-B0D42E1CC455}"/>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2262998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1AE0-BB9B-562E-9A15-0BD7DCFE9B9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9D4AE4A-B363-9B48-A106-00CD1FFA78D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72A363-A4F1-655A-6AB4-31B6FD584003}"/>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a:extLst>
              <a:ext uri="{FF2B5EF4-FFF2-40B4-BE49-F238E27FC236}">
                <a16:creationId xmlns:a16="http://schemas.microsoft.com/office/drawing/2014/main" id="{9FE7AEDA-CE14-A051-13B3-1AAE451D6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3C0A9-F462-DB56-DAEF-67D8B812F4C4}"/>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2555493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3FC1-CA86-4FE3-BB7F-9FF8BE7DA7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7A98A-764A-98D4-6B98-3EAD70604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C516B2-9E19-B3F9-FF9D-1C73879FE0CF}"/>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a:extLst>
              <a:ext uri="{FF2B5EF4-FFF2-40B4-BE49-F238E27FC236}">
                <a16:creationId xmlns:a16="http://schemas.microsoft.com/office/drawing/2014/main" id="{165B85D3-5341-D75F-34C7-F0EB1523F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3A648-E00D-6C3D-096D-9DB51F8509AC}"/>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467368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2A17-AAB3-AB86-9977-FFF7DEA4AD9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F6C884-6708-D8F0-2D3C-5675CEA58E2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A75B7-E906-2C84-E11A-BCAC119C4207}"/>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a:extLst>
              <a:ext uri="{FF2B5EF4-FFF2-40B4-BE49-F238E27FC236}">
                <a16:creationId xmlns:a16="http://schemas.microsoft.com/office/drawing/2014/main" id="{66D9B763-6FDF-B29D-0C40-71D8FBD5E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FCA3A-296C-F2BD-9246-08D0D759BDFA}"/>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2795773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1143-09F2-78BE-39AB-54E37819BC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4F0B47-24E4-88B0-2FB9-35AF13124A7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A77993-BEDE-DF2A-C682-E684599A156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5B088F-2C7D-6DDF-ECCB-C10B9D6F245C}"/>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6" name="Footer Placeholder 5">
            <a:extLst>
              <a:ext uri="{FF2B5EF4-FFF2-40B4-BE49-F238E27FC236}">
                <a16:creationId xmlns:a16="http://schemas.microsoft.com/office/drawing/2014/main" id="{898237F4-D0A3-D555-66AF-B5C7003E86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5FAA90-20E0-BC86-0608-BAE860C5CC7A}"/>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1498944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C9FE-AB88-A5FC-6248-F47CB7309E7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6957A6-9D67-40CF-599E-08C385BAC5F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45DBE6A-37F1-781C-BD19-9B64D529FA4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9995A5-A2C8-7421-8357-4F8F5C7F428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B6CC6-2AA0-173B-AFB7-4DC29B8BB54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8A3339-5613-7F25-9131-8FDD67620999}"/>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8" name="Footer Placeholder 7">
            <a:extLst>
              <a:ext uri="{FF2B5EF4-FFF2-40B4-BE49-F238E27FC236}">
                <a16:creationId xmlns:a16="http://schemas.microsoft.com/office/drawing/2014/main" id="{5271B573-A394-0684-7678-EF0CC39223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3D1BC1-6F12-1624-2FFA-0626A16CE483}"/>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8849253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554-0696-48B2-A0FA-DDEC905D83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C53B91-8563-6E9B-BD22-D52BF5E37EAB}"/>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4" name="Footer Placeholder 3">
            <a:extLst>
              <a:ext uri="{FF2B5EF4-FFF2-40B4-BE49-F238E27FC236}">
                <a16:creationId xmlns:a16="http://schemas.microsoft.com/office/drawing/2014/main" id="{568BE77D-AE61-DFE6-68B2-A36C5D46A0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5FA7F0-D216-B765-AF2F-3BC9A74D5036}"/>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21075543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D5A4F-B8E5-DEDA-7051-A10203D12C55}"/>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3" name="Footer Placeholder 2">
            <a:extLst>
              <a:ext uri="{FF2B5EF4-FFF2-40B4-BE49-F238E27FC236}">
                <a16:creationId xmlns:a16="http://schemas.microsoft.com/office/drawing/2014/main" id="{DB28BE1F-D894-22D3-E224-46F4E31E31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8B3969-E9C7-0E8F-ECF0-D5EC2D608EA3}"/>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93869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6CE3C2-1B2C-4847-862B-E0FBBCCF9D18}"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BFC9-8EB6-1E44-3CCE-101922BBB49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6DA947-0D11-5FD1-EDEC-3B67A1DD86C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F28DCD-49D0-0B3D-02D7-83FCC267C45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B6031A7-5900-4BFE-B338-90875C706F4F}"/>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6" name="Footer Placeholder 5">
            <a:extLst>
              <a:ext uri="{FF2B5EF4-FFF2-40B4-BE49-F238E27FC236}">
                <a16:creationId xmlns:a16="http://schemas.microsoft.com/office/drawing/2014/main" id="{740601DC-169A-9F18-55FC-B268957326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73719-4CEC-EAA6-A548-8E4792A1EA64}"/>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2881231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6BAF-6018-6758-180B-F69FDD92B66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AEF277-D833-9A47-780A-A237FDD5812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3797098-6D1A-9308-9711-A1EBCC2786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BE978F-669B-12D2-213C-260AF349A9EE}"/>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6" name="Footer Placeholder 5">
            <a:extLst>
              <a:ext uri="{FF2B5EF4-FFF2-40B4-BE49-F238E27FC236}">
                <a16:creationId xmlns:a16="http://schemas.microsoft.com/office/drawing/2014/main" id="{CD9305E1-8E0F-160D-9FFC-D4E2C3F2BC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3E090C-0EA6-4EA7-4D49-7FE954A75CC9}"/>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19089373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901C-C6F6-71BB-5489-F62DEA31F1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66F0FB-46C1-29D4-5D93-F585EA6A5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76D5EA-C062-505D-BDB2-9DAE3B03E131}"/>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a:extLst>
              <a:ext uri="{FF2B5EF4-FFF2-40B4-BE49-F238E27FC236}">
                <a16:creationId xmlns:a16="http://schemas.microsoft.com/office/drawing/2014/main" id="{2EA56EEA-15E9-864C-6EB9-081406E35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1A9F5-BF7F-C51D-372C-27AC3F4F0BBC}"/>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17891971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CF0F9-F073-272D-EDE7-2928D47A5ED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00D899-BCEB-ED58-D916-AAECC445BA7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2C98AA-3242-B6FC-EFCD-106C21F7B1CE}"/>
              </a:ext>
            </a:extLst>
          </p:cNvPr>
          <p:cNvSpPr>
            <a:spLocks noGrp="1"/>
          </p:cNvSpPr>
          <p:nvPr>
            <p:ph type="dt" sz="half" idx="10"/>
          </p:nvPr>
        </p:nvSpPr>
        <p:spPr/>
        <p:txBody>
          <a:bodyPr/>
          <a:lstStyle/>
          <a:p>
            <a:fld id="{779139FD-1E87-4B79-B1F1-56B8268D6C52}" type="datetimeFigureOut">
              <a:rPr lang="en-IN" smtClean="0"/>
              <a:t>17-09-2022</a:t>
            </a:fld>
            <a:endParaRPr lang="en-IN"/>
          </a:p>
        </p:txBody>
      </p:sp>
      <p:sp>
        <p:nvSpPr>
          <p:cNvPr id="5" name="Footer Placeholder 4">
            <a:extLst>
              <a:ext uri="{FF2B5EF4-FFF2-40B4-BE49-F238E27FC236}">
                <a16:creationId xmlns:a16="http://schemas.microsoft.com/office/drawing/2014/main" id="{058EB82E-5320-DE8A-1828-E43B5D81D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77D52-EB67-009F-1B2F-B0D42E1CC455}"/>
              </a:ext>
            </a:extLst>
          </p:cNvPr>
          <p:cNvSpPr>
            <a:spLocks noGrp="1"/>
          </p:cNvSpPr>
          <p:nvPr>
            <p:ph type="sldNum" sz="quarter" idx="12"/>
          </p:nvPr>
        </p:nvSpPr>
        <p:spPr/>
        <p:txBody>
          <a:bodyPr/>
          <a:lstStyle/>
          <a:p>
            <a:fld id="{D76CE3C2-1B2C-4847-862B-E0FBBCCF9D18}" type="slidenum">
              <a:rPr lang="en-IN" smtClean="0"/>
              <a:t>‹#›</a:t>
            </a:fld>
            <a:endParaRPr lang="en-IN"/>
          </a:p>
        </p:txBody>
      </p:sp>
    </p:spTree>
    <p:extLst>
      <p:ext uri="{BB962C8B-B14F-4D97-AF65-F5344CB8AC3E}">
        <p14:creationId xmlns:p14="http://schemas.microsoft.com/office/powerpoint/2010/main" val="331751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79139FD-1E87-4B79-B1F1-56B8268D6C52}"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CE3C2-1B2C-4847-862B-E0FBBCCF9D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9139FD-1E87-4B79-B1F1-56B8268D6C52}"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6CE3C2-1B2C-4847-862B-E0FBBCCF9D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779139FD-1E87-4B79-B1F1-56B8268D6C52}"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6CE3C2-1B2C-4847-862B-E0FBBCCF9D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779139FD-1E87-4B79-B1F1-56B8268D6C52}" type="datetimeFigureOut">
              <a:rPr lang="en-IN" smtClean="0"/>
              <a:t>17-09-2022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6CE3C2-1B2C-4847-862B-E0FBBCCF9D18}"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79139FD-1E87-4B79-B1F1-56B8268D6C52}"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CE3C2-1B2C-4847-862B-E0FBBCCF9D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779139FD-1E87-4B79-B1F1-56B8268D6C52}"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6CE3C2-1B2C-4847-862B-E0FBBCCF9D18}"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79139FD-1E87-4B79-B1F1-56B8268D6C52}" type="datetimeFigureOut">
              <a:rPr lang="en-IN" smtClean="0"/>
              <a:t>17-09-2022</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76CE3C2-1B2C-4847-862B-E0FBBCCF9D18}"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F9BFD-ECC3-CC73-7928-B417CA59DB1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9BEF2B-D85A-FD21-9610-D3AC0434E8D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436FB9-74F7-126E-2585-3762312C84A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79139FD-1E87-4B79-B1F1-56B8268D6C52}" type="datetimeFigureOut">
              <a:rPr lang="en-IN" smtClean="0"/>
              <a:t>17-09-2022</a:t>
            </a:fld>
            <a:endParaRPr lang="en-IN"/>
          </a:p>
        </p:txBody>
      </p:sp>
      <p:sp>
        <p:nvSpPr>
          <p:cNvPr id="5" name="Footer Placeholder 4">
            <a:extLst>
              <a:ext uri="{FF2B5EF4-FFF2-40B4-BE49-F238E27FC236}">
                <a16:creationId xmlns:a16="http://schemas.microsoft.com/office/drawing/2014/main" id="{C05B3E82-E84A-1733-981E-0859CCF19BF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848653-B9B5-51C2-A3C7-5239C3BABD1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6CE3C2-1B2C-4847-862B-E0FBBCCF9D18}" type="slidenum">
              <a:rPr lang="en-IN" smtClean="0"/>
              <a:t>‹#›</a:t>
            </a:fld>
            <a:endParaRPr lang="en-IN"/>
          </a:p>
        </p:txBody>
      </p:sp>
    </p:spTree>
    <p:extLst>
      <p:ext uri="{BB962C8B-B14F-4D97-AF65-F5344CB8AC3E}">
        <p14:creationId xmlns:p14="http://schemas.microsoft.com/office/powerpoint/2010/main" val="45075871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F9BFD-ECC3-CC73-7928-B417CA59DB1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9BEF2B-D85A-FD21-9610-D3AC0434E8D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436FB9-74F7-126E-2585-3762312C84A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79139FD-1E87-4B79-B1F1-56B8268D6C52}" type="datetimeFigureOut">
              <a:rPr lang="en-IN" smtClean="0"/>
              <a:t>17-09-2022</a:t>
            </a:fld>
            <a:endParaRPr lang="en-IN"/>
          </a:p>
        </p:txBody>
      </p:sp>
      <p:sp>
        <p:nvSpPr>
          <p:cNvPr id="5" name="Footer Placeholder 4">
            <a:extLst>
              <a:ext uri="{FF2B5EF4-FFF2-40B4-BE49-F238E27FC236}">
                <a16:creationId xmlns:a16="http://schemas.microsoft.com/office/drawing/2014/main" id="{C05B3E82-E84A-1733-981E-0859CCF19BF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848653-B9B5-51C2-A3C7-5239C3BABD1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6CE3C2-1B2C-4847-862B-E0FBBCCF9D18}" type="slidenum">
              <a:rPr lang="en-IN" smtClean="0"/>
              <a:t>‹#›</a:t>
            </a:fld>
            <a:endParaRPr lang="en-IN"/>
          </a:p>
        </p:txBody>
      </p:sp>
    </p:spTree>
    <p:extLst>
      <p:ext uri="{BB962C8B-B14F-4D97-AF65-F5344CB8AC3E}">
        <p14:creationId xmlns:p14="http://schemas.microsoft.com/office/powerpoint/2010/main" val="62846240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1196752"/>
            <a:ext cx="7406640" cy="2408288"/>
          </a:xfrm>
        </p:spPr>
        <p:txBody>
          <a:bodyPr>
            <a:noAutofit/>
          </a:bodyPr>
          <a:lstStyle/>
          <a:p>
            <a:r>
              <a:rPr lang="en-US" sz="3200" dirty="0"/>
              <a:t>Team Name-</a:t>
            </a:r>
            <a:br>
              <a:rPr lang="en-US" sz="3200" dirty="0"/>
            </a:br>
            <a:r>
              <a:rPr lang="en-US" sz="4400" b="1" dirty="0"/>
              <a:t>CODE BRIGADE</a:t>
            </a:r>
            <a:br>
              <a:rPr lang="en-US" sz="4400" b="1" dirty="0"/>
            </a:br>
            <a:br>
              <a:rPr lang="en-US" sz="4400" b="1" dirty="0"/>
            </a:br>
            <a:r>
              <a:rPr lang="en-US" sz="3600" dirty="0"/>
              <a:t>Project Name- </a:t>
            </a:r>
            <a:br>
              <a:rPr lang="en-US" sz="4400" b="1" dirty="0"/>
            </a:br>
            <a:r>
              <a:rPr lang="en-US" sz="4400" b="1" dirty="0"/>
              <a:t> AFFIXITY</a:t>
            </a:r>
            <a:endParaRPr lang="en-IN" sz="3200" b="1" dirty="0"/>
          </a:p>
        </p:txBody>
      </p:sp>
      <p:sp>
        <p:nvSpPr>
          <p:cNvPr id="3" name="Subtitle 2"/>
          <p:cNvSpPr>
            <a:spLocks noGrp="1"/>
          </p:cNvSpPr>
          <p:nvPr>
            <p:ph type="subTitle" idx="1"/>
          </p:nvPr>
        </p:nvSpPr>
        <p:spPr>
          <a:xfrm>
            <a:off x="1331640" y="4653136"/>
            <a:ext cx="7406640" cy="1752600"/>
          </a:xfrm>
        </p:spPr>
        <p:txBody>
          <a:bodyPr>
            <a:normAutofit fontScale="92500" lnSpcReduction="20000"/>
          </a:bodyPr>
          <a:lstStyle/>
          <a:p>
            <a:pPr algn="l"/>
            <a:r>
              <a:rPr lang="en-US" dirty="0"/>
              <a:t>Members-</a:t>
            </a:r>
          </a:p>
          <a:p>
            <a:pPr marL="342900" indent="-342900">
              <a:buAutoNum type="arabicPeriod"/>
            </a:pPr>
            <a:r>
              <a:rPr lang="en-US" sz="2300" dirty="0"/>
              <a:t>Anjali </a:t>
            </a:r>
            <a:r>
              <a:rPr lang="en-US" sz="2300" dirty="0" err="1"/>
              <a:t>Silawat</a:t>
            </a:r>
            <a:r>
              <a:rPr lang="en-US" sz="2300" dirty="0"/>
              <a:t>           (</a:t>
            </a:r>
            <a:r>
              <a:rPr lang="en-IN" sz="2300" dirty="0"/>
              <a:t>anjalisilawat2004@gmail.com</a:t>
            </a:r>
            <a:r>
              <a:rPr lang="en-US" sz="2300" dirty="0"/>
              <a:t>)</a:t>
            </a:r>
          </a:p>
          <a:p>
            <a:pPr marL="342900" indent="-342900">
              <a:buAutoNum type="arabicPeriod"/>
            </a:pPr>
            <a:r>
              <a:rPr lang="en-US" sz="2300" dirty="0" err="1"/>
              <a:t>Aritra</a:t>
            </a:r>
            <a:r>
              <a:rPr lang="en-US" sz="2300" dirty="0"/>
              <a:t> </a:t>
            </a:r>
            <a:r>
              <a:rPr lang="en-US" sz="2300" dirty="0" err="1"/>
              <a:t>Mondal</a:t>
            </a:r>
            <a:r>
              <a:rPr lang="en-US" sz="2300" dirty="0"/>
              <a:t>          (</a:t>
            </a:r>
            <a:r>
              <a:rPr lang="en-IN" sz="2300" dirty="0"/>
              <a:t>sasuke.aritra.sa@gmail.com</a:t>
            </a:r>
            <a:r>
              <a:rPr lang="en-US" sz="2300" dirty="0"/>
              <a:t>)</a:t>
            </a:r>
          </a:p>
          <a:p>
            <a:pPr marL="342900" indent="-342900">
              <a:buFont typeface="Wingdings 2"/>
              <a:buAutoNum type="arabicPeriod"/>
            </a:pPr>
            <a:r>
              <a:rPr lang="en-US" sz="2300" dirty="0" err="1"/>
              <a:t>Rakshit</a:t>
            </a:r>
            <a:r>
              <a:rPr lang="en-US" sz="2300" dirty="0"/>
              <a:t> </a:t>
            </a:r>
            <a:r>
              <a:rPr lang="en-US" sz="2300" dirty="0" err="1"/>
              <a:t>Gondwal</a:t>
            </a:r>
            <a:r>
              <a:rPr lang="en-US" sz="2300" dirty="0"/>
              <a:t>      (</a:t>
            </a:r>
            <a:r>
              <a:rPr lang="en-IN" sz="2300" dirty="0"/>
              <a:t> rakshitgondwal3@gmail.com</a:t>
            </a:r>
            <a:r>
              <a:rPr lang="en-US" sz="2300" dirty="0"/>
              <a:t>)</a:t>
            </a:r>
          </a:p>
          <a:p>
            <a:pPr marL="342900" indent="-342900">
              <a:buAutoNum type="arabicPeriod"/>
            </a:pPr>
            <a:r>
              <a:rPr lang="en-US" sz="2300" dirty="0" err="1"/>
              <a:t>Raghav</a:t>
            </a:r>
            <a:r>
              <a:rPr lang="en-US" sz="2300" dirty="0"/>
              <a:t> </a:t>
            </a:r>
            <a:r>
              <a:rPr lang="en-US" sz="2300" dirty="0" err="1"/>
              <a:t>Goel</a:t>
            </a:r>
            <a:r>
              <a:rPr lang="en-US" sz="2300" dirty="0"/>
              <a:t>             (</a:t>
            </a:r>
            <a:r>
              <a:rPr lang="en-IN" sz="2000" dirty="0"/>
              <a:t>goelraghav01@gmail.com</a:t>
            </a:r>
            <a:r>
              <a:rPr lang="en-US" sz="2300" dirty="0"/>
              <a:t>)</a:t>
            </a:r>
            <a:endParaRPr lang="en-IN" dirty="0"/>
          </a:p>
        </p:txBody>
      </p:sp>
    </p:spTree>
    <p:extLst>
      <p:ext uri="{BB962C8B-B14F-4D97-AF65-F5344CB8AC3E}">
        <p14:creationId xmlns:p14="http://schemas.microsoft.com/office/powerpoint/2010/main" val="2431682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32656"/>
            <a:ext cx="8270736" cy="2232248"/>
          </a:xfrm>
        </p:spPr>
        <p:txBody>
          <a:bodyPr>
            <a:normAutofit fontScale="90000"/>
          </a:bodyPr>
          <a:lstStyle/>
          <a:p>
            <a:r>
              <a:rPr lang="en-US" sz="2700" dirty="0">
                <a:latin typeface="Verdana" panose="020B0604030504040204" pitchFamily="34" charset="0"/>
                <a:ea typeface="Verdana" panose="020B0604030504040204" pitchFamily="34" charset="0"/>
              </a:rPr>
              <a:t>Problem Statement- </a:t>
            </a:r>
            <a:br>
              <a:rPr lang="en-US" dirty="0"/>
            </a:br>
            <a:r>
              <a:rPr lang="en-US" b="1" dirty="0">
                <a:effectLst/>
                <a:latin typeface="Rockwell" panose="02060603020205020403" pitchFamily="18" charset="0"/>
              </a:rPr>
              <a:t>An online platform for university students to connect with each other</a:t>
            </a:r>
            <a:endParaRPr lang="en-IN" b="1" dirty="0">
              <a:latin typeface="Rockwell" panose="02060603020205020403" pitchFamily="18" charset="0"/>
            </a:endParaRPr>
          </a:p>
        </p:txBody>
      </p:sp>
      <p:sp>
        <p:nvSpPr>
          <p:cNvPr id="3" name="Subtitle 2"/>
          <p:cNvSpPr>
            <a:spLocks noGrp="1"/>
          </p:cNvSpPr>
          <p:nvPr>
            <p:ph type="subTitle" idx="1"/>
          </p:nvPr>
        </p:nvSpPr>
        <p:spPr>
          <a:xfrm>
            <a:off x="467544" y="3068960"/>
            <a:ext cx="8270736" cy="2808312"/>
          </a:xfrm>
        </p:spPr>
        <p:txBody>
          <a:bodyPr>
            <a:normAutofit/>
          </a:bodyPr>
          <a:lstStyle/>
          <a:p>
            <a:r>
              <a:rPr lang="en-US" sz="2400" dirty="0">
                <a:latin typeface="Verdana" panose="020B0604030504040204" pitchFamily="34" charset="0"/>
                <a:ea typeface="Verdana" panose="020B0604030504040204" pitchFamily="34" charset="0"/>
              </a:rPr>
              <a:t>Description- </a:t>
            </a:r>
          </a:p>
          <a:p>
            <a:pPr algn="just"/>
            <a:endParaRPr lang="en-US" dirty="0"/>
          </a:p>
          <a:p>
            <a:pPr algn="just"/>
            <a:r>
              <a:rPr lang="en-US" sz="2000" dirty="0">
                <a:latin typeface="Segoe UI" panose="020B0502040204020203" pitchFamily="34" charset="0"/>
                <a:cs typeface="Segoe UI" panose="020B0502040204020203" pitchFamily="34" charset="0"/>
              </a:rPr>
              <a:t>College students face difficulties in finding like minded seniors or alumni from whom they can connect and take guidance. This platform helps students to connect and their seniors from their university</a:t>
            </a: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9307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692838"/>
          </a:xfrm>
        </p:spPr>
        <p:txBody>
          <a:bodyPr>
            <a:normAutofit fontScale="90000"/>
          </a:bodyPr>
          <a:lstStyle/>
          <a:p>
            <a:r>
              <a:rPr lang="en-US" b="1" dirty="0"/>
              <a:t>Solution- </a:t>
            </a:r>
            <a:endParaRPr lang="en-IN" b="1" dirty="0"/>
          </a:p>
        </p:txBody>
      </p:sp>
      <p:sp>
        <p:nvSpPr>
          <p:cNvPr id="3" name="Subtitle 2"/>
          <p:cNvSpPr>
            <a:spLocks noGrp="1"/>
          </p:cNvSpPr>
          <p:nvPr>
            <p:ph type="subTitle" idx="1"/>
          </p:nvPr>
        </p:nvSpPr>
        <p:spPr>
          <a:xfrm>
            <a:off x="0" y="0"/>
            <a:ext cx="9144000" cy="6858000"/>
          </a:xfrm>
          <a:blipFill>
            <a:blip r:embed="rId2"/>
            <a:stretch>
              <a:fillRect/>
            </a:stretch>
          </a:blipFill>
        </p:spPr>
        <p:txBody>
          <a:bodyPr>
            <a:noAutofit/>
          </a:bodyPr>
          <a:lstStyle/>
          <a:p>
            <a:endParaRPr lang="en-US" sz="1800" dirty="0">
              <a:latin typeface="Segoe UI" panose="020B0502040204020203" pitchFamily="34" charset="0"/>
              <a:cs typeface="Segoe UI" panose="020B0502040204020203" pitchFamily="34" charset="0"/>
            </a:endParaRPr>
          </a:p>
          <a:p>
            <a:pPr marL="285750" indent="-285750" algn="l">
              <a:buFont typeface="Wingdings" panose="05000000000000000000" pitchFamily="2" charset="2"/>
              <a:buChar char="ü"/>
            </a:pPr>
            <a:endParaRPr lang="en-US" dirty="0">
              <a:latin typeface="Segoe UI" panose="020B0502040204020203" pitchFamily="34" charset="0"/>
              <a:cs typeface="Segoe UI" panose="020B0502040204020203" pitchFamily="34" charset="0"/>
            </a:endParaRPr>
          </a:p>
          <a:p>
            <a:pPr marL="285750" indent="-285750" algn="l">
              <a:buFont typeface="Wingdings" panose="05000000000000000000" pitchFamily="2" charset="2"/>
              <a:buChar char="ü"/>
            </a:pPr>
            <a:r>
              <a:rPr lang="en-US" sz="2000" dirty="0">
                <a:latin typeface="Segoe UI" panose="020B0502040204020203" pitchFamily="34" charset="0"/>
                <a:ea typeface="Verdana" panose="020B0604030504040204" pitchFamily="34" charset="0"/>
                <a:cs typeface="Segoe UI" panose="020B0502040204020203" pitchFamily="34" charset="0"/>
              </a:rPr>
              <a:t>To tackle this problem.  We’re going to build an online platform in which students would be able to connect and chat with the seniors or alumni or their batchmates  from their university. </a:t>
            </a:r>
          </a:p>
          <a:p>
            <a:pPr marL="285750" indent="-285750" algn="l">
              <a:buFont typeface="Wingdings" panose="05000000000000000000" pitchFamily="2" charset="2"/>
              <a:buChar char="ü"/>
            </a:pPr>
            <a:endParaRPr lang="en-US" sz="2000" dirty="0">
              <a:latin typeface="Segoe UI" panose="020B0502040204020203" pitchFamily="34" charset="0"/>
              <a:ea typeface="Verdana" panose="020B0604030504040204" pitchFamily="34" charset="0"/>
              <a:cs typeface="Segoe UI" panose="020B0502040204020203" pitchFamily="34" charset="0"/>
            </a:endParaRPr>
          </a:p>
          <a:p>
            <a:pPr marL="285750" indent="-285750" algn="l">
              <a:buFont typeface="Wingdings" panose="05000000000000000000" pitchFamily="2" charset="2"/>
              <a:buChar char="ü"/>
            </a:pPr>
            <a:r>
              <a:rPr lang="en-US" sz="2000" dirty="0">
                <a:latin typeface="Segoe UI" panose="020B0502040204020203" pitchFamily="34" charset="0"/>
                <a:ea typeface="Verdana" panose="020B0604030504040204" pitchFamily="34" charset="0"/>
                <a:cs typeface="Segoe UI" panose="020B0502040204020203" pitchFamily="34" charset="0"/>
              </a:rPr>
              <a:t>We are going to sort the students based of their graduation year and then show a list of all the students present in a specific year. </a:t>
            </a:r>
          </a:p>
          <a:p>
            <a:pPr marL="285750" indent="-285750" algn="l">
              <a:buFont typeface="Wingdings" panose="05000000000000000000" pitchFamily="2" charset="2"/>
              <a:buChar char="ü"/>
            </a:pPr>
            <a:endParaRPr lang="en-US" sz="2000" dirty="0">
              <a:latin typeface="Segoe UI" panose="020B0502040204020203" pitchFamily="34" charset="0"/>
              <a:ea typeface="Verdana" panose="020B0604030504040204" pitchFamily="34" charset="0"/>
              <a:cs typeface="Segoe UI" panose="020B0502040204020203" pitchFamily="34" charset="0"/>
            </a:endParaRPr>
          </a:p>
          <a:p>
            <a:pPr marL="285750" indent="-285750" algn="l">
              <a:buFont typeface="Wingdings" panose="05000000000000000000" pitchFamily="2" charset="2"/>
              <a:buChar char="ü"/>
            </a:pPr>
            <a:r>
              <a:rPr lang="en-US" sz="2000" dirty="0">
                <a:latin typeface="Segoe UI" panose="020B0502040204020203" pitchFamily="34" charset="0"/>
                <a:ea typeface="Verdana" panose="020B0604030504040204" pitchFamily="34" charset="0"/>
                <a:cs typeface="Segoe UI" panose="020B0502040204020203" pitchFamily="34" charset="0"/>
              </a:rPr>
              <a:t>Students will be able to create their profiles and add their socials to their profiles.  Through this, other students would be able to connect on other social platforms too.</a:t>
            </a:r>
          </a:p>
          <a:p>
            <a:pPr marL="285750" indent="-285750" algn="l">
              <a:buFont typeface="Wingdings" panose="05000000000000000000" pitchFamily="2" charset="2"/>
              <a:buChar char="ü"/>
            </a:pPr>
            <a:endParaRPr lang="en-US" sz="2000" dirty="0">
              <a:latin typeface="Segoe UI" panose="020B0502040204020203" pitchFamily="34" charset="0"/>
              <a:ea typeface="Verdana" panose="020B0604030504040204" pitchFamily="34" charset="0"/>
              <a:cs typeface="Segoe UI" panose="020B0502040204020203" pitchFamily="34" charset="0"/>
            </a:endParaRPr>
          </a:p>
          <a:p>
            <a:pPr marL="285750" indent="-285750" algn="l">
              <a:buFont typeface="Wingdings" panose="05000000000000000000" pitchFamily="2" charset="2"/>
              <a:buChar char="ü"/>
            </a:pPr>
            <a:r>
              <a:rPr lang="en-US" sz="2000" dirty="0">
                <a:latin typeface="Segoe UI" panose="020B0502040204020203" pitchFamily="34" charset="0"/>
                <a:ea typeface="Verdana" panose="020B0604030504040204" pitchFamily="34" charset="0"/>
                <a:cs typeface="Segoe UI" panose="020B0502040204020203" pitchFamily="34" charset="0"/>
              </a:rPr>
              <a:t>There are platforms available like LinkedIn but these platforms don’t provide us with the sorted list of students from a specific year. By creating this website, we are going to help the students and especially </a:t>
            </a:r>
            <a:r>
              <a:rPr lang="en-US" sz="2000" dirty="0" err="1">
                <a:latin typeface="Segoe UI" panose="020B0502040204020203" pitchFamily="34" charset="0"/>
                <a:ea typeface="Verdana" panose="020B0604030504040204" pitchFamily="34" charset="0"/>
                <a:cs typeface="Segoe UI" panose="020B0502040204020203" pitchFamily="34" charset="0"/>
              </a:rPr>
              <a:t>freshers</a:t>
            </a:r>
            <a:r>
              <a:rPr lang="en-US" sz="2000" dirty="0">
                <a:latin typeface="Segoe UI" panose="020B0502040204020203" pitchFamily="34" charset="0"/>
                <a:ea typeface="Verdana" panose="020B0604030504040204" pitchFamily="34" charset="0"/>
                <a:cs typeface="Segoe UI" panose="020B0502040204020203" pitchFamily="34" charset="0"/>
              </a:rPr>
              <a:t>, as they find it very difficult to find good seniors or good alumni to connect with.</a:t>
            </a:r>
            <a:endParaRPr lang="en-IN" sz="2000" dirty="0">
              <a:latin typeface="Segoe UI" panose="020B0502040204020203" pitchFamily="34" charset="0"/>
              <a:ea typeface="Verdan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405736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260648"/>
            <a:ext cx="7406640" cy="576064"/>
          </a:xfrm>
        </p:spPr>
        <p:txBody>
          <a:bodyPr>
            <a:normAutofit fontScale="90000"/>
          </a:bodyPr>
          <a:lstStyle/>
          <a:p>
            <a:r>
              <a:rPr lang="en-US" b="1" dirty="0"/>
              <a:t>Demo/working-</a:t>
            </a:r>
            <a:endParaRPr lang="en-IN" b="1" dirty="0"/>
          </a:p>
        </p:txBody>
      </p:sp>
      <p:sp>
        <p:nvSpPr>
          <p:cNvPr id="3" name="Subtitle 2"/>
          <p:cNvSpPr>
            <a:spLocks noGrp="1"/>
          </p:cNvSpPr>
          <p:nvPr>
            <p:ph type="subTitle" idx="1"/>
          </p:nvPr>
        </p:nvSpPr>
        <p:spPr>
          <a:xfrm>
            <a:off x="1432560" y="1052736"/>
            <a:ext cx="7406640" cy="5688632"/>
          </a:xfrm>
        </p:spPr>
        <p:txBody>
          <a:bodyPr>
            <a:noAutofit/>
          </a:bodyPr>
          <a:lstStyle/>
          <a:p>
            <a:r>
              <a:rPr lang="en-US" sz="1200" dirty="0"/>
              <a:t>1.  When someone lands to the website, they would see an authentication or a   login/register page at the first.</a:t>
            </a:r>
          </a:p>
          <a:p>
            <a:r>
              <a:rPr lang="en-US" sz="1200" dirty="0"/>
              <a:t>Here, they would be able to create their own profile and their info like a simple bio, socials, education etc. This whole data would be saved into a database which would help us sorting the students.</a:t>
            </a:r>
          </a:p>
          <a:p>
            <a:endParaRPr lang="en-US" sz="1200" dirty="0"/>
          </a:p>
          <a:p>
            <a:r>
              <a:rPr lang="en-US" sz="1200" dirty="0"/>
              <a:t>2.  After this they would be redirected to the main page of the website. The main features of this page would be- </a:t>
            </a:r>
          </a:p>
          <a:p>
            <a:pPr marL="484632" indent="-457200">
              <a:buFont typeface="Arial" pitchFamily="34" charset="0"/>
              <a:buChar char="•"/>
            </a:pPr>
            <a:r>
              <a:rPr lang="en-US" sz="1200" dirty="0"/>
              <a:t>A list of the students present in their own university</a:t>
            </a:r>
          </a:p>
          <a:p>
            <a:pPr marL="484632" indent="-457200">
              <a:buFont typeface="Arial" pitchFamily="34" charset="0"/>
              <a:buChar char="•"/>
            </a:pPr>
            <a:r>
              <a:rPr lang="en-US" sz="1200" dirty="0"/>
              <a:t>My profile</a:t>
            </a:r>
          </a:p>
          <a:p>
            <a:pPr marL="484632" indent="-457200">
              <a:buFont typeface="Arial" pitchFamily="34" charset="0"/>
              <a:buChar char="•"/>
            </a:pPr>
            <a:r>
              <a:rPr lang="en-US" sz="1200" dirty="0"/>
              <a:t>Chat box</a:t>
            </a:r>
          </a:p>
          <a:p>
            <a:endParaRPr lang="en-US" sz="1200" dirty="0"/>
          </a:p>
          <a:p>
            <a:r>
              <a:rPr lang="en-US" sz="1200" dirty="0"/>
              <a:t>3.  When someone clicks on the list section, they will be redirected to a list in which they can filter out students on the basis of their graduation year. By this they will get a sorted list of the students present in a specific year.</a:t>
            </a:r>
          </a:p>
          <a:p>
            <a:r>
              <a:rPr lang="en-US" sz="1200" dirty="0"/>
              <a:t>They will be able to click on any student and the student’s profile will show which would show the bio, socials and other stuff related to that student.</a:t>
            </a:r>
          </a:p>
          <a:p>
            <a:endParaRPr lang="en-US" sz="1200" dirty="0"/>
          </a:p>
          <a:p>
            <a:r>
              <a:rPr lang="en-US" sz="1200" dirty="0"/>
              <a:t>4. If someone clicks on the my profile, they would be redirected to the my profile section in which they would be able to edit the own profile settings and other personal details.</a:t>
            </a:r>
          </a:p>
          <a:p>
            <a:endParaRPr lang="en-US" sz="1200" dirty="0"/>
          </a:p>
          <a:p>
            <a:r>
              <a:rPr lang="en-US" sz="1200" dirty="0"/>
              <a:t> 5. If someone clicks on the Chat box, they would be redirected to a chat section in which they would be able to ask any doubt or ask any query related to anything. This would be visible to every student present in that university and anyone would be to reply to that question.</a:t>
            </a:r>
          </a:p>
          <a:p>
            <a:endParaRPr lang="en-US" sz="1200" dirty="0"/>
          </a:p>
          <a:p>
            <a:endParaRPr lang="en-US" sz="1200" dirty="0"/>
          </a:p>
          <a:p>
            <a:endParaRPr lang="en-US" sz="1200" dirty="0"/>
          </a:p>
        </p:txBody>
      </p:sp>
    </p:spTree>
    <p:extLst>
      <p:ext uri="{BB962C8B-B14F-4D97-AF65-F5344CB8AC3E}">
        <p14:creationId xmlns:p14="http://schemas.microsoft.com/office/powerpoint/2010/main" val="73234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64846"/>
          </a:xfrm>
        </p:spPr>
        <p:txBody>
          <a:bodyPr/>
          <a:lstStyle/>
          <a:p>
            <a:r>
              <a:rPr lang="en-US" b="1" dirty="0"/>
              <a:t>Business model</a:t>
            </a:r>
            <a:endParaRPr lang="en-IN" b="1" dirty="0"/>
          </a:p>
        </p:txBody>
      </p:sp>
      <p:sp>
        <p:nvSpPr>
          <p:cNvPr id="3" name="Subtitle 2"/>
          <p:cNvSpPr>
            <a:spLocks noGrp="1"/>
          </p:cNvSpPr>
          <p:nvPr>
            <p:ph type="subTitle" idx="1"/>
          </p:nvPr>
        </p:nvSpPr>
        <p:spPr>
          <a:xfrm>
            <a:off x="1432560" y="1850064"/>
            <a:ext cx="7406640" cy="3523152"/>
          </a:xfrm>
        </p:spPr>
        <p:txBody>
          <a:bodyPr>
            <a:normAutofit/>
          </a:bodyPr>
          <a:lstStyle/>
          <a:p>
            <a:pPr marL="484632" indent="-457200">
              <a:buFont typeface="Arial" pitchFamily="34" charset="0"/>
              <a:buChar char="•"/>
            </a:pPr>
            <a:r>
              <a:rPr lang="en-US" dirty="0"/>
              <a:t>For a business model, we could show ads on the website and generate revenue from that.</a:t>
            </a:r>
          </a:p>
          <a:p>
            <a:pPr marL="484632" indent="-457200">
              <a:buFont typeface="Arial" pitchFamily="34" charset="0"/>
              <a:buChar char="•"/>
            </a:pPr>
            <a:endParaRPr lang="en-US" dirty="0"/>
          </a:p>
          <a:p>
            <a:pPr marL="484632" indent="-457200">
              <a:buFont typeface="Arial" pitchFamily="34" charset="0"/>
              <a:buChar char="•"/>
            </a:pPr>
            <a:r>
              <a:rPr lang="en-US" dirty="0"/>
              <a:t>We can also ask for donations such as buy me a coffee or something. Ultimately, if we don't ask, we don't get.</a:t>
            </a:r>
          </a:p>
          <a:p>
            <a:br>
              <a:rPr lang="en-US" dirty="0"/>
            </a:br>
            <a:endParaRPr lang="en-US" dirty="0"/>
          </a:p>
        </p:txBody>
      </p:sp>
    </p:spTree>
    <p:extLst>
      <p:ext uri="{BB962C8B-B14F-4D97-AF65-F5344CB8AC3E}">
        <p14:creationId xmlns:p14="http://schemas.microsoft.com/office/powerpoint/2010/main" val="357092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692838"/>
          </a:xfrm>
        </p:spPr>
        <p:txBody>
          <a:bodyPr>
            <a:normAutofit fontScale="90000"/>
          </a:bodyPr>
          <a:lstStyle/>
          <a:p>
            <a:r>
              <a:rPr lang="en-US" b="1" dirty="0"/>
              <a:t>Market-</a:t>
            </a:r>
            <a:endParaRPr lang="en-IN" b="1" dirty="0"/>
          </a:p>
        </p:txBody>
      </p:sp>
      <p:sp>
        <p:nvSpPr>
          <p:cNvPr id="3" name="Subtitle 2"/>
          <p:cNvSpPr>
            <a:spLocks noGrp="1"/>
          </p:cNvSpPr>
          <p:nvPr>
            <p:ph type="subTitle" idx="1"/>
          </p:nvPr>
        </p:nvSpPr>
        <p:spPr>
          <a:xfrm>
            <a:off x="1432560" y="1124744"/>
            <a:ext cx="7406640" cy="5544616"/>
          </a:xfrm>
        </p:spPr>
        <p:txBody>
          <a:bodyPr/>
          <a:lstStyle/>
          <a:p>
            <a:r>
              <a:rPr lang="en-US" dirty="0"/>
              <a:t>The market is pretty huge in this area. Almost every student or almost every fresher looks up to search for their seniors on various platforms such as LinkedIn,  </a:t>
            </a:r>
            <a:r>
              <a:rPr lang="en-US" dirty="0" err="1"/>
              <a:t>Whatsapp</a:t>
            </a:r>
            <a:r>
              <a:rPr lang="en-US" dirty="0"/>
              <a:t> groups </a:t>
            </a:r>
            <a:r>
              <a:rPr lang="en-US" dirty="0" err="1"/>
              <a:t>etc</a:t>
            </a:r>
            <a:r>
              <a:rPr lang="en-US" dirty="0"/>
              <a:t>, but they don’t find the proper senior as there is no specific platform at which they can get a sorted list of their seniors, alumni or their own </a:t>
            </a:r>
            <a:r>
              <a:rPr lang="en-US" dirty="0" err="1"/>
              <a:t>batchmates</a:t>
            </a:r>
            <a:r>
              <a:rPr lang="en-US" dirty="0"/>
              <a:t>.</a:t>
            </a:r>
          </a:p>
          <a:p>
            <a:r>
              <a:rPr lang="en-US" dirty="0"/>
              <a:t>Thus a typical customer persona for this would be the university students.</a:t>
            </a:r>
            <a:endParaRPr lang="en-IN" dirty="0"/>
          </a:p>
        </p:txBody>
      </p:sp>
    </p:spTree>
    <p:extLst>
      <p:ext uri="{BB962C8B-B14F-4D97-AF65-F5344CB8AC3E}">
        <p14:creationId xmlns:p14="http://schemas.microsoft.com/office/powerpoint/2010/main" val="1014147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655</Words>
  <Application>Microsoft Office PowerPoint</Application>
  <PresentationFormat>On-screen Show (4:3)</PresentationFormat>
  <Paragraphs>44</Paragraphs>
  <Slides>6</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vt:i4>
      </vt:variant>
    </vt:vector>
  </HeadingPairs>
  <TitlesOfParts>
    <vt:vector size="18" baseType="lpstr">
      <vt:lpstr>Arial</vt:lpstr>
      <vt:lpstr>Calibri</vt:lpstr>
      <vt:lpstr>Calibri Light</vt:lpstr>
      <vt:lpstr>Gill Sans MT</vt:lpstr>
      <vt:lpstr>Rockwell</vt:lpstr>
      <vt:lpstr>Segoe UI</vt:lpstr>
      <vt:lpstr>Verdana</vt:lpstr>
      <vt:lpstr>Wingdings</vt:lpstr>
      <vt:lpstr>Wingdings 2</vt:lpstr>
      <vt:lpstr>Solstice</vt:lpstr>
      <vt:lpstr>Office Theme</vt:lpstr>
      <vt:lpstr>1_Office Theme</vt:lpstr>
      <vt:lpstr>Team Name- CODE BRIGADE  Project Name-   AFFIXITY</vt:lpstr>
      <vt:lpstr>Problem Statement-  An online platform for university students to connect with each other</vt:lpstr>
      <vt:lpstr>Solution- </vt:lpstr>
      <vt:lpstr>Demo/working-</vt:lpstr>
      <vt:lpstr>Business model</vt:lpstr>
      <vt:lpstr>Market-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CODE BRIGADE</dc:title>
  <dc:creator>Rakshit Gondwal</dc:creator>
  <cp:lastModifiedBy>Raghav Goel</cp:lastModifiedBy>
  <cp:revision>11</cp:revision>
  <dcterms:created xsi:type="dcterms:W3CDTF">2022-09-01T10:04:42Z</dcterms:created>
  <dcterms:modified xsi:type="dcterms:W3CDTF">2022-09-17T17:01:14Z</dcterms:modified>
</cp:coreProperties>
</file>