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303" r:id="rId4"/>
    <p:sldId id="304" r:id="rId5"/>
    <p:sldId id="259" r:id="rId6"/>
    <p:sldId id="260" r:id="rId7"/>
    <p:sldId id="305" r:id="rId8"/>
    <p:sldId id="276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F6D8A-4F61-E748-AFA0-0677BEC85FF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3F413-5037-3B42-9D2C-1BE2B36A8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C2ACEB-8953-FE47-AE83-13E208C46F4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59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4435476"/>
            <a:ext cx="2036233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027768" y="4435476"/>
            <a:ext cx="10164233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210816" y="4860012"/>
            <a:ext cx="9676384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1121BE-804B-F342-BA72-5B04ADDA58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273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685801"/>
            <a:ext cx="2036233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027768" y="685801"/>
            <a:ext cx="10164233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10816" y="799720"/>
            <a:ext cx="9676384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21" y="1721803"/>
            <a:ext cx="9692979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9D6553-95FC-B047-BA39-001E61DE9C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62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4652964"/>
            <a:ext cx="2036233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027768" y="4652964"/>
            <a:ext cx="10164233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210816" y="5088256"/>
            <a:ext cx="9676384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633D9F-522D-0448-AB1C-9AC9D4079F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54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692151"/>
            <a:ext cx="2036233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027768" y="692151"/>
            <a:ext cx="10164233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1" y="3300414"/>
            <a:ext cx="5499100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10816" y="1116433"/>
            <a:ext cx="9676384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4ADAB2-C6D9-48CE-BFD1-1A18595D95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2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1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6F8F-EEF3-B24E-B1F7-C68CFF9DD8D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6F3E-7CA9-8F4A-924C-D8AE965E9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Microsoft Sans Serif" charset="0"/>
              </a:rPr>
              <a:t>JavaScript: Some Parts </a:t>
            </a:r>
            <a:r>
              <a:rPr lang="en-US" altLang="en-US" dirty="0">
                <a:latin typeface="Microsoft Sans Serif" charset="0"/>
                <a:ea typeface="Microsoft Sans Serif" charset="0"/>
                <a:cs typeface="Microsoft Sans Serif" charset="0"/>
              </a:rPr>
              <a:t/>
            </a:r>
            <a:br>
              <a:rPr lang="en-US" altLang="en-US" dirty="0">
                <a:latin typeface="Microsoft Sans Serif" charset="0"/>
                <a:ea typeface="Microsoft Sans Serif" charset="0"/>
                <a:cs typeface="Microsoft Sans Serif" charset="0"/>
              </a:rPr>
            </a:br>
            <a:r>
              <a:rPr lang="en-US" altLang="en-US" sz="1600" dirty="0">
                <a:latin typeface="Microsoft Sans Serif" charset="0"/>
                <a:ea typeface="Microsoft Sans Serif" charset="0"/>
                <a:cs typeface="Microsoft Sans Serif" charset="0"/>
              </a:rPr>
              <a:t/>
            </a:r>
            <a:br>
              <a:rPr lang="en-US" altLang="en-US" sz="1600" dirty="0">
                <a:latin typeface="Microsoft Sans Serif" charset="0"/>
                <a:ea typeface="Microsoft Sans Serif" charset="0"/>
                <a:cs typeface="Microsoft Sans Serif" charset="0"/>
              </a:rPr>
            </a:br>
            <a:endParaRPr lang="en-US" altLang="en-US" dirty="0">
              <a:latin typeface="Microsoft Sans Serif" charset="0"/>
              <a:ea typeface="Microsoft Sans Serif" charset="0"/>
              <a:cs typeface="Microsoft Sans Serif" charset="0"/>
            </a:endParaRP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FD0C10-D370-BA4A-A8A9-3C3502E7867C}" type="slidenum">
              <a:rPr lang="en-US" altLang="en-US">
                <a:solidFill>
                  <a:srgbClr val="262626"/>
                </a:solidFill>
                <a:ea typeface="Arial" charset="0"/>
                <a:cs typeface="Arial" charset="0"/>
              </a:rPr>
              <a:pPr/>
              <a:t>1</a:t>
            </a:fld>
            <a:endParaRPr lang="en-US" altLang="en-US">
              <a:solidFill>
                <a:srgbClr val="262626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Microsoft Sans Serif" charset="0"/>
              </a:rPr>
              <a:t>What references to use?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170238" y="1722438"/>
            <a:ext cx="3681412" cy="47561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F842CC-113F-444B-82E1-3B03BDB74B09}" type="slidenum">
              <a:rPr lang="en-US" altLang="en-US">
                <a:solidFill>
                  <a:srgbClr val="262626"/>
                </a:solidFill>
                <a:ea typeface="Arial" charset="0"/>
                <a:cs typeface="Arial" charset="0"/>
              </a:rPr>
              <a:pPr/>
              <a:t>2</a:t>
            </a:fld>
            <a:endParaRPr lang="en-US" altLang="en-US">
              <a:solidFill>
                <a:srgbClr val="262626"/>
              </a:solidFill>
              <a:ea typeface="Arial" charset="0"/>
              <a:cs typeface="Arial" charset="0"/>
            </a:endParaRPr>
          </a:p>
        </p:txBody>
      </p:sp>
      <p:pic>
        <p:nvPicPr>
          <p:cNvPr id="6" name="Picture 2" descr="professional-javascript-for-web-developers-400x400-imad8fzmtmj4jvbm.jpeg (301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1654969"/>
            <a:ext cx="3681412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6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Microsoft Sans Serif" charset="0"/>
              </a:rPr>
              <a:t>What references to use?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170238" y="1722438"/>
            <a:ext cx="3681412" cy="47561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F842CC-113F-444B-82E1-3B03BDB74B09}" type="slidenum">
              <a:rPr lang="en-US" altLang="en-US">
                <a:solidFill>
                  <a:srgbClr val="262626"/>
                </a:solidFill>
                <a:ea typeface="Arial" charset="0"/>
                <a:cs typeface="Arial" charset="0"/>
              </a:rPr>
              <a:pPr/>
              <a:t>3</a:t>
            </a:fld>
            <a:endParaRPr lang="en-US" altLang="en-US">
              <a:solidFill>
                <a:srgbClr val="262626"/>
              </a:solidFill>
              <a:ea typeface="Arial" charset="0"/>
              <a:cs typeface="Arial" charset="0"/>
            </a:endParaRPr>
          </a:p>
        </p:txBody>
      </p:sp>
      <p:pic>
        <p:nvPicPr>
          <p:cNvPr id="7" name="Picture 2" descr="javascript-the-good-parts-400x400-imadt9fpk4fdeaet.jpeg (304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44" y="1593850"/>
            <a:ext cx="3810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1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Microsoft Sans Serif" charset="0"/>
              </a:rPr>
              <a:t>What references to use?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170238" y="1722438"/>
            <a:ext cx="3681412" cy="47561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F842CC-113F-444B-82E1-3B03BDB74B09}" type="slidenum">
              <a:rPr lang="en-US" altLang="en-US">
                <a:solidFill>
                  <a:srgbClr val="262626"/>
                </a:solidFill>
                <a:ea typeface="Arial" charset="0"/>
                <a:cs typeface="Arial" charset="0"/>
              </a:rPr>
              <a:pPr/>
              <a:t>4</a:t>
            </a:fld>
            <a:endParaRPr lang="en-US" altLang="en-US">
              <a:solidFill>
                <a:srgbClr val="262626"/>
              </a:solidFill>
              <a:ea typeface="Arial" charset="0"/>
              <a:cs typeface="Arial" charset="0"/>
            </a:endParaRPr>
          </a:p>
        </p:txBody>
      </p:sp>
      <p:pic>
        <p:nvPicPr>
          <p:cNvPr id="8" name="Picture 2" descr="http://addyosmani.com/resources/essentialjsdesignpatterns/cover/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44" y="1651000"/>
            <a:ext cx="3733800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Microsoft Sans Serif" charset="0"/>
              </a:rPr>
              <a:t>Functions</a:t>
            </a:r>
            <a:endParaRPr lang="en-US" altLang="en-US" dirty="0">
              <a:latin typeface="Microsoft Sans Serif" charset="0"/>
              <a:ea typeface="Microsoft Sans Serif" charset="0"/>
              <a:cs typeface="Microsoft Sans Serif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FC0606-81BF-F74E-A894-EC12E4826895}" type="slidenum">
              <a:rPr lang="en-US" altLang="en-US">
                <a:solidFill>
                  <a:srgbClr val="262626"/>
                </a:solidFill>
                <a:ea typeface="Arial" charset="0"/>
                <a:cs typeface="Arial" charset="0"/>
              </a:rPr>
              <a:pPr/>
              <a:t>5</a:t>
            </a:fld>
            <a:endParaRPr lang="en-US" altLang="en-US">
              <a:solidFill>
                <a:srgbClr val="262626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Microsoft Sans Serif" charset="0"/>
              </a:rPr>
              <a:t>Functions – First Class Citizens</a:t>
            </a:r>
            <a:br>
              <a:rPr lang="en-US" altLang="en-US" dirty="0">
                <a:solidFill>
                  <a:srgbClr val="FFFFFF"/>
                </a:solidFill>
                <a:latin typeface="Microsoft Sans Serif" charset="0"/>
              </a:rPr>
            </a:br>
            <a:endParaRPr lang="en-US" altLang="en-US" dirty="0">
              <a:latin typeface="Microsoft Sans Serif" charset="0"/>
              <a:ea typeface="Microsoft Sans Serif" charset="0"/>
              <a:cs typeface="Microsoft Sans Serif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082218" y="1745588"/>
            <a:ext cx="7269162" cy="4513262"/>
          </a:xfrm>
        </p:spPr>
        <p:txBody>
          <a:bodyPr/>
          <a:lstStyle/>
          <a:p>
            <a:pPr>
              <a:spcBef>
                <a:spcPts val="425"/>
              </a:spcBef>
              <a:buClr>
                <a:srgbClr val="404040"/>
              </a:buClr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Can assign to a variable</a:t>
            </a:r>
          </a:p>
          <a:p>
            <a:pPr>
              <a:spcBef>
                <a:spcPts val="425"/>
              </a:spcBef>
              <a:buClr>
                <a:srgbClr val="404040"/>
              </a:buClr>
            </a:pPr>
            <a:endParaRPr lang="en-US" altLang="en-US" sz="2000" dirty="0">
              <a:solidFill>
                <a:srgbClr val="404040"/>
              </a:solidFill>
              <a:latin typeface="Arial" charset="0"/>
            </a:endParaRPr>
          </a:p>
          <a:p>
            <a:pPr>
              <a:spcBef>
                <a:spcPts val="425"/>
              </a:spcBef>
              <a:buClr>
                <a:srgbClr val="404040"/>
              </a:buClr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Can be added as an attribute to an object</a:t>
            </a:r>
          </a:p>
          <a:p>
            <a:pPr>
              <a:spcBef>
                <a:spcPts val="425"/>
              </a:spcBef>
              <a:buClr>
                <a:srgbClr val="404040"/>
              </a:buClr>
            </a:pPr>
            <a:endParaRPr lang="en-US" altLang="en-US" sz="2000" dirty="0">
              <a:solidFill>
                <a:srgbClr val="404040"/>
              </a:solidFill>
              <a:latin typeface="Arial" charset="0"/>
            </a:endParaRPr>
          </a:p>
          <a:p>
            <a:pPr>
              <a:spcBef>
                <a:spcPts val="425"/>
              </a:spcBef>
              <a:buClr>
                <a:srgbClr val="404040"/>
              </a:buClr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Can be passed as a parameter to a function</a:t>
            </a:r>
          </a:p>
          <a:p>
            <a:pPr>
              <a:spcBef>
                <a:spcPts val="425"/>
              </a:spcBef>
              <a:buClr>
                <a:srgbClr val="404040"/>
              </a:buClr>
            </a:pPr>
            <a:endParaRPr lang="en-US" altLang="en-US" sz="2000" dirty="0">
              <a:solidFill>
                <a:srgbClr val="404040"/>
              </a:solidFill>
              <a:latin typeface="Arial" charset="0"/>
            </a:endParaRPr>
          </a:p>
          <a:p>
            <a:pPr>
              <a:spcBef>
                <a:spcPts val="425"/>
              </a:spcBef>
              <a:buClr>
                <a:srgbClr val="404040"/>
              </a:buClr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Can be returned from a function</a:t>
            </a:r>
          </a:p>
          <a:p>
            <a:pPr>
              <a:spcBef>
                <a:spcPts val="425"/>
              </a:spcBef>
              <a:buClr>
                <a:srgbClr val="404040"/>
              </a:buClr>
            </a:pPr>
            <a:endParaRPr lang="en-US" altLang="en-US" sz="2000" dirty="0">
              <a:solidFill>
                <a:srgbClr val="404040"/>
              </a:solidFill>
              <a:latin typeface="Arial" charset="0"/>
            </a:endParaRPr>
          </a:p>
          <a:p>
            <a:pPr>
              <a:spcBef>
                <a:spcPts val="425"/>
              </a:spcBef>
              <a:buClr>
                <a:srgbClr val="404040"/>
              </a:buClr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[Sample Code - </a:t>
            </a:r>
            <a:r>
              <a:rPr lang="en-US" altLang="en-US" sz="2000" dirty="0" err="1">
                <a:solidFill>
                  <a:srgbClr val="404040"/>
                </a:solidFill>
                <a:latin typeface="Arial" charset="0"/>
              </a:rPr>
              <a:t>Functions.html</a:t>
            </a: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]</a:t>
            </a:r>
          </a:p>
          <a:p>
            <a:pPr>
              <a:spcBef>
                <a:spcPts val="425"/>
              </a:spcBef>
            </a:pPr>
            <a:endParaRPr lang="en-US" altLang="en-US" sz="2000" dirty="0">
              <a:solidFill>
                <a:srgbClr val="404040"/>
              </a:solidFill>
              <a:latin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2355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CC3C7D-458B-004E-AEF5-0149AC532802}" type="slidenum">
              <a:rPr lang="en-US" altLang="en-US">
                <a:solidFill>
                  <a:srgbClr val="262626"/>
                </a:solidFill>
                <a:ea typeface="Arial" charset="0"/>
                <a:cs typeface="Arial" charset="0"/>
              </a:rPr>
              <a:pPr/>
              <a:t>6</a:t>
            </a:fld>
            <a:endParaRPr lang="en-US" altLang="en-US">
              <a:solidFill>
                <a:srgbClr val="262626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Microsoft Sans Serif" charset="0"/>
              </a:rPr>
              <a:t>Objects</a:t>
            </a:r>
            <a:endParaRPr lang="en-US" altLang="en-US" dirty="0">
              <a:latin typeface="Microsoft Sans Serif" charset="0"/>
              <a:ea typeface="Microsoft Sans Serif" charset="0"/>
              <a:cs typeface="Microsoft Sans Serif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FC0606-81BF-F74E-A894-EC12E4826895}" type="slidenum">
              <a:rPr lang="en-US" altLang="en-US">
                <a:solidFill>
                  <a:srgbClr val="262626"/>
                </a:solidFill>
                <a:ea typeface="Arial" charset="0"/>
                <a:cs typeface="Arial" charset="0"/>
              </a:rPr>
              <a:pPr/>
              <a:t>7</a:t>
            </a:fld>
            <a:endParaRPr lang="en-US" altLang="en-US">
              <a:solidFill>
                <a:srgbClr val="262626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Microsoft Sans Serif" charset="0"/>
              </a:rPr>
              <a:t>How can we create objects?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038123" y="1776867"/>
            <a:ext cx="7269162" cy="4403725"/>
          </a:xfrm>
        </p:spPr>
        <p:txBody>
          <a:bodyPr/>
          <a:lstStyle/>
          <a:p>
            <a:pPr>
              <a:spcBef>
                <a:spcPts val="425"/>
              </a:spcBef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Object Notation</a:t>
            </a:r>
          </a:p>
          <a:p>
            <a:pPr>
              <a:spcBef>
                <a:spcPts val="425"/>
              </a:spcBef>
              <a:buFont typeface="Arial" charset="0"/>
              <a:buChar char="•"/>
            </a:pPr>
            <a:endParaRPr lang="en-US" altLang="en-US" sz="2000" dirty="0">
              <a:solidFill>
                <a:srgbClr val="404040"/>
              </a:solidFill>
              <a:latin typeface="Arial" charset="0"/>
            </a:endParaRPr>
          </a:p>
          <a:p>
            <a:pPr>
              <a:spcBef>
                <a:spcPts val="425"/>
              </a:spcBef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Using Constructor and </a:t>
            </a:r>
            <a:r>
              <a:rPr lang="en-US" altLang="en-US" sz="2000" dirty="0" smtClean="0">
                <a:solidFill>
                  <a:srgbClr val="404040"/>
                </a:solidFill>
                <a:latin typeface="Arial" charset="0"/>
              </a:rPr>
              <a:t>Prototype</a:t>
            </a:r>
          </a:p>
          <a:p>
            <a:pPr>
              <a:spcBef>
                <a:spcPts val="425"/>
              </a:spcBef>
              <a:buFont typeface="Arial" charset="0"/>
              <a:buChar char="•"/>
            </a:pPr>
            <a:endParaRPr lang="en-US" altLang="en-US" sz="2000" dirty="0">
              <a:solidFill>
                <a:srgbClr val="404040"/>
              </a:solidFill>
              <a:latin typeface="Arial" charset="0"/>
            </a:endParaRPr>
          </a:p>
          <a:p>
            <a:pPr>
              <a:spcBef>
                <a:spcPts val="425"/>
              </a:spcBef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[Sample Code </a:t>
            </a:r>
            <a:r>
              <a:rPr lang="en-US" altLang="en-US" sz="2000" dirty="0" smtClean="0">
                <a:solidFill>
                  <a:srgbClr val="404040"/>
                </a:solidFill>
                <a:latin typeface="Arial" charset="0"/>
              </a:rPr>
              <a:t>– Objects </a:t>
            </a: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folder</a:t>
            </a:r>
            <a:r>
              <a:rPr lang="en-US" altLang="en-US" sz="2000" dirty="0" smtClean="0">
                <a:solidFill>
                  <a:srgbClr val="404040"/>
                </a:solidFill>
                <a:latin typeface="Arial" charset="0"/>
              </a:rPr>
              <a:t>]</a:t>
            </a:r>
          </a:p>
          <a:p>
            <a:pPr>
              <a:spcBef>
                <a:spcPts val="425"/>
              </a:spcBef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01 - Object </a:t>
            </a:r>
            <a:r>
              <a:rPr lang="en-US" altLang="en-US" sz="2000" dirty="0" err="1" smtClean="0">
                <a:solidFill>
                  <a:srgbClr val="404040"/>
                </a:solidFill>
                <a:latin typeface="Arial" charset="0"/>
              </a:rPr>
              <a:t>Notation.html</a:t>
            </a:r>
            <a:endParaRPr lang="en-US" altLang="en-US" sz="2000" dirty="0" smtClean="0">
              <a:solidFill>
                <a:srgbClr val="404040"/>
              </a:solidFill>
              <a:latin typeface="Arial" charset="0"/>
            </a:endParaRPr>
          </a:p>
          <a:p>
            <a:pPr>
              <a:spcBef>
                <a:spcPts val="425"/>
              </a:spcBef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02 - Factory </a:t>
            </a:r>
            <a:r>
              <a:rPr lang="en-US" altLang="en-US" sz="2000" dirty="0" err="1" smtClean="0">
                <a:solidFill>
                  <a:srgbClr val="404040"/>
                </a:solidFill>
                <a:latin typeface="Arial" charset="0"/>
              </a:rPr>
              <a:t>Pattern.html</a:t>
            </a:r>
            <a:endParaRPr lang="en-US" altLang="en-US" sz="2000" dirty="0">
              <a:solidFill>
                <a:srgbClr val="404040"/>
              </a:solidFill>
              <a:latin typeface="Arial" charset="0"/>
            </a:endParaRPr>
          </a:p>
          <a:p>
            <a:pPr>
              <a:spcBef>
                <a:spcPts val="425"/>
              </a:spcBef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10 - Combination Constructor Prototype </a:t>
            </a:r>
            <a:r>
              <a:rPr lang="en-US" altLang="en-US" sz="2000" dirty="0" err="1" smtClean="0">
                <a:solidFill>
                  <a:srgbClr val="404040"/>
                </a:solidFill>
                <a:latin typeface="Arial" charset="0"/>
              </a:rPr>
              <a:t>Pattern.html</a:t>
            </a:r>
            <a:endParaRPr lang="en-US" altLang="en-US" sz="2000" dirty="0" smtClean="0">
              <a:solidFill>
                <a:srgbClr val="404040"/>
              </a:solidFill>
              <a:latin typeface="Arial" charset="0"/>
            </a:endParaRPr>
          </a:p>
          <a:p>
            <a:pPr>
              <a:spcBef>
                <a:spcPts val="425"/>
              </a:spcBef>
              <a:buFont typeface="Arial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latin typeface="Arial" charset="0"/>
              </a:rPr>
              <a:t>14 - Combination </a:t>
            </a:r>
            <a:r>
              <a:rPr lang="en-US" altLang="en-US" sz="2000">
                <a:solidFill>
                  <a:srgbClr val="404040"/>
                </a:solidFill>
                <a:latin typeface="Arial" charset="0"/>
              </a:rPr>
              <a:t>Inheritance.html</a:t>
            </a:r>
            <a:endParaRPr lang="en-US" altLang="en-US" sz="2000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39B428-F643-D848-8CD0-38E6DA411DC4}" type="slidenum">
              <a:rPr lang="en-US" altLang="en-US">
                <a:solidFill>
                  <a:srgbClr val="262626"/>
                </a:solidFill>
                <a:ea typeface="Arial" charset="0"/>
                <a:cs typeface="Arial" charset="0"/>
              </a:rPr>
              <a:pPr/>
              <a:t>8</a:t>
            </a:fld>
            <a:endParaRPr lang="en-US" altLang="en-US">
              <a:solidFill>
                <a:srgbClr val="262626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itle 1"/>
          <p:cNvSpPr>
            <a:spLocks noGrp="1"/>
          </p:cNvSpPr>
          <p:nvPr>
            <p:ph type="title"/>
          </p:nvPr>
        </p:nvSpPr>
        <p:spPr bwMode="auto">
          <a:xfrm>
            <a:off x="3181350" y="1116014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23245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1341073-43CD-43F7-971E-41FC7D2203B0}" type="slidenum">
              <a:rPr lang="en-US" altLang="en-US" smtClean="0">
                <a:solidFill>
                  <a:srgbClr val="262626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111</Words>
  <Application>Microsoft Macintosh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Microsoft Sans Serif</vt:lpstr>
      <vt:lpstr>Arial</vt:lpstr>
      <vt:lpstr>Office Theme</vt:lpstr>
      <vt:lpstr>JavaScript: Some Parts   </vt:lpstr>
      <vt:lpstr>What references to use?</vt:lpstr>
      <vt:lpstr>What references to use?</vt:lpstr>
      <vt:lpstr>What references to use?</vt:lpstr>
      <vt:lpstr>Functions</vt:lpstr>
      <vt:lpstr>Functions – First Class Citizens </vt:lpstr>
      <vt:lpstr>Objects</vt:lpstr>
      <vt:lpstr>How can we create objects?</vt:lpstr>
      <vt:lpstr>Any Questions?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Some Parts   </dc:title>
  <dc:creator>Microsoft Office User</dc:creator>
  <cp:lastModifiedBy>Microsoft Office User</cp:lastModifiedBy>
  <cp:revision>9</cp:revision>
  <dcterms:created xsi:type="dcterms:W3CDTF">2019-12-02T18:29:08Z</dcterms:created>
  <dcterms:modified xsi:type="dcterms:W3CDTF">2019-12-02T19:19:13Z</dcterms:modified>
</cp:coreProperties>
</file>