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/>
  <p:notesSz cx="9144000" cy="5143500"/>
  <p:embeddedFontLst>
    <p:embeddedFont>
      <p:font typeface="QQRNQE+BarlowCondensed-Regular"/>
      <p:regular r:id="rId40"/>
    </p:embeddedFont>
    <p:embeddedFont>
      <p:font typeface="FVUOUH+ComicSansMS-Bold"/>
      <p:regular r:id="rId41"/>
    </p:embeddedFont>
    <p:embeddedFont>
      <p:font typeface="GSHNPE+ComicSansMS"/>
      <p:regular r:id="rId42"/>
    </p:embeddedFont>
    <p:embeddedFont>
      <p:font typeface="PGRCBQ+TimesNewRomanPS-BoldMT"/>
      <p:regular r:id="rId43"/>
    </p:embeddedFont>
    <p:embeddedFont>
      <p:font typeface="AKLFQR+TimesNewRomanPSMT"/>
      <p:regular r:id="rId4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font" Target="fonts/font1.fntdata" /><Relationship Id="rId41" Type="http://schemas.openxmlformats.org/officeDocument/2006/relationships/font" Target="fonts/font2.fntdata" /><Relationship Id="rId42" Type="http://schemas.openxmlformats.org/officeDocument/2006/relationships/font" Target="fonts/font3.fntdata" /><Relationship Id="rId43" Type="http://schemas.openxmlformats.org/officeDocument/2006/relationships/font" Target="fonts/font4.fntdata" /><Relationship Id="rId44" Type="http://schemas.openxmlformats.org/officeDocument/2006/relationships/font" Target="fonts/font5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06609" y="1385955"/>
            <a:ext cx="6225540" cy="952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CENTRAL</a:t>
            </a:r>
            <a:r>
              <a:rPr dirty="0" sz="6000" spc="24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6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HEALTHCARE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0410" y="2117475"/>
            <a:ext cx="2155697" cy="952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45337" y="3226916"/>
            <a:ext cx="2582454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Raghav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Jindal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-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18BCE2080</a:t>
            </a:r>
          </a:p>
          <a:p>
            <a:pPr marL="27781" marR="0">
              <a:lnSpc>
                <a:spcPts val="195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Nimish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Batra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-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18BCE2087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4675" y="267940"/>
            <a:ext cx="4663821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SOFTWARE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DEVELOPMENT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4974" y="5691"/>
            <a:ext cx="6293598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HOW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IS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OUR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PRODUCT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BETTER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THAN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THE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EXISTING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PRODUCTS?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25" y="1245894"/>
            <a:ext cx="364693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How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is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our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product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better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than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existing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products?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125" y="1818918"/>
            <a:ext cx="9036595" cy="1468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product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providing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everything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under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one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roof.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There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many</a:t>
            </a:r>
            <a:r>
              <a:rPr dirty="0" sz="1200" spc="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products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market</a:t>
            </a:r>
            <a:r>
              <a:rPr dirty="0" sz="1200" spc="9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providing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most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services</a:t>
            </a:r>
            <a:r>
              <a:rPr dirty="0" sz="1200" spc="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but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individually</a:t>
            </a:r>
            <a:r>
              <a:rPr dirty="0" sz="12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lesser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complex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features.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Starting</a:t>
            </a:r>
            <a:r>
              <a:rPr dirty="0" sz="1200" spc="1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login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facial</a:t>
            </a:r>
            <a:r>
              <a:rPr dirty="0" sz="1200" spc="1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1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library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being</a:t>
            </a:r>
            <a:r>
              <a:rPr dirty="0" sz="12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only</a:t>
            </a:r>
            <a:r>
              <a:rPr dirty="0" sz="12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requires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photo</a:t>
            </a:r>
            <a:r>
              <a:rPr dirty="0" sz="12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whereas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other</a:t>
            </a:r>
            <a:r>
              <a:rPr dirty="0" sz="1200" spc="1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products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market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</a:t>
            </a:r>
            <a:r>
              <a:rPr dirty="0" sz="1200" spc="1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than</a:t>
            </a:r>
            <a:r>
              <a:rPr dirty="0" sz="1200" spc="1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100</a:t>
            </a:r>
            <a:r>
              <a:rPr dirty="0" sz="1200" spc="16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photos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person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</a:t>
            </a:r>
            <a:r>
              <a:rPr dirty="0" sz="1200" spc="1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1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properly,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1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6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7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traditional</a:t>
            </a:r>
            <a:r>
              <a:rPr dirty="0" sz="1200" spc="2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method.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open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exists.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most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common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competitors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rasa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nlu,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even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few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traditional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training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chatbots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but</a:t>
            </a:r>
            <a:r>
              <a:rPr dirty="0" sz="12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biggest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problem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these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not</a:t>
            </a:r>
            <a:r>
              <a:rPr dirty="0" sz="12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useful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particular</a:t>
            </a:r>
            <a:r>
              <a:rPr dirty="0" sz="1200" spc="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domain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related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work.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allows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patient</a:t>
            </a:r>
            <a:r>
              <a:rPr dirty="0" sz="12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family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member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talk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solution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if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aren’t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satisfied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even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talk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doctor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desired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cure.Rasa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25" y="3443502"/>
            <a:ext cx="903545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prescription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been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made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open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exists.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Incase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125" y="3653814"/>
            <a:ext cx="3555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2300" y="3653814"/>
            <a:ext cx="81260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competitor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14850" y="3653814"/>
            <a:ext cx="2709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92888" y="3653814"/>
            <a:ext cx="2962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96326" y="3653814"/>
            <a:ext cx="86751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pytesseract.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125" y="3864126"/>
            <a:ext cx="9036101" cy="62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29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main</a:t>
            </a:r>
            <a:r>
              <a:rPr dirty="0" sz="1200" spc="3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reason</a:t>
            </a:r>
            <a:r>
              <a:rPr dirty="0" sz="1200" spc="3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behind</a:t>
            </a:r>
            <a:r>
              <a:rPr dirty="0" sz="1200" spc="3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choosing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3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was</a:t>
            </a:r>
            <a:r>
              <a:rPr dirty="0" sz="1200" spc="2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speed,</a:t>
            </a:r>
            <a:r>
              <a:rPr dirty="0" sz="1200" spc="3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3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much</a:t>
            </a:r>
            <a:r>
              <a:rPr dirty="0" sz="1200" spc="3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faster</a:t>
            </a:r>
            <a:r>
              <a:rPr dirty="0" sz="1200" spc="3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than</a:t>
            </a:r>
            <a:r>
              <a:rPr dirty="0" sz="1200" spc="3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pytesseract</a:t>
            </a:r>
            <a:r>
              <a:rPr dirty="0" sz="1200" spc="3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even</a:t>
            </a:r>
            <a:r>
              <a:rPr dirty="0" sz="1200" spc="3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much</a:t>
            </a:r>
            <a:r>
              <a:rPr dirty="0" sz="1200" spc="3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accurate.Coming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onto</a:t>
            </a:r>
            <a:r>
              <a:rPr dirty="0" sz="12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scanning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happens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case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pytesseract</a:t>
            </a:r>
            <a:r>
              <a:rPr dirty="0" sz="1200" spc="1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some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unwanted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elements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scanned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whereas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case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unwanted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elements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recognized.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9" y="1194310"/>
            <a:ext cx="8612897" cy="125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Optical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Character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(OCR)</a:t>
            </a:r>
            <a:r>
              <a:rPr dirty="0" sz="12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piece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software</a:t>
            </a:r>
            <a:r>
              <a:rPr dirty="0" sz="1200" spc="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converts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printed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digitized</a:t>
            </a:r>
            <a:r>
              <a:rPr dirty="0" sz="1200" spc="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</a:t>
            </a:r>
            <a:r>
              <a:rPr dirty="0" sz="12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manipulated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machine.Unlike</a:t>
            </a:r>
            <a:r>
              <a:rPr dirty="0" sz="1200" spc="1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human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brain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1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capability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very</a:t>
            </a:r>
            <a:r>
              <a:rPr dirty="0" sz="12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easily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recognize</a:t>
            </a:r>
            <a:r>
              <a:rPr dirty="0" sz="1200" spc="16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text/</a:t>
            </a:r>
            <a:r>
              <a:rPr dirty="0" sz="1200" spc="15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characters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image,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machines</a:t>
            </a:r>
            <a:r>
              <a:rPr dirty="0" sz="1200" spc="1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not</a:t>
            </a:r>
            <a:r>
              <a:rPr dirty="0" sz="12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intelligent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enough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perceive</a:t>
            </a:r>
            <a:r>
              <a:rPr dirty="0" sz="1200" spc="1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available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image.</a:t>
            </a:r>
            <a:r>
              <a:rPr dirty="0" sz="1200" spc="1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Therefore,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large</a:t>
            </a:r>
            <a:r>
              <a:rPr dirty="0" sz="1200" spc="1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research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efforts</a:t>
            </a:r>
            <a:r>
              <a:rPr dirty="0" sz="1200" spc="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been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put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forward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attempts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transform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document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format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understandable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machine.OCR</a:t>
            </a:r>
            <a:r>
              <a:rPr dirty="0" sz="1200" spc="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complex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problem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because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variety</a:t>
            </a:r>
            <a:r>
              <a:rPr dirty="0" sz="1200" spc="2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languages,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fonts</a:t>
            </a:r>
            <a:r>
              <a:rPr dirty="0" sz="1200" spc="19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styles</a:t>
            </a:r>
            <a:r>
              <a:rPr dirty="0" sz="1200" spc="2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2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2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2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 spc="2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 spc="2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written,and</a:t>
            </a:r>
            <a:r>
              <a:rPr dirty="0" sz="1200" spc="2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complex</a:t>
            </a:r>
            <a:r>
              <a:rPr dirty="0" sz="1200" spc="2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rules</a:t>
            </a:r>
            <a:r>
              <a:rPr dirty="0" sz="1200" spc="20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languages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etc.</a:t>
            </a:r>
            <a:r>
              <a:rPr dirty="0" sz="1200" spc="2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Acquisition,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Pre-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processing,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Segmentation,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Feature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extraction,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classification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99" y="2856994"/>
            <a:ext cx="8613100" cy="167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[2]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Optical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character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active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research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area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attempts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develop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computer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ability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automatically.</a:t>
            </a:r>
            <a:r>
              <a:rPr dirty="0" sz="1200" spc="-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objective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achieve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modification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conversion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any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text-containing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documents.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paper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investigate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four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ways.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-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give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detailed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overview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challenges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might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emerge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state-of-the-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art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field.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highlight</a:t>
            </a:r>
            <a:r>
              <a:rPr dirty="0" sz="1200" spc="1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developments</a:t>
            </a:r>
            <a:r>
              <a:rPr dirty="0" sz="1200" spc="1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main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applications</a:t>
            </a:r>
            <a:r>
              <a:rPr dirty="0" sz="12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uses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OCR.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brief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history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also</a:t>
            </a:r>
            <a:r>
              <a:rPr dirty="0" sz="1200" spc="1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discussed.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paper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provides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comprehensive</a:t>
            </a:r>
            <a:r>
              <a:rPr dirty="0" sz="12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review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state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field.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Goggles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Detection</a:t>
            </a:r>
            <a:r>
              <a:rPr dirty="0" sz="12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identifies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provides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desired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results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also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uses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</a:t>
            </a:r>
            <a:r>
              <a:rPr dirty="0" sz="1200" spc="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textual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extracts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3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 spc="3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editable</a:t>
            </a:r>
            <a:r>
              <a:rPr dirty="0" sz="1200" spc="3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format.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But,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3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limitations</a:t>
            </a:r>
            <a:r>
              <a:rPr dirty="0" sz="1200" spc="39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Goggles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isn’t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able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classify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present,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considers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raw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Optical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Character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(OCR)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3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converting</a:t>
            </a:r>
            <a:r>
              <a:rPr dirty="0" sz="1200" spc="3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PDF</a:t>
            </a:r>
            <a:r>
              <a:rPr dirty="0" sz="1200" spc="3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files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editable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files.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9" y="1236454"/>
            <a:ext cx="8613672" cy="125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[3]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Due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increased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precision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involved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framework,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multimodal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inputs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smart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healthcare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framework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2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promising.</a:t>
            </a:r>
            <a:r>
              <a:rPr dirty="0" sz="1200" spc="2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propose</a:t>
            </a:r>
            <a:r>
              <a:rPr dirty="0" sz="1200" spc="2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2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2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satisfaction</a:t>
            </a:r>
            <a:r>
              <a:rPr dirty="0" sz="1200" spc="2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detection</a:t>
            </a:r>
            <a:r>
              <a:rPr dirty="0" sz="1200" spc="2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2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2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2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paper</a:t>
            </a:r>
            <a:r>
              <a:rPr dirty="0" sz="1200" spc="2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25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uses</a:t>
            </a:r>
            <a:r>
              <a:rPr dirty="0" sz="1200" spc="2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two</a:t>
            </a:r>
            <a:r>
              <a:rPr dirty="0" sz="1200" spc="2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multimedia</a:t>
            </a:r>
            <a:r>
              <a:rPr dirty="0" sz="1200" spc="2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contents:</a:t>
            </a:r>
            <a:r>
              <a:rPr dirty="0" sz="1200" spc="2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speech</a:t>
            </a:r>
            <a:r>
              <a:rPr dirty="0" sz="1200" spc="2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image.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Satisfied,</a:t>
            </a:r>
            <a:r>
              <a:rPr dirty="0" sz="1200" spc="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dissatisfied,</a:t>
            </a:r>
            <a:r>
              <a:rPr dirty="0" sz="1200" spc="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indifferent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three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levels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satisfaction.</a:t>
            </a:r>
            <a:r>
              <a:rPr dirty="0" sz="12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user's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speech</a:t>
            </a:r>
            <a:r>
              <a:rPr dirty="0" sz="1200" spc="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facial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captured,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transmitted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cloud,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analysed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proposed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system.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relevant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stakeholders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informed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satisfaction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decision.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cloud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2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2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</a:t>
            </a:r>
            <a:r>
              <a:rPr dirty="0" sz="1200" spc="2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some</a:t>
            </a:r>
            <a:r>
              <a:rPr dirty="0" sz="1200" spc="2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features</a:t>
            </a:r>
            <a:r>
              <a:rPr dirty="0" sz="1200" spc="2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2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these</a:t>
            </a:r>
            <a:r>
              <a:rPr dirty="0" sz="1200" spc="2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two</a:t>
            </a:r>
            <a:r>
              <a:rPr dirty="0" sz="1200" spc="2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inputs.</a:t>
            </a:r>
            <a:r>
              <a:rPr dirty="0" sz="1200" spc="2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Multimodal</a:t>
            </a:r>
            <a:r>
              <a:rPr dirty="0" sz="1200" spc="2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input</a:t>
            </a:r>
            <a:r>
              <a:rPr dirty="0" sz="1200" spc="2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signals</a:t>
            </a:r>
            <a:r>
              <a:rPr dirty="0" sz="1200" spc="2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2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processed,</a:t>
            </a:r>
            <a:r>
              <a:rPr dirty="0" sz="1200" spc="2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namely,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speech</a:t>
            </a:r>
            <a:r>
              <a:rPr dirty="0" sz="1200" spc="2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2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signals.</a:t>
            </a:r>
            <a:r>
              <a:rPr dirty="0" sz="1200" spc="2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microphone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records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speech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video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camera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captures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facial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expressions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99" y="2688826"/>
            <a:ext cx="8611882" cy="1468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[4]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textual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&amp;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automate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process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storing</a:t>
            </a:r>
            <a:r>
              <a:rPr dirty="0" sz="1200" spc="1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contact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storing</a:t>
            </a:r>
            <a:r>
              <a:rPr dirty="0" sz="1200" spc="1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reminders.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Extraction</a:t>
            </a:r>
            <a:r>
              <a:rPr dirty="0" sz="1200" spc="1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other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forms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1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them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particular</a:t>
            </a:r>
            <a:r>
              <a:rPr dirty="0" sz="1200" spc="1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use.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URLs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allow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browse</a:t>
            </a:r>
            <a:r>
              <a:rPr dirty="0" sz="1200" spc="9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directly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Android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  <a:r>
              <a:rPr dirty="0" sz="1200" spc="-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View.</a:t>
            </a:r>
            <a:r>
              <a:rPr dirty="0" sz="1200" spc="-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computer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(Pytesseract)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useful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like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text,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contact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hyperlinks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images.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android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1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would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allow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users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enable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storing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contact</a:t>
            </a:r>
            <a:r>
              <a:rPr dirty="0" sz="1200" spc="18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details,</a:t>
            </a:r>
            <a:r>
              <a:rPr dirty="0" sz="1200" spc="1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provide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summary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,opening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links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directly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without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needing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type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URL</a:t>
            </a:r>
            <a:r>
              <a:rPr dirty="0" sz="1200" spc="-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inside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browser.</a:t>
            </a:r>
            <a:r>
              <a:rPr dirty="0" sz="1200" spc="-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Optical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Character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(OCR)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converting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PDF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files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editable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files.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Another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limitation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PDF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files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aren’t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extracted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editable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format.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9" y="1446766"/>
            <a:ext cx="8613672" cy="1468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[5]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optical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person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acknowledgment</a:t>
            </a:r>
            <a:r>
              <a:rPr dirty="0" sz="1200" spc="1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(OCR)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technique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been</a:t>
            </a:r>
            <a:r>
              <a:rPr dirty="0" sz="1200" spc="1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utilized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changing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overprinted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editable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text.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extremely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helpful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well-known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strategy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different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applications.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precision</a:t>
            </a:r>
            <a:r>
              <a:rPr dirty="0" sz="1200" spc="1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 spc="1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reliant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upon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preprocessing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division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calculations.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vehicle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plate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attempted</a:t>
            </a:r>
            <a:r>
              <a:rPr dirty="0" sz="1200" spc="1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remove</a:t>
            </a:r>
            <a:r>
              <a:rPr dirty="0" sz="1200" spc="1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vehicle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numbers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utilizing</a:t>
            </a:r>
            <a:r>
              <a:rPr dirty="0" sz="1200" spc="1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Transym.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picture</a:t>
            </a:r>
            <a:r>
              <a:rPr dirty="0" sz="1200" spc="1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1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1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given</a:t>
            </a:r>
            <a:r>
              <a:rPr dirty="0" sz="1200" spc="15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contribution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</a:t>
            </a:r>
            <a:r>
              <a:rPr dirty="0" sz="1200" spc="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motor</a:t>
            </a:r>
            <a:r>
              <a:rPr dirty="0" sz="1200" spc="15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1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order</a:t>
            </a:r>
            <a:r>
              <a:rPr dirty="0" sz="1200" spc="1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tool.Then</a:t>
            </a:r>
            <a:r>
              <a:rPr dirty="0" sz="1200" spc="1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handled</a:t>
            </a:r>
            <a:r>
              <a:rPr dirty="0" sz="1200" spc="1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</a:t>
            </a:r>
            <a:r>
              <a:rPr dirty="0" sz="1200" spc="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order</a:t>
            </a:r>
            <a:r>
              <a:rPr dirty="0" sz="1200" spc="1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</a:t>
            </a:r>
            <a:r>
              <a:rPr dirty="0" sz="1200" spc="1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order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takes</a:t>
            </a:r>
            <a:r>
              <a:rPr dirty="0" sz="1200" spc="2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two</a:t>
            </a:r>
            <a:r>
              <a:rPr dirty="0" sz="1200" spc="2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contentions:</a:t>
            </a:r>
            <a:r>
              <a:rPr dirty="0" sz="1200" spc="2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First</a:t>
            </a:r>
            <a:r>
              <a:rPr dirty="0" sz="1200" spc="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contention</a:t>
            </a:r>
            <a:r>
              <a:rPr dirty="0" sz="1200" spc="2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2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picture</a:t>
            </a:r>
            <a:r>
              <a:rPr dirty="0" sz="1200" spc="2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record</a:t>
            </a:r>
            <a:r>
              <a:rPr dirty="0" sz="1200" spc="2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2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contains</a:t>
            </a:r>
            <a:r>
              <a:rPr dirty="0" sz="1200" spc="2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2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second</a:t>
            </a:r>
            <a:r>
              <a:rPr dirty="0" sz="1200" spc="2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contention</a:t>
            </a:r>
            <a:r>
              <a:rPr dirty="0" sz="1200" spc="2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2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yield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document</a:t>
            </a:r>
            <a:r>
              <a:rPr dirty="0" sz="1200" spc="2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1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removed</a:t>
            </a:r>
            <a:r>
              <a:rPr dirty="0" sz="1200" spc="19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19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put</a:t>
            </a:r>
            <a:r>
              <a:rPr dirty="0" sz="1200" spc="1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away.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result</a:t>
            </a:r>
            <a:r>
              <a:rPr dirty="0" sz="1200" spc="1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record</a:t>
            </a:r>
            <a:r>
              <a:rPr dirty="0" sz="1200" spc="1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expansion</a:t>
            </a:r>
            <a:r>
              <a:rPr dirty="0" sz="1200" spc="1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given</a:t>
            </a:r>
            <a:r>
              <a:rPr dirty="0" sz="1200" spc="1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18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.txt</a:t>
            </a:r>
            <a:r>
              <a:rPr dirty="0" sz="1200" spc="19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Tesseract,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 spc="1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compelling</a:t>
            </a:r>
            <a:r>
              <a:rPr dirty="0" sz="1200" spc="2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reason</a:t>
            </a:r>
            <a:r>
              <a:rPr dirty="0" sz="1200" spc="1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indicate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augmentation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determining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result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second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Tesseract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99" y="3109450"/>
            <a:ext cx="8612401" cy="837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[6]</a:t>
            </a:r>
            <a:r>
              <a:rPr dirty="0" sz="1200" spc="104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Computerized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(CDVS)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research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work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geared</a:t>
            </a:r>
            <a:r>
              <a:rPr dirty="0" sz="1200" spc="1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towards</a:t>
            </a:r>
            <a:r>
              <a:rPr dirty="0" sz="1200" spc="1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establishing</a:t>
            </a:r>
            <a:r>
              <a:rPr dirty="0" sz="1200" spc="1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means</a:t>
            </a:r>
            <a:r>
              <a:rPr dirty="0" sz="1200" spc="1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0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identifying</a:t>
            </a:r>
            <a:r>
              <a:rPr dirty="0" sz="1200" spc="1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authentic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drugs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Nigeria.</a:t>
            </a:r>
            <a:r>
              <a:rPr dirty="0" sz="1200" spc="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project</a:t>
            </a:r>
            <a:r>
              <a:rPr dirty="0" sz="1200" spc="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National</a:t>
            </a:r>
            <a:r>
              <a:rPr dirty="0" sz="1200" spc="9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Agency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Food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Administration</a:t>
            </a:r>
            <a:r>
              <a:rPr dirty="0" sz="1200" spc="10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Control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(NAFDAC)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number.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verify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authenticity</a:t>
            </a:r>
            <a:r>
              <a:rPr dirty="0" sz="1200" spc="1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drugs</a:t>
            </a:r>
            <a:r>
              <a:rPr dirty="0" sz="12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country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partnership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Mobile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authentication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Service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(MAS)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.</a:t>
            </a:r>
            <a:r>
              <a:rPr dirty="0" sz="1200" spc="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mobile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NAFDAC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shall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place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works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both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iOS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android.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9" y="1131298"/>
            <a:ext cx="8613102" cy="1048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[7]</a:t>
            </a:r>
            <a:r>
              <a:rPr dirty="0" sz="1200" spc="85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technology</a:t>
            </a:r>
            <a:r>
              <a:rPr dirty="0" sz="1200" spc="1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leveraging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innovative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potential</a:t>
            </a:r>
            <a:r>
              <a:rPr dirty="0" sz="12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various</a:t>
            </a:r>
            <a:r>
              <a:rPr dirty="0" sz="1200" spc="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sectors.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Research</a:t>
            </a:r>
            <a:r>
              <a:rPr dirty="0" sz="12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interest</a:t>
            </a:r>
            <a:r>
              <a:rPr dirty="0" sz="1200" spc="1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focused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medical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health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applications.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However,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knowledge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about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impact</a:t>
            </a:r>
            <a:r>
              <a:rPr dirty="0" sz="12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healthcare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ecosystem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limited.This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paper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explores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potential</a:t>
            </a:r>
            <a:r>
              <a:rPr dirty="0" sz="12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Paradigm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shift</a:t>
            </a:r>
            <a:r>
              <a:rPr dirty="0" sz="1200" spc="2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ecosystem</a:t>
            </a:r>
            <a:r>
              <a:rPr dirty="0" sz="1200" spc="2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Evolution</a:t>
            </a:r>
            <a:r>
              <a:rPr dirty="0" sz="1200" spc="2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2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health</a:t>
            </a:r>
            <a:r>
              <a:rPr dirty="0" sz="1200" spc="2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Care</a:t>
            </a:r>
            <a:r>
              <a:rPr dirty="0" sz="1200" spc="2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utilizing</a:t>
            </a:r>
            <a:r>
              <a:rPr dirty="0" sz="1200" spc="2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</a:t>
            </a:r>
            <a:r>
              <a:rPr dirty="0" sz="1200" spc="2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technology.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literature</a:t>
            </a:r>
            <a:r>
              <a:rPr dirty="0" sz="1200" spc="2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review</a:t>
            </a:r>
            <a:r>
              <a:rPr dirty="0" sz="1200" spc="2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2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case</a:t>
            </a:r>
            <a:r>
              <a:rPr dirty="0" sz="1200" spc="2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study</a:t>
            </a:r>
            <a:r>
              <a:rPr dirty="0" sz="1200" spc="2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2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2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pioneering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initiative</a:t>
            </a:r>
            <a:r>
              <a:rPr dirty="0" sz="1200" spc="2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was</a:t>
            </a:r>
            <a:r>
              <a:rPr dirty="0" sz="1200" spc="2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conducted</a:t>
            </a:r>
            <a:r>
              <a:rPr dirty="0" sz="1200" spc="2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along</a:t>
            </a:r>
            <a:r>
              <a:rPr dirty="0" sz="1200" spc="2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2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2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systematic</a:t>
            </a:r>
            <a:r>
              <a:rPr dirty="0" sz="1200" spc="2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life</a:t>
            </a:r>
            <a:r>
              <a:rPr dirty="0" sz="1200" spc="2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cycle</a:t>
            </a:r>
            <a:r>
              <a:rPr dirty="0" sz="1200" spc="2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analysis,</a:t>
            </a:r>
            <a:r>
              <a:rPr dirty="0" sz="1200" spc="2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2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study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sheds</a:t>
            </a:r>
            <a:r>
              <a:rPr dirty="0" sz="1200" spc="2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light</a:t>
            </a:r>
            <a:r>
              <a:rPr dirty="0" sz="1200" spc="2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2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evolutionary</a:t>
            </a:r>
            <a:r>
              <a:rPr dirty="0" sz="1200" spc="2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development</a:t>
            </a:r>
            <a:r>
              <a:rPr dirty="0" sz="1200" spc="2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health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scenarios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interactive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among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stakeholders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99" y="2373358"/>
            <a:ext cx="8612401" cy="188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[8]</a:t>
            </a:r>
            <a:r>
              <a:rPr dirty="0" sz="1200" spc="149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Transfer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Learning,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model</a:t>
            </a:r>
            <a:r>
              <a:rPr dirty="0" sz="1200" spc="1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first</a:t>
            </a:r>
            <a:r>
              <a:rPr dirty="0" sz="1200" spc="1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pre-prepared</a:t>
            </a:r>
            <a:r>
              <a:rPr dirty="0" sz="1200" spc="1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information-rich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assignment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before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being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adjusted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downstream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undertaking,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risen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amazing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common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language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handling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(NLP).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adequacy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move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learning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offered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ascend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variety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approaches,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system,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practice.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paper,</a:t>
            </a:r>
            <a:r>
              <a:rPr dirty="0" sz="1200" spc="-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investigate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scene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move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learning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methods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NLP</a:t>
            </a:r>
            <a:r>
              <a:rPr dirty="0" sz="1200" spc="-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presenting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bound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together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structure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changes</a:t>
            </a:r>
            <a:r>
              <a:rPr dirty="0" sz="12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over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content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1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language</a:t>
            </a:r>
            <a:r>
              <a:rPr dirty="0" sz="1200" spc="1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issues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book-to-message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design.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precise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investigation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analyzes</a:t>
            </a:r>
            <a:r>
              <a:rPr dirty="0" sz="1200" spc="1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pre-preparing</a:t>
            </a:r>
            <a:r>
              <a:rPr dirty="0" sz="1200" spc="1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goals,</a:t>
            </a:r>
            <a:r>
              <a:rPr dirty="0" sz="1200" spc="1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models,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unlabeled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informational</a:t>
            </a:r>
            <a:r>
              <a:rPr dirty="0" sz="1200" spc="15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indexes,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move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draws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near,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different</a:t>
            </a:r>
            <a:r>
              <a:rPr dirty="0" sz="1200" spc="1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components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many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language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getting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undertakings.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consolidating</a:t>
            </a:r>
            <a:r>
              <a:rPr dirty="0" sz="1200" spc="16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bits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knowledge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investigation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scale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new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''Colossal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Clean</a:t>
            </a:r>
            <a:r>
              <a:rPr dirty="0" sz="1200" spc="1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Crawled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Corpus'',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accomplish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cutting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edge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results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numerous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benchmarks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covering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rundown,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question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replying,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order,</a:t>
            </a:r>
            <a:r>
              <a:rPr dirty="0" sz="1200" spc="-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that's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just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beginning.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encourage</a:t>
            </a:r>
            <a:r>
              <a:rPr dirty="0" sz="1200" spc="1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future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work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move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learning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NLP,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discharge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informational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collection,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pre-prepared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models,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code.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9" y="1084765"/>
            <a:ext cx="8613371" cy="951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[9]</a:t>
            </a:r>
            <a:r>
              <a:rPr dirty="0" sz="1200" spc="4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30%</a:t>
            </a:r>
            <a:r>
              <a:rPr dirty="0" sz="13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inspected</a:t>
            </a:r>
            <a:r>
              <a:rPr dirty="0" sz="13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drug</a:t>
            </a:r>
            <a:r>
              <a:rPr dirty="0" sz="13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stores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3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2003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were</a:t>
            </a:r>
            <a:r>
              <a:rPr dirty="0" sz="1300" spc="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found</a:t>
            </a:r>
            <a:r>
              <a:rPr dirty="0" sz="13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3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substandard</a:t>
            </a:r>
            <a:r>
              <a:rPr dirty="0" sz="1300" spc="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/</a:t>
            </a:r>
            <a:r>
              <a:rPr dirty="0" sz="13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spurious/</a:t>
            </a:r>
            <a:r>
              <a:rPr dirty="0" sz="1300" spc="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falsely-labeled/</a:t>
            </a:r>
            <a:r>
              <a:rPr dirty="0" sz="13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falsified/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counterfeit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drugs.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economic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burden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population</a:t>
            </a:r>
            <a:r>
              <a:rPr dirty="0" sz="1300" spc="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drug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expenditures</a:t>
            </a:r>
            <a:r>
              <a:rPr dirty="0" sz="13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governments</a:t>
            </a:r>
            <a:r>
              <a:rPr dirty="0" sz="1300" spc="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3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high.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study</a:t>
            </a:r>
            <a:r>
              <a:rPr dirty="0" sz="13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aims</a:t>
            </a:r>
            <a:r>
              <a:rPr dirty="0" sz="13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develop</a:t>
            </a:r>
            <a:r>
              <a:rPr dirty="0" sz="1300" spc="1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1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pharmacy</a:t>
            </a:r>
            <a:r>
              <a:rPr dirty="0" sz="1300" spc="1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surveillance</a:t>
            </a:r>
            <a:r>
              <a:rPr dirty="0" sz="13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300" spc="1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 spc="1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test</a:t>
            </a:r>
            <a:r>
              <a:rPr dirty="0" sz="1300" spc="1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its</a:t>
            </a:r>
            <a:r>
              <a:rPr dirty="0" sz="13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functions.</a:t>
            </a:r>
            <a:r>
              <a:rPr dirty="0" sz="1300" spc="1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3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Distributed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Application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(DApp)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run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smart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contracts,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employing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Swarm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Distributed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File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(DFS)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99" y="2186481"/>
            <a:ext cx="8614712" cy="2248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[10]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all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like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late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  <a:r>
              <a:rPr dirty="0" sz="1400" spc="-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portrayal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models,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BERT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intended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pre-train</a:t>
            </a:r>
            <a:r>
              <a:rPr dirty="0" sz="14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profound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bidirectional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portrayals</a:t>
            </a:r>
            <a:r>
              <a:rPr dirty="0" sz="14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400" spc="1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unlabeled</a:t>
            </a:r>
            <a:r>
              <a:rPr dirty="0" sz="1400" spc="1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content</a:t>
            </a:r>
            <a:r>
              <a:rPr dirty="0" sz="1400" spc="1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mutually</a:t>
            </a:r>
            <a:r>
              <a:rPr dirty="0" sz="1400" spc="1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molding</a:t>
            </a:r>
            <a:r>
              <a:rPr dirty="0" sz="1400" spc="1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400" spc="1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both</a:t>
            </a:r>
            <a:r>
              <a:rPr dirty="0" sz="14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left</a:t>
            </a:r>
            <a:r>
              <a:rPr dirty="0" sz="1400" spc="1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right</a:t>
            </a:r>
            <a:r>
              <a:rPr dirty="0" sz="1400" spc="1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settings</a:t>
            </a:r>
            <a:r>
              <a:rPr dirty="0" sz="1400" spc="1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all</a:t>
            </a:r>
            <a:r>
              <a:rPr dirty="0" sz="1400" spc="1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layers.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Accordingly,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pre-prepared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BERT</a:t>
            </a:r>
            <a:r>
              <a:rPr dirty="0" sz="1400" spc="1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400" spc="1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1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adjusted</a:t>
            </a:r>
            <a:r>
              <a:rPr dirty="0" sz="1400" spc="1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1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only</a:t>
            </a:r>
            <a:r>
              <a:rPr dirty="0" sz="1400" spc="1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one</a:t>
            </a:r>
            <a:r>
              <a:rPr dirty="0" sz="1400" spc="1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extra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yield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layer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make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cutting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edge</a:t>
            </a:r>
            <a:r>
              <a:rPr dirty="0" sz="1400" spc="2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  <a:r>
              <a:rPr dirty="0" sz="1400" spc="2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2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2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wide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scope</a:t>
            </a:r>
            <a:r>
              <a:rPr dirty="0" sz="1400" spc="2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2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undertakings,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2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example,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question</a:t>
            </a:r>
            <a:r>
              <a:rPr dirty="0" sz="1400" spc="2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noting</a:t>
            </a:r>
            <a:r>
              <a:rPr dirty="0" sz="1400" spc="2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</a:p>
          <a:p>
            <a:pPr marL="0" marR="0">
              <a:lnSpc>
                <a:spcPts val="193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derivation,</a:t>
            </a:r>
            <a:r>
              <a:rPr dirty="0" sz="1400" spc="30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without</a:t>
            </a:r>
            <a:r>
              <a:rPr dirty="0" sz="1400" spc="3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significant</a:t>
            </a:r>
            <a:r>
              <a:rPr dirty="0" sz="1400" spc="3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errand</a:t>
            </a:r>
            <a:r>
              <a:rPr dirty="0" sz="1400" spc="3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explicit</a:t>
            </a:r>
            <a:r>
              <a:rPr dirty="0" sz="1400" spc="31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design</a:t>
            </a:r>
            <a:r>
              <a:rPr dirty="0" sz="1400" spc="3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changes.</a:t>
            </a:r>
            <a:r>
              <a:rPr dirty="0" sz="1400" spc="3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BERT</a:t>
            </a:r>
            <a:r>
              <a:rPr dirty="0" sz="1400" spc="30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30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adroitly</a:t>
            </a:r>
            <a:r>
              <a:rPr dirty="0" sz="1400" spc="3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basic</a:t>
            </a:r>
            <a:r>
              <a:rPr dirty="0" sz="1400" spc="3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3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exactly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incredible.</a:t>
            </a:r>
            <a:r>
              <a:rPr dirty="0" sz="1400" spc="2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400" spc="2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acquires</a:t>
            </a:r>
            <a:r>
              <a:rPr dirty="0" sz="1400" spc="2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new</a:t>
            </a:r>
            <a:r>
              <a:rPr dirty="0" sz="1400" spc="2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best</a:t>
            </a:r>
            <a:r>
              <a:rPr dirty="0" sz="1400" spc="2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2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class</a:t>
            </a:r>
            <a:r>
              <a:rPr dirty="0" sz="1400" spc="30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results</a:t>
            </a:r>
            <a:r>
              <a:rPr dirty="0" sz="1400" spc="3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400" spc="2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eleven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normal</a:t>
            </a:r>
            <a:r>
              <a:rPr dirty="0" sz="1400" spc="2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  <a:r>
              <a:rPr dirty="0" sz="1400" spc="2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handling</a:t>
            </a:r>
            <a:r>
              <a:rPr dirty="0" sz="1400" spc="2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undertakings,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including</a:t>
            </a:r>
            <a:r>
              <a:rPr dirty="0" sz="1400" spc="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pushing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GLUE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score</a:t>
            </a:r>
            <a:r>
              <a:rPr dirty="0" sz="14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80.5%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(7.7%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point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supreme</a:t>
            </a:r>
            <a:r>
              <a:rPr dirty="0" sz="14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improvement),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MultiNLI</a:t>
            </a:r>
            <a:r>
              <a:rPr dirty="0" sz="14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exactness</a:t>
            </a:r>
            <a:r>
              <a:rPr dirty="0" sz="1400" spc="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86.7%</a:t>
            </a:r>
            <a:r>
              <a:rPr dirty="0" sz="1400" spc="2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(4.6%</a:t>
            </a:r>
            <a:r>
              <a:rPr dirty="0" sz="1400" spc="2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outright</a:t>
            </a:r>
            <a:r>
              <a:rPr dirty="0" sz="1400" spc="2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improvement),</a:t>
            </a:r>
            <a:r>
              <a:rPr dirty="0" sz="1400" spc="2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SQuAD</a:t>
            </a:r>
            <a:r>
              <a:rPr dirty="0" sz="1400" spc="2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v1.1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question</a:t>
            </a:r>
            <a:r>
              <a:rPr dirty="0" sz="1400" spc="2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noting</a:t>
            </a:r>
            <a:r>
              <a:rPr dirty="0" sz="1400" spc="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Test</a:t>
            </a:r>
            <a:r>
              <a:rPr dirty="0" sz="1400" spc="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F1</a:t>
            </a:r>
            <a:r>
              <a:rPr dirty="0" sz="1400" spc="2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93.2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(1.5</a:t>
            </a:r>
            <a:r>
              <a:rPr dirty="0" sz="1400" spc="2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point</a:t>
            </a:r>
            <a:r>
              <a:rPr dirty="0" sz="1400" spc="3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total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improvement)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SQuAD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v2.0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Test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F1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83.1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99" y="851037"/>
            <a:ext cx="8614306" cy="2984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[11]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Convolutional</a:t>
            </a:r>
            <a:r>
              <a:rPr dirty="0" sz="1400" spc="3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networks</a:t>
            </a:r>
            <a:r>
              <a:rPr dirty="0" sz="1400" spc="3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3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 spc="3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center</a:t>
            </a:r>
            <a:r>
              <a:rPr dirty="0" sz="1400" spc="3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most</a:t>
            </a:r>
            <a:r>
              <a:rPr dirty="0" sz="1400" spc="3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cutting</a:t>
            </a:r>
            <a:r>
              <a:rPr dirty="0" sz="1400" spc="3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edge</a:t>
            </a:r>
            <a:r>
              <a:rPr dirty="0" sz="1400" spc="3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PC</a:t>
            </a:r>
            <a:r>
              <a:rPr dirty="0" sz="1400" spc="3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vision</a:t>
            </a:r>
            <a:r>
              <a:rPr dirty="0" sz="1400" spc="3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answers</a:t>
            </a:r>
            <a:r>
              <a:rPr dirty="0" sz="1400" spc="3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3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wide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assortment</a:t>
            </a:r>
            <a:r>
              <a:rPr dirty="0" sz="1400" spc="1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assignments.</a:t>
            </a:r>
            <a:r>
              <a:rPr dirty="0" sz="1400" spc="1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Albeit</a:t>
            </a:r>
            <a:r>
              <a:rPr dirty="0" sz="1400" spc="1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expanded</a:t>
            </a:r>
            <a:r>
              <a:rPr dirty="0" sz="1400" spc="1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size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computational</a:t>
            </a:r>
            <a:r>
              <a:rPr dirty="0" sz="1400" spc="1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cost</a:t>
            </a:r>
            <a:r>
              <a:rPr dirty="0" sz="14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general</a:t>
            </a:r>
            <a:r>
              <a:rPr dirty="0" sz="1400" spc="1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mean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quick</a:t>
            </a:r>
            <a:r>
              <a:rPr dirty="0" sz="1400" spc="2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quality</a:t>
            </a:r>
            <a:r>
              <a:rPr dirty="0" sz="1400" spc="2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increases</a:t>
            </a:r>
            <a:r>
              <a:rPr dirty="0" sz="1400" spc="2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2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most</a:t>
            </a:r>
            <a:r>
              <a:rPr dirty="0" sz="1400" spc="2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errands</a:t>
            </a:r>
            <a:r>
              <a:rPr dirty="0" sz="1400" spc="2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(as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long</a:t>
            </a:r>
            <a:r>
              <a:rPr dirty="0" sz="1400" spc="2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2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enough</a:t>
            </a:r>
            <a:r>
              <a:rPr dirty="0" sz="1400" spc="2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marked</a:t>
            </a:r>
            <a:r>
              <a:rPr dirty="0" sz="1400" spc="2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400" spc="2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2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accommodated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preparing),</a:t>
            </a:r>
            <a:r>
              <a:rPr dirty="0" sz="1400" spc="3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computational</a:t>
            </a:r>
            <a:r>
              <a:rPr dirty="0" sz="1400" spc="4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proficiency</a:t>
            </a:r>
            <a:r>
              <a:rPr dirty="0" sz="1400" spc="3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3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low</a:t>
            </a:r>
            <a:r>
              <a:rPr dirty="0" sz="1400" spc="3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boundary</a:t>
            </a:r>
            <a:r>
              <a:rPr dirty="0" sz="1400" spc="3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tally</a:t>
            </a:r>
            <a:r>
              <a:rPr dirty="0" sz="1400" spc="3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3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3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yet</a:t>
            </a:r>
            <a:r>
              <a:rPr dirty="0" sz="1400" spc="3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empowering</a:t>
            </a:r>
            <a:r>
              <a:rPr dirty="0" sz="1400" spc="3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factors</a:t>
            </a:r>
            <a:r>
              <a:rPr dirty="0" sz="1400" spc="4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different</a:t>
            </a:r>
            <a:r>
              <a:rPr dirty="0" sz="1400" spc="1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use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cases,</a:t>
            </a:r>
            <a:r>
              <a:rPr dirty="0" sz="1400" spc="1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1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example,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versatile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vision</a:t>
            </a:r>
            <a:r>
              <a:rPr dirty="0" sz="1400" spc="1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enormous</a:t>
            </a:r>
            <a:r>
              <a:rPr dirty="0" sz="14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situations.</a:t>
            </a:r>
            <a:r>
              <a:rPr dirty="0" sz="14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Here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400" spc="1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investigating</a:t>
            </a:r>
            <a:r>
              <a:rPr dirty="0" sz="14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approaches</a:t>
            </a:r>
            <a:r>
              <a:rPr dirty="0" sz="1400" spc="10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scale</a:t>
            </a:r>
            <a:r>
              <a:rPr dirty="0" sz="14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up</a:t>
            </a:r>
            <a:r>
              <a:rPr dirty="0" sz="14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networks</a:t>
            </a:r>
            <a:r>
              <a:rPr dirty="0" sz="14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manners</a:t>
            </a:r>
            <a:r>
              <a:rPr dirty="0" sz="14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target</a:t>
            </a:r>
            <a:r>
              <a:rPr dirty="0" sz="14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additional</a:t>
            </a:r>
            <a:r>
              <a:rPr dirty="0" sz="14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calculation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effectively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conceivable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appropriately</a:t>
            </a:r>
            <a:r>
              <a:rPr dirty="0" sz="14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factorized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convolutions</a:t>
            </a:r>
            <a:r>
              <a:rPr dirty="0" sz="14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forceful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regularization.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benchmark</a:t>
            </a:r>
            <a:r>
              <a:rPr dirty="0" sz="1400" spc="3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our</a:t>
            </a:r>
            <a:r>
              <a:rPr dirty="0" sz="1400" spc="3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strategies</a:t>
            </a:r>
            <a:r>
              <a:rPr dirty="0" sz="1400" spc="3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400" spc="3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ILSVRC</a:t>
            </a:r>
            <a:r>
              <a:rPr dirty="0" sz="1400" spc="3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2012</a:t>
            </a:r>
            <a:r>
              <a:rPr dirty="0" sz="1400" spc="3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grouping</a:t>
            </a:r>
            <a:r>
              <a:rPr dirty="0" sz="1400" spc="3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challenge</a:t>
            </a:r>
            <a:r>
              <a:rPr dirty="0" sz="1400" spc="3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approval</a:t>
            </a:r>
            <a:r>
              <a:rPr dirty="0" sz="1400" spc="3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set</a:t>
            </a:r>
            <a:r>
              <a:rPr dirty="0" sz="1400" spc="3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show</a:t>
            </a:r>
            <a:r>
              <a:rPr dirty="0" sz="1400" spc="3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significant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increases</a:t>
            </a:r>
            <a:r>
              <a:rPr dirty="0" sz="1400" spc="2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over</a:t>
            </a:r>
            <a:r>
              <a:rPr dirty="0" sz="1400" spc="2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best</a:t>
            </a:r>
            <a:r>
              <a:rPr dirty="0" sz="1400" spc="2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2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class:</a:t>
            </a:r>
            <a:r>
              <a:rPr dirty="0" sz="1400" spc="2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21.2%</a:t>
            </a:r>
            <a:r>
              <a:rPr dirty="0" sz="1400" spc="2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top-1</a:t>
            </a:r>
            <a:r>
              <a:rPr dirty="0" sz="1400" spc="2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5.6%</a:t>
            </a:r>
            <a:r>
              <a:rPr dirty="0" sz="1400" spc="2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top-5</a:t>
            </a:r>
            <a:r>
              <a:rPr dirty="0" sz="1400" spc="2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mistake</a:t>
            </a:r>
            <a:r>
              <a:rPr dirty="0" sz="1400" spc="2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2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single</a:t>
            </a:r>
            <a:r>
              <a:rPr dirty="0" sz="1400" spc="2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edge</a:t>
            </a:r>
            <a:r>
              <a:rPr dirty="0" sz="1400" spc="2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assessment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utilizing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4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organization</a:t>
            </a:r>
            <a:r>
              <a:rPr dirty="0" sz="14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computational</a:t>
            </a:r>
            <a:r>
              <a:rPr dirty="0" sz="1400" spc="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expense</a:t>
            </a:r>
            <a:r>
              <a:rPr dirty="0" sz="14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5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billion</a:t>
            </a:r>
            <a:r>
              <a:rPr dirty="0" sz="14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duplicate</a:t>
            </a:r>
            <a:r>
              <a:rPr dirty="0" sz="14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includes</a:t>
            </a:r>
            <a:r>
              <a:rPr dirty="0" sz="14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per</a:t>
            </a:r>
            <a:r>
              <a:rPr dirty="0" sz="14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surmising</a:t>
            </a:r>
            <a:r>
              <a:rPr dirty="0" sz="14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1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utilizing</a:t>
            </a:r>
            <a:r>
              <a:rPr dirty="0" sz="1400" spc="1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under</a:t>
            </a:r>
            <a:r>
              <a:rPr dirty="0" sz="1400" spc="11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25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million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boundaries.</a:t>
            </a:r>
            <a:r>
              <a:rPr dirty="0" sz="1400" spc="1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1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1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troupe</a:t>
            </a:r>
            <a:r>
              <a:rPr dirty="0" sz="1400" spc="1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1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4</a:t>
            </a:r>
            <a:r>
              <a:rPr dirty="0" sz="1400" spc="1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multi-crop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assessment,</a:t>
            </a:r>
            <a:r>
              <a:rPr dirty="0" sz="1400" spc="1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report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3.5%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top-5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blunder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17.3%.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699" y="3985906"/>
            <a:ext cx="8613452" cy="102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[12]</a:t>
            </a:r>
            <a:r>
              <a:rPr dirty="0" sz="1200" spc="316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There</a:t>
            </a:r>
            <a:r>
              <a:rPr dirty="0" sz="1400" spc="3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3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several</a:t>
            </a:r>
            <a:r>
              <a:rPr dirty="0" sz="1400" spc="3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areas</a:t>
            </a:r>
            <a:r>
              <a:rPr dirty="0" sz="1400" spc="30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  <a:r>
              <a:rPr dirty="0" sz="1400" spc="3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3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could</a:t>
            </a:r>
            <a:r>
              <a:rPr dirty="0" sz="1400" spc="3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enhanced</a:t>
            </a:r>
            <a:r>
              <a:rPr dirty="0" sz="1400" spc="3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 spc="3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400" spc="3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technologies.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These</a:t>
            </a:r>
            <a:r>
              <a:rPr dirty="0" sz="1400" spc="4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include</a:t>
            </a:r>
            <a:r>
              <a:rPr dirty="0" sz="14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device</a:t>
            </a:r>
            <a:r>
              <a:rPr dirty="0" sz="1400" spc="4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tracking,</a:t>
            </a:r>
            <a:r>
              <a:rPr dirty="0" sz="1400" spc="4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clinical</a:t>
            </a:r>
            <a:r>
              <a:rPr dirty="0" sz="1400" spc="4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trials,</a:t>
            </a:r>
            <a:r>
              <a:rPr dirty="0" sz="1400" spc="4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pharmaceutical</a:t>
            </a:r>
            <a:r>
              <a:rPr dirty="0" sz="1400" spc="4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tracing,</a:t>
            </a:r>
            <a:r>
              <a:rPr dirty="0" sz="1400" spc="4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4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</a:t>
            </a:r>
            <a:r>
              <a:rPr dirty="0" sz="1400" spc="4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insurance.</a:t>
            </a:r>
            <a:r>
              <a:rPr dirty="0" sz="1400" spc="4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400" spc="2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gathered</a:t>
            </a:r>
            <a:r>
              <a:rPr dirty="0" sz="1400" spc="2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2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then</a:t>
            </a:r>
            <a:r>
              <a:rPr dirty="0" sz="1400" spc="2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2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used</a:t>
            </a:r>
            <a:r>
              <a:rPr dirty="0" sz="1400" spc="2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improve</a:t>
            </a:r>
            <a:r>
              <a:rPr dirty="0" sz="1400" spc="2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2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safety.</a:t>
            </a:r>
            <a:r>
              <a:rPr dirty="0" sz="1400" spc="2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Usage</a:t>
            </a:r>
            <a:r>
              <a:rPr dirty="0" sz="1400" spc="2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2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2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records,</a:t>
            </a:r>
            <a:r>
              <a:rPr dirty="0" sz="1400" spc="2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drug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tracking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device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tracking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4" y="1000133"/>
            <a:ext cx="8614761" cy="1512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[13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study</a:t>
            </a:r>
            <a:r>
              <a:rPr dirty="0" sz="12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presents</a:t>
            </a:r>
            <a:r>
              <a:rPr dirty="0" sz="12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systematic</a:t>
            </a:r>
            <a:r>
              <a:rPr dirty="0" sz="12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literature</a:t>
            </a:r>
            <a:r>
              <a:rPr dirty="0" sz="1200" spc="1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review</a:t>
            </a:r>
            <a:r>
              <a:rPr dirty="0" sz="1200" spc="1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(SLR)</a:t>
            </a:r>
            <a:r>
              <a:rPr dirty="0" sz="12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research</a:t>
            </a:r>
            <a:r>
              <a:rPr dirty="0" sz="1200" spc="1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200" spc="11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200" spc="1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applications</a:t>
            </a:r>
            <a:r>
              <a:rPr dirty="0" sz="1200" spc="10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domain.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Findings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indicate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200" spc="3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200" spc="3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200" spc="3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being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used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3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develop</a:t>
            </a:r>
            <a:r>
              <a:rPr dirty="0" sz="1200" spc="3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novel</a:t>
            </a:r>
            <a:r>
              <a:rPr dirty="0" sz="1200" spc="3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advanced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interventions</a:t>
            </a:r>
            <a:r>
              <a:rPr dirty="0" sz="1200" spc="3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3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improve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standards</a:t>
            </a:r>
            <a:r>
              <a:rPr dirty="0" sz="12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3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handling,</a:t>
            </a:r>
            <a:r>
              <a:rPr dirty="0" sz="12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sharing,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processing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3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medical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data</a:t>
            </a:r>
            <a:r>
              <a:rPr dirty="0" sz="12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personal</a:t>
            </a:r>
            <a:r>
              <a:rPr dirty="0" sz="1200" spc="3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health</a:t>
            </a:r>
            <a:r>
              <a:rPr dirty="0" sz="1200" spc="3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records.SLRs</a:t>
            </a:r>
            <a:r>
              <a:rPr dirty="0" sz="1200" spc="3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offer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readers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comprehensive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knowledge</a:t>
            </a:r>
            <a:r>
              <a:rPr dirty="0" sz="12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literature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field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through</a:t>
            </a:r>
            <a:r>
              <a:rPr dirty="0" sz="12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holistic</a:t>
            </a:r>
            <a:r>
              <a:rPr dirty="0" sz="12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organized</a:t>
            </a:r>
            <a:r>
              <a:rPr dirty="0" sz="1200" spc="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précis</a:t>
            </a:r>
            <a:r>
              <a:rPr dirty="0" sz="1200" spc="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2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adheres</a:t>
            </a:r>
            <a:r>
              <a:rPr dirty="0" sz="12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standard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protocols.</a:t>
            </a:r>
            <a:r>
              <a:rPr dirty="0" sz="1200" spc="4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4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current</a:t>
            </a:r>
            <a:r>
              <a:rPr dirty="0" sz="1200" spc="4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study</a:t>
            </a:r>
            <a:r>
              <a:rPr dirty="0" sz="1200" spc="4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adapted</a:t>
            </a:r>
            <a:r>
              <a:rPr dirty="0" sz="1200" spc="4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protocols</a:t>
            </a:r>
            <a:r>
              <a:rPr dirty="0" sz="1200" spc="4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  <a:r>
              <a:rPr dirty="0" sz="1200" spc="4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synthesized</a:t>
            </a:r>
            <a:r>
              <a:rPr dirty="0" sz="1200" spc="4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article</a:t>
            </a:r>
            <a:r>
              <a:rPr dirty="0" sz="1200" spc="4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assessment</a:t>
            </a:r>
            <a:r>
              <a:rPr dirty="0" sz="1200" spc="4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criteria</a:t>
            </a:r>
            <a:r>
              <a:rPr dirty="0" sz="1200" spc="4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200" spc="4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previously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published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SLRs.</a:t>
            </a:r>
            <a:r>
              <a:rPr dirty="0" sz="12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SLR</a:t>
            </a:r>
            <a:r>
              <a:rPr dirty="0" sz="1200" spc="4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protocol</a:t>
            </a:r>
            <a:r>
              <a:rPr dirty="0" sz="1200" spc="4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consisted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three</a:t>
            </a:r>
            <a:r>
              <a:rPr dirty="0" sz="1200" spc="4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main</a:t>
            </a:r>
            <a:r>
              <a:rPr dirty="0" sz="1200" spc="4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phases,</a:t>
            </a:r>
            <a:r>
              <a:rPr dirty="0" sz="12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namely</a:t>
            </a:r>
            <a:r>
              <a:rPr dirty="0" sz="1200" spc="4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planning,</a:t>
            </a:r>
            <a:r>
              <a:rPr dirty="0" sz="1200" spc="4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execution,</a:t>
            </a:r>
            <a:r>
              <a:rPr dirty="0" sz="12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4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reporting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assimilated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information.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74" y="2662817"/>
            <a:ext cx="8614506" cy="19329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[14]</a:t>
            </a:r>
            <a:r>
              <a:rPr dirty="0" sz="1000" spc="8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Attention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2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undeniably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mainstream</a:t>
            </a:r>
            <a:r>
              <a:rPr dirty="0" sz="12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instrument</a:t>
            </a:r>
            <a:r>
              <a:rPr dirty="0" sz="12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utilized</a:t>
            </a:r>
            <a:r>
              <a:rPr dirty="0" sz="12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wide</a:t>
            </a:r>
            <a:r>
              <a:rPr dirty="0" sz="12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scope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neural</a:t>
            </a:r>
            <a:r>
              <a:rPr dirty="0" sz="12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designs.</a:t>
            </a:r>
            <a:r>
              <a:rPr dirty="0" sz="12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component</a:t>
            </a:r>
            <a:r>
              <a:rPr dirty="0" sz="12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itself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has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  <a:r>
              <a:rPr dirty="0" sz="12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acknowledged</a:t>
            </a:r>
            <a:r>
              <a:rPr dirty="0" sz="12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assortment</a:t>
            </a:r>
            <a:r>
              <a:rPr dirty="0" sz="12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configurations.</a:t>
            </a:r>
            <a:r>
              <a:rPr dirty="0" sz="12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any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case,</a:t>
            </a:r>
            <a:r>
              <a:rPr dirty="0" sz="12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light</a:t>
            </a:r>
            <a:r>
              <a:rPr dirty="0" sz="12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relentless</a:t>
            </a:r>
            <a:r>
              <a:rPr dirty="0" sz="12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advances</a:t>
            </a:r>
            <a:r>
              <a:rPr dirty="0" sz="12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area,</a:t>
            </a:r>
          </a:p>
          <a:p>
            <a:pPr marL="0" marR="0">
              <a:lnSpc>
                <a:spcPts val="1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1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efficient</a:t>
            </a:r>
            <a:r>
              <a:rPr dirty="0" sz="1200" spc="1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outline</a:t>
            </a:r>
            <a:r>
              <a:rPr dirty="0" sz="1200" spc="1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1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2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2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yet</a:t>
            </a:r>
            <a:r>
              <a:rPr dirty="0" sz="12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absent.</a:t>
            </a:r>
            <a:r>
              <a:rPr dirty="0" sz="1200" spc="19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 spc="1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article,</a:t>
            </a:r>
            <a:r>
              <a:rPr dirty="0" sz="12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200" spc="1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characterize</a:t>
            </a:r>
            <a:r>
              <a:rPr dirty="0" sz="1200" spc="1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1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bound</a:t>
            </a:r>
            <a:r>
              <a:rPr dirty="0" sz="1200" spc="1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together</a:t>
            </a:r>
            <a:r>
              <a:rPr dirty="0" sz="1200" spc="1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200" spc="1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structures</a:t>
            </a:r>
            <a:r>
              <a:rPr dirty="0" sz="12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characteristic</a:t>
            </a:r>
            <a:r>
              <a:rPr dirty="0" sz="12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  <a:r>
              <a:rPr dirty="0" sz="12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handling,</a:t>
            </a:r>
            <a:r>
              <a:rPr dirty="0" sz="12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emphasis</a:t>
            </a:r>
            <a:r>
              <a:rPr dirty="0" sz="1200" spc="1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200" spc="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those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intended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work</a:t>
            </a:r>
            <a:r>
              <a:rPr dirty="0" sz="12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vector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portrayals</a:t>
            </a:r>
            <a:r>
              <a:rPr dirty="0" sz="12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printed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information.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200" spc="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propose</a:t>
            </a:r>
            <a:r>
              <a:rPr dirty="0" sz="1200" spc="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scientific</a:t>
            </a:r>
            <a:r>
              <a:rPr dirty="0" sz="12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categorization</a:t>
            </a:r>
            <a:r>
              <a:rPr dirty="0" sz="1200" spc="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2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indicated</a:t>
            </a:r>
            <a:r>
              <a:rPr dirty="0" sz="1200" spc="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four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measurements:</a:t>
            </a:r>
            <a:r>
              <a:rPr dirty="0" sz="12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portrayal</a:t>
            </a:r>
            <a:r>
              <a:rPr dirty="0" sz="1200" spc="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info,</a:t>
            </a:r>
            <a:r>
              <a:rPr dirty="0" sz="12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similarity</a:t>
            </a:r>
            <a:r>
              <a:rPr dirty="0" sz="12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work,</a:t>
            </a:r>
            <a:r>
              <a:rPr dirty="0" sz="12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appropriation</a:t>
            </a:r>
            <a:r>
              <a:rPr dirty="0" sz="12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work,</a:t>
            </a:r>
            <a:r>
              <a:rPr dirty="0" sz="12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assortment</a:t>
            </a:r>
            <a:r>
              <a:rPr dirty="0" sz="12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2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2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potentially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yield.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present</a:t>
            </a:r>
            <a:r>
              <a:rPr dirty="0" sz="12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instances</a:t>
            </a:r>
            <a:r>
              <a:rPr dirty="0" sz="12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how</a:t>
            </a:r>
            <a:r>
              <a:rPr dirty="0" sz="1200" spc="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earlier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data</a:t>
            </a:r>
            <a:r>
              <a:rPr dirty="0" sz="1200" spc="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2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2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misused</a:t>
            </a:r>
            <a:r>
              <a:rPr dirty="0" sz="12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talk</a:t>
            </a:r>
            <a:r>
              <a:rPr dirty="0" sz="1200" spc="3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about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progressing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research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endeavors</a:t>
            </a:r>
            <a:r>
              <a:rPr dirty="0" sz="1200" spc="3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open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difficulties</a:t>
            </a:r>
            <a:r>
              <a:rPr dirty="0" sz="1200" spc="3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3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3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territory,</a:t>
            </a:r>
            <a:r>
              <a:rPr dirty="0" sz="1200" spc="3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giving</a:t>
            </a:r>
            <a:r>
              <a:rPr dirty="0" sz="1200" spc="3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3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primary</a:t>
            </a:r>
            <a:r>
              <a:rPr dirty="0" sz="1200" spc="3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broad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classification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huge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writing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energizing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area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4" y="1000133"/>
            <a:ext cx="8614761" cy="1512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[13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study</a:t>
            </a:r>
            <a:r>
              <a:rPr dirty="0" sz="12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presents</a:t>
            </a:r>
            <a:r>
              <a:rPr dirty="0" sz="12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systematic</a:t>
            </a:r>
            <a:r>
              <a:rPr dirty="0" sz="12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literature</a:t>
            </a:r>
            <a:r>
              <a:rPr dirty="0" sz="1200" spc="1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review</a:t>
            </a:r>
            <a:r>
              <a:rPr dirty="0" sz="1200" spc="1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(SLR)</a:t>
            </a:r>
            <a:r>
              <a:rPr dirty="0" sz="12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research</a:t>
            </a:r>
            <a:r>
              <a:rPr dirty="0" sz="1200" spc="1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200" spc="11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200" spc="1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applications</a:t>
            </a:r>
            <a:r>
              <a:rPr dirty="0" sz="1200" spc="10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domain.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Findings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indicate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200" spc="3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200" spc="3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200" spc="3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being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used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3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develop</a:t>
            </a:r>
            <a:r>
              <a:rPr dirty="0" sz="1200" spc="3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novel</a:t>
            </a:r>
            <a:r>
              <a:rPr dirty="0" sz="1200" spc="3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advanced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interventions</a:t>
            </a:r>
            <a:r>
              <a:rPr dirty="0" sz="1200" spc="3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3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improve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standards</a:t>
            </a:r>
            <a:r>
              <a:rPr dirty="0" sz="12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3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handling,</a:t>
            </a:r>
            <a:r>
              <a:rPr dirty="0" sz="12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sharing,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processing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3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medical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data</a:t>
            </a:r>
            <a:r>
              <a:rPr dirty="0" sz="12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personal</a:t>
            </a:r>
            <a:r>
              <a:rPr dirty="0" sz="1200" spc="3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health</a:t>
            </a:r>
            <a:r>
              <a:rPr dirty="0" sz="1200" spc="3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records.SLRs</a:t>
            </a:r>
            <a:r>
              <a:rPr dirty="0" sz="1200" spc="3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offer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readers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comprehensive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knowledge</a:t>
            </a:r>
            <a:r>
              <a:rPr dirty="0" sz="12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literature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field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through</a:t>
            </a:r>
            <a:r>
              <a:rPr dirty="0" sz="12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holistic</a:t>
            </a:r>
            <a:r>
              <a:rPr dirty="0" sz="12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organized</a:t>
            </a:r>
            <a:r>
              <a:rPr dirty="0" sz="1200" spc="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précis</a:t>
            </a:r>
            <a:r>
              <a:rPr dirty="0" sz="1200" spc="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2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adheres</a:t>
            </a:r>
            <a:r>
              <a:rPr dirty="0" sz="12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standard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protocols.</a:t>
            </a:r>
            <a:r>
              <a:rPr dirty="0" sz="1200" spc="4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4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current</a:t>
            </a:r>
            <a:r>
              <a:rPr dirty="0" sz="1200" spc="4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study</a:t>
            </a:r>
            <a:r>
              <a:rPr dirty="0" sz="1200" spc="4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adapted</a:t>
            </a:r>
            <a:r>
              <a:rPr dirty="0" sz="1200" spc="4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protocols</a:t>
            </a:r>
            <a:r>
              <a:rPr dirty="0" sz="1200" spc="4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  <a:r>
              <a:rPr dirty="0" sz="1200" spc="4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synthesized</a:t>
            </a:r>
            <a:r>
              <a:rPr dirty="0" sz="1200" spc="4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article</a:t>
            </a:r>
            <a:r>
              <a:rPr dirty="0" sz="1200" spc="4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assessment</a:t>
            </a:r>
            <a:r>
              <a:rPr dirty="0" sz="1200" spc="4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criteria</a:t>
            </a:r>
            <a:r>
              <a:rPr dirty="0" sz="1200" spc="4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200" spc="4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previously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published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SLRs.</a:t>
            </a:r>
            <a:r>
              <a:rPr dirty="0" sz="12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SLR</a:t>
            </a:r>
            <a:r>
              <a:rPr dirty="0" sz="1200" spc="4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protocol</a:t>
            </a:r>
            <a:r>
              <a:rPr dirty="0" sz="1200" spc="4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consisted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4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three</a:t>
            </a:r>
            <a:r>
              <a:rPr dirty="0" sz="1200" spc="4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main</a:t>
            </a:r>
            <a:r>
              <a:rPr dirty="0" sz="1200" spc="4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phases,</a:t>
            </a:r>
            <a:r>
              <a:rPr dirty="0" sz="12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namely</a:t>
            </a:r>
            <a:r>
              <a:rPr dirty="0" sz="1200" spc="4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planning,</a:t>
            </a:r>
            <a:r>
              <a:rPr dirty="0" sz="1200" spc="4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execution,</a:t>
            </a:r>
            <a:r>
              <a:rPr dirty="0" sz="12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4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reporting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assimilated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information.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74" y="2662817"/>
            <a:ext cx="8614506" cy="19329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[14]</a:t>
            </a:r>
            <a:r>
              <a:rPr dirty="0" sz="1000" spc="8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Attention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2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undeniably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mainstream</a:t>
            </a:r>
            <a:r>
              <a:rPr dirty="0" sz="12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instrument</a:t>
            </a:r>
            <a:r>
              <a:rPr dirty="0" sz="12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utilized</a:t>
            </a:r>
            <a:r>
              <a:rPr dirty="0" sz="12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wide</a:t>
            </a:r>
            <a:r>
              <a:rPr dirty="0" sz="12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scope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neural</a:t>
            </a:r>
            <a:r>
              <a:rPr dirty="0" sz="12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designs.</a:t>
            </a:r>
            <a:r>
              <a:rPr dirty="0" sz="12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component</a:t>
            </a:r>
            <a:r>
              <a:rPr dirty="0" sz="12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itself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has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  <a:r>
              <a:rPr dirty="0" sz="12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acknowledged</a:t>
            </a:r>
            <a:r>
              <a:rPr dirty="0" sz="12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assortment</a:t>
            </a:r>
            <a:r>
              <a:rPr dirty="0" sz="12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configurations.</a:t>
            </a:r>
            <a:r>
              <a:rPr dirty="0" sz="12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any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case,</a:t>
            </a:r>
            <a:r>
              <a:rPr dirty="0" sz="12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light</a:t>
            </a:r>
            <a:r>
              <a:rPr dirty="0" sz="12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relentless</a:t>
            </a:r>
            <a:r>
              <a:rPr dirty="0" sz="12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advances</a:t>
            </a:r>
            <a:r>
              <a:rPr dirty="0" sz="12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area,</a:t>
            </a:r>
          </a:p>
          <a:p>
            <a:pPr marL="0" marR="0">
              <a:lnSpc>
                <a:spcPts val="1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1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efficient</a:t>
            </a:r>
            <a:r>
              <a:rPr dirty="0" sz="1200" spc="1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outline</a:t>
            </a:r>
            <a:r>
              <a:rPr dirty="0" sz="1200" spc="1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1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1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2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2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yet</a:t>
            </a:r>
            <a:r>
              <a:rPr dirty="0" sz="12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absent.</a:t>
            </a:r>
            <a:r>
              <a:rPr dirty="0" sz="1200" spc="19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 spc="1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article,</a:t>
            </a:r>
            <a:r>
              <a:rPr dirty="0" sz="12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200" spc="1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characterize</a:t>
            </a:r>
            <a:r>
              <a:rPr dirty="0" sz="1200" spc="1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1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bound</a:t>
            </a:r>
            <a:r>
              <a:rPr dirty="0" sz="1200" spc="1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together</a:t>
            </a:r>
            <a:r>
              <a:rPr dirty="0" sz="1200" spc="1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200" spc="1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structures</a:t>
            </a:r>
            <a:r>
              <a:rPr dirty="0" sz="12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characteristic</a:t>
            </a:r>
            <a:r>
              <a:rPr dirty="0" sz="12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  <a:r>
              <a:rPr dirty="0" sz="12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handling,</a:t>
            </a:r>
            <a:r>
              <a:rPr dirty="0" sz="12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emphasis</a:t>
            </a:r>
            <a:r>
              <a:rPr dirty="0" sz="1200" spc="1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200" spc="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those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intended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2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work</a:t>
            </a:r>
            <a:r>
              <a:rPr dirty="0" sz="12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2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vector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portrayals</a:t>
            </a:r>
            <a:r>
              <a:rPr dirty="0" sz="12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printed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information.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200" spc="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propose</a:t>
            </a:r>
            <a:r>
              <a:rPr dirty="0" sz="1200" spc="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scientific</a:t>
            </a:r>
            <a:r>
              <a:rPr dirty="0" sz="12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categorization</a:t>
            </a:r>
            <a:r>
              <a:rPr dirty="0" sz="1200" spc="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2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indicated</a:t>
            </a:r>
            <a:r>
              <a:rPr dirty="0" sz="1200" spc="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four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measurements:</a:t>
            </a:r>
            <a:r>
              <a:rPr dirty="0" sz="12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portrayal</a:t>
            </a:r>
            <a:r>
              <a:rPr dirty="0" sz="1200" spc="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info,</a:t>
            </a:r>
            <a:r>
              <a:rPr dirty="0" sz="12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similarity</a:t>
            </a:r>
            <a:r>
              <a:rPr dirty="0" sz="12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work,</a:t>
            </a:r>
            <a:r>
              <a:rPr dirty="0" sz="12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appropriation</a:t>
            </a:r>
            <a:r>
              <a:rPr dirty="0" sz="12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work,</a:t>
            </a:r>
            <a:r>
              <a:rPr dirty="0" sz="12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assortment</a:t>
            </a:r>
            <a:r>
              <a:rPr dirty="0" sz="12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2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2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potentially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yield.</a:t>
            </a:r>
            <a:r>
              <a:rPr dirty="0" sz="12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present</a:t>
            </a:r>
            <a:r>
              <a:rPr dirty="0" sz="12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instances</a:t>
            </a:r>
            <a:r>
              <a:rPr dirty="0" sz="12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how</a:t>
            </a:r>
            <a:r>
              <a:rPr dirty="0" sz="1200" spc="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earlier</a:t>
            </a:r>
            <a:r>
              <a:rPr dirty="0" sz="12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data</a:t>
            </a:r>
            <a:r>
              <a:rPr dirty="0" sz="1200" spc="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2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2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misused</a:t>
            </a:r>
            <a:r>
              <a:rPr dirty="0" sz="12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consideration</a:t>
            </a:r>
            <a:r>
              <a:rPr dirty="0" sz="12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talk</a:t>
            </a:r>
            <a:r>
              <a:rPr dirty="0" sz="1200" spc="3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about</a:t>
            </a:r>
            <a:r>
              <a:rPr dirty="0" sz="1200" spc="3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progressing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research</a:t>
            </a:r>
            <a:r>
              <a:rPr dirty="0" sz="1200" spc="3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endeavors</a:t>
            </a:r>
            <a:r>
              <a:rPr dirty="0" sz="1200" spc="3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200" spc="3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open</a:t>
            </a:r>
            <a:r>
              <a:rPr dirty="0" sz="1200" spc="3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difficulties</a:t>
            </a:r>
            <a:r>
              <a:rPr dirty="0" sz="1200" spc="3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 spc="3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3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territory,</a:t>
            </a:r>
            <a:r>
              <a:rPr dirty="0" sz="1200" spc="3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giving</a:t>
            </a:r>
            <a:r>
              <a:rPr dirty="0" sz="1200" spc="3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 spc="3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primary</a:t>
            </a:r>
            <a:r>
              <a:rPr dirty="0" sz="1200" spc="3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broad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classification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huge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group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writing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energizing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200">
                <a:solidFill>
                  <a:srgbClr val="000000"/>
                </a:solidFill>
                <a:latin typeface="GSHNPE+ComicSansMS"/>
                <a:cs typeface="GSHNPE+ComicSansMS"/>
              </a:rPr>
              <a:t>area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2150" y="512865"/>
            <a:ext cx="1455420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124" y="1353458"/>
            <a:ext cx="7633144" cy="3002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Due</a:t>
            </a:r>
            <a:r>
              <a:rPr dirty="0" sz="13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rapid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increase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population</a:t>
            </a:r>
            <a:r>
              <a:rPr dirty="0" sz="13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because</a:t>
            </a:r>
            <a:r>
              <a:rPr dirty="0" sz="13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people’s</a:t>
            </a:r>
            <a:r>
              <a:rPr dirty="0" sz="1300" spc="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unhealthy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lifestyle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number</a:t>
            </a:r>
            <a:r>
              <a:rPr dirty="0" sz="1300" spc="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  <a:r>
              <a:rPr dirty="0" sz="1300" spc="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increasing</a:t>
            </a:r>
            <a:r>
              <a:rPr dirty="0" sz="1300" spc="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300" spc="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day</a:t>
            </a:r>
            <a:r>
              <a:rPr dirty="0" sz="1300" spc="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due</a:t>
            </a:r>
            <a:r>
              <a:rPr dirty="0" sz="13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  <a:r>
              <a:rPr dirty="0" sz="1300" spc="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all</a:t>
            </a:r>
            <a:r>
              <a:rPr dirty="0" sz="13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hospitals</a:t>
            </a:r>
            <a:r>
              <a:rPr dirty="0" sz="1300" spc="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300" spc="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flooded</a:t>
            </a:r>
            <a:r>
              <a:rPr dirty="0" sz="1300" spc="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low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availability</a:t>
            </a:r>
            <a:r>
              <a:rPr dirty="0" sz="1300" spc="2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300" spc="2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times.</a:t>
            </a:r>
            <a:r>
              <a:rPr dirty="0" sz="1300" spc="2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  <a:r>
              <a:rPr dirty="0" sz="1300" spc="2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because</a:t>
            </a:r>
            <a:r>
              <a:rPr dirty="0" sz="1300" spc="2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2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frequent</a:t>
            </a:r>
            <a:r>
              <a:rPr dirty="0" sz="1300" spc="2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waves</a:t>
            </a:r>
            <a:r>
              <a:rPr dirty="0" sz="1300" spc="2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2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9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COVID-19</a:t>
            </a:r>
            <a:r>
              <a:rPr dirty="0" sz="1300" spc="2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hospitals</a:t>
            </a:r>
            <a:r>
              <a:rPr dirty="0" sz="1300" spc="2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  <a:r>
              <a:rPr dirty="0" sz="1300" spc="2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frequently</a:t>
            </a:r>
            <a:r>
              <a:rPr dirty="0" sz="13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running</a:t>
            </a:r>
            <a:r>
              <a:rPr dirty="0" sz="13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out</a:t>
            </a:r>
            <a:r>
              <a:rPr dirty="0" sz="1300" spc="1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1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beds.Thus</a:t>
            </a:r>
            <a:r>
              <a:rPr dirty="0" sz="1300" spc="1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1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propose</a:t>
            </a:r>
            <a:r>
              <a:rPr dirty="0" sz="1300" spc="1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1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Central</a:t>
            </a:r>
            <a:r>
              <a:rPr dirty="0" sz="13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  <a:r>
              <a:rPr dirty="0" sz="13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aimed</a:t>
            </a:r>
            <a:r>
              <a:rPr dirty="0" sz="13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provide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premier</a:t>
            </a:r>
            <a:r>
              <a:rPr dirty="0" sz="1300" spc="2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superior</a:t>
            </a:r>
            <a:r>
              <a:rPr dirty="0" sz="1300" spc="2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quality</a:t>
            </a:r>
            <a:r>
              <a:rPr dirty="0" sz="1300" spc="2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services.</a:t>
            </a:r>
            <a:r>
              <a:rPr dirty="0" sz="1300" spc="2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2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propose</a:t>
            </a:r>
            <a:r>
              <a:rPr dirty="0" sz="13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2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method</a:t>
            </a:r>
            <a:r>
              <a:rPr dirty="0" sz="1300" spc="2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2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</a:t>
            </a:r>
            <a:r>
              <a:rPr dirty="0" sz="1300" spc="2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2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crisis</a:t>
            </a:r>
            <a:r>
              <a:rPr dirty="0" sz="1300" spc="2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2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300" spc="2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emergency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remote</a:t>
            </a:r>
            <a:r>
              <a:rPr dirty="0" sz="1300" spc="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unavailability</a:t>
            </a:r>
            <a:r>
              <a:rPr dirty="0" sz="13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proper</a:t>
            </a:r>
            <a:r>
              <a:rPr dirty="0" sz="13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centralised</a:t>
            </a:r>
            <a:r>
              <a:rPr dirty="0" sz="13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300" spc="5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3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3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.</a:t>
            </a:r>
            <a:r>
              <a:rPr dirty="0" sz="13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300" spc="1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  <a:r>
              <a:rPr dirty="0" sz="13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adding</a:t>
            </a:r>
            <a:r>
              <a:rPr dirty="0" sz="1300" spc="1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face</a:t>
            </a:r>
            <a:r>
              <a:rPr dirty="0" sz="1300" spc="1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-</a:t>
            </a:r>
            <a:r>
              <a:rPr dirty="0" sz="13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recognition</a:t>
            </a:r>
            <a:r>
              <a:rPr dirty="0" sz="1300" spc="1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login</a:t>
            </a:r>
            <a:r>
              <a:rPr dirty="0" sz="13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aadhar</a:t>
            </a:r>
            <a:r>
              <a:rPr dirty="0" sz="13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verification</a:t>
            </a:r>
            <a:r>
              <a:rPr dirty="0" sz="1300" spc="1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prevent</a:t>
            </a:r>
            <a:r>
              <a:rPr dirty="0" sz="13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identity</a:t>
            </a:r>
            <a:r>
              <a:rPr dirty="0" sz="13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theft</a:t>
            </a:r>
            <a:r>
              <a:rPr dirty="0" sz="13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misuse.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</a:t>
            </a:r>
            <a:r>
              <a:rPr dirty="0" sz="1300" spc="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emergency</a:t>
            </a:r>
            <a:r>
              <a:rPr dirty="0" sz="13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remote</a:t>
            </a:r>
            <a:r>
              <a:rPr dirty="0" sz="13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problems</a:t>
            </a:r>
            <a:r>
              <a:rPr dirty="0" sz="13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3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making</a:t>
            </a:r>
            <a:r>
              <a:rPr dirty="0" sz="13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doctor</a:t>
            </a:r>
            <a:r>
              <a:rPr dirty="0" sz="13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300" spc="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if</a:t>
            </a:r>
            <a:r>
              <a:rPr dirty="0" sz="1300" spc="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query</a:t>
            </a:r>
            <a:r>
              <a:rPr dirty="0" sz="13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</a:p>
          <a:p>
            <a:pPr marL="0" marR="0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300" spc="2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solved</a:t>
            </a:r>
            <a:r>
              <a:rPr dirty="0" sz="1300" spc="2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300" spc="2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2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300" spc="2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then</a:t>
            </a:r>
            <a:r>
              <a:rPr dirty="0" sz="1300" spc="2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2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2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 spc="2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re-directing</a:t>
            </a:r>
            <a:r>
              <a:rPr dirty="0" sz="1300" spc="2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2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300" spc="2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2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chat</a:t>
            </a:r>
            <a:r>
              <a:rPr dirty="0" sz="1300" spc="2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directly</a:t>
            </a:r>
            <a:r>
              <a:rPr dirty="0" sz="1300" spc="2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300" spc="2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doctor</a:t>
            </a:r>
            <a:r>
              <a:rPr dirty="0" sz="13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further</a:t>
            </a:r>
            <a:r>
              <a:rPr dirty="0" sz="13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  <a:r>
              <a:rPr dirty="0" sz="13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adding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emergency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button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reach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hospital</a:t>
            </a:r>
            <a:r>
              <a:rPr dirty="0" sz="1300" spc="1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3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earliest.</a:t>
            </a:r>
            <a:r>
              <a:rPr dirty="0" sz="13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300" spc="1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medicinal</a:t>
            </a:r>
            <a:r>
              <a:rPr dirty="0" sz="1300" spc="1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3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1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10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 spc="1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scanning</a:t>
            </a:r>
            <a:r>
              <a:rPr dirty="0" sz="13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doctor’s</a:t>
            </a:r>
            <a:r>
              <a:rPr dirty="0" sz="13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prescription</a:t>
            </a:r>
            <a:r>
              <a:rPr dirty="0" sz="13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show</a:t>
            </a:r>
            <a:r>
              <a:rPr dirty="0" sz="13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you</a:t>
            </a:r>
            <a:r>
              <a:rPr dirty="0" sz="1300" spc="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results</a:t>
            </a:r>
            <a:r>
              <a:rPr dirty="0" sz="1300" spc="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3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where</a:t>
            </a:r>
            <a:r>
              <a:rPr dirty="0" sz="1300" spc="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you</a:t>
            </a:r>
            <a:r>
              <a:rPr dirty="0" sz="1300" spc="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300" spc="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purchase</a:t>
            </a:r>
            <a:r>
              <a:rPr dirty="0" sz="13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online</a:t>
            </a:r>
            <a:r>
              <a:rPr dirty="0" sz="1300" spc="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all</a:t>
            </a:r>
            <a:r>
              <a:rPr dirty="0" sz="13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3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about</a:t>
            </a:r>
            <a:r>
              <a:rPr dirty="0" sz="1300" spc="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including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alternative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adding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reminder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doses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through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google’s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calendar.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4" y="1513196"/>
            <a:ext cx="8623855" cy="188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[15]</a:t>
            </a:r>
            <a:r>
              <a:rPr dirty="0" sz="800" spc="67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offer</a:t>
            </a:r>
            <a:r>
              <a:rPr dirty="0" sz="12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web,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another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issue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emerges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how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deal</a:t>
            </a:r>
            <a:r>
              <a:rPr dirty="0" sz="1200" spc="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over-burden</a:t>
            </a:r>
            <a:r>
              <a:rPr dirty="0" sz="12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how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client</a:t>
            </a:r>
            <a:r>
              <a:rPr dirty="0" sz="1200" spc="20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will</a:t>
            </a:r>
            <a:r>
              <a:rPr dirty="0" sz="1200" spc="1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 spc="1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 spc="1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best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1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least</a:t>
            </a:r>
            <a:r>
              <a:rPr dirty="0" sz="1200" spc="19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endeavors.</a:t>
            </a:r>
            <a:r>
              <a:rPr dirty="0" sz="1200" spc="1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illuminate</a:t>
            </a:r>
            <a:r>
              <a:rPr dirty="0" sz="1200" spc="2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these</a:t>
            </a:r>
            <a:r>
              <a:rPr dirty="0" sz="1200" spc="19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issues,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specialists</a:t>
            </a:r>
            <a:r>
              <a:rPr dirty="0" sz="1200" spc="2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spotout</a:t>
            </a:r>
            <a:r>
              <a:rPr dirty="0" sz="1200" spc="18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new</a:t>
            </a:r>
            <a:r>
              <a:rPr dirty="0" sz="1200" spc="1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methods</a:t>
            </a:r>
            <a:r>
              <a:rPr dirty="0" sz="1200" spc="19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called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Scraping.</a:t>
            </a:r>
            <a:r>
              <a:rPr dirty="0" sz="1200" spc="3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  <a:r>
              <a:rPr dirty="0" sz="1200" spc="2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scratching</a:t>
            </a:r>
            <a:r>
              <a:rPr dirty="0" sz="1200" spc="3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3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extremely</a:t>
            </a:r>
            <a:r>
              <a:rPr dirty="0" sz="1200" spc="3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basic</a:t>
            </a:r>
            <a:r>
              <a:rPr dirty="0" sz="1200" spc="3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</a:t>
            </a:r>
            <a:r>
              <a:rPr dirty="0" sz="1200" spc="3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3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utilized</a:t>
            </a:r>
            <a:r>
              <a:rPr dirty="0" sz="1200" spc="35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produce</a:t>
            </a:r>
            <a:r>
              <a:rPr dirty="0" sz="1200" spc="3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organized</a:t>
            </a:r>
            <a:r>
              <a:rPr dirty="0" sz="1200" spc="3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3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3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3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accessible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unstructured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web.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Scaping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produced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organized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at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point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put</a:t>
            </a:r>
            <a:r>
              <a:rPr dirty="0" sz="12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away</a:t>
            </a:r>
            <a:r>
              <a:rPr dirty="0" sz="12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focal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set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investigated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spreadsheets.</a:t>
            </a:r>
            <a:r>
              <a:rPr dirty="0" sz="1200" spc="2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Customary</a:t>
            </a:r>
            <a:r>
              <a:rPr dirty="0" sz="1200" spc="2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reorder,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graping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ordinary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articulation</a:t>
            </a:r>
            <a:r>
              <a:rPr dirty="0" sz="1200" spc="2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coordinating,</a:t>
            </a:r>
            <a:r>
              <a:rPr dirty="0" sz="1200" spc="2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HTTP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programming,</a:t>
            </a:r>
            <a:r>
              <a:rPr dirty="0" sz="1200" spc="2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HTML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parsing,</a:t>
            </a:r>
            <a:r>
              <a:rPr dirty="0" sz="1200" spc="2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DOM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parsing,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  <a:r>
              <a:rPr dirty="0" sz="1200" spc="-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scratching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programming,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Vertical</a:t>
            </a:r>
            <a:r>
              <a:rPr dirty="0" sz="1200" spc="-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accumulation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stages,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Semantic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explanation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perceiving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Computer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page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analyzers</a:t>
            </a:r>
            <a:r>
              <a:rPr dirty="0" sz="1200" spc="3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portion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0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regular</a:t>
            </a:r>
            <a:r>
              <a:rPr dirty="0" sz="1200" spc="3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strategies</a:t>
            </a:r>
            <a:r>
              <a:rPr dirty="0" sz="1200" spc="3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utilized</a:t>
            </a:r>
            <a:r>
              <a:rPr dirty="0" sz="1200" spc="3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29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3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scratching.</a:t>
            </a:r>
            <a:r>
              <a:rPr dirty="0" sz="1200" spc="3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Presently,</a:t>
            </a:r>
            <a:r>
              <a:rPr dirty="0" sz="1200" spc="2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there</a:t>
            </a:r>
            <a:r>
              <a:rPr dirty="0" sz="1200" spc="3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bunches</a:t>
            </a:r>
            <a:r>
              <a:rPr dirty="0" sz="1200" spc="3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programming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accessible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market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  <a:r>
              <a:rPr dirty="0" sz="1200" spc="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scratching.</a:t>
            </a:r>
            <a:r>
              <a:rPr dirty="0" sz="1200" spc="10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paper</a:t>
            </a:r>
            <a:r>
              <a:rPr dirty="0" sz="12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centered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around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review</a:t>
            </a:r>
            <a:r>
              <a:rPr dirty="0" sz="1200" spc="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9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extraction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procedure</a:t>
            </a:r>
            <a:r>
              <a:rPr dirty="0" sz="1200" spc="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example</a:t>
            </a:r>
            <a:r>
              <a:rPr dirty="0" sz="1200" spc="1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scratching,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various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procedures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scratching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portion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ongoing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devices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utilized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scraping.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74" y="3599290"/>
            <a:ext cx="8613938" cy="904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[16]</a:t>
            </a:r>
            <a:r>
              <a:rPr dirty="0" sz="900" spc="92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Proposed</a:t>
            </a:r>
            <a:r>
              <a:rPr dirty="0" sz="1300" spc="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idea</a:t>
            </a:r>
            <a:r>
              <a:rPr dirty="0" sz="13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300" spc="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300" spc="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create</a:t>
            </a:r>
            <a:r>
              <a:rPr dirty="0" sz="13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300" spc="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medical</a:t>
            </a:r>
            <a:r>
              <a:rPr dirty="0" sz="1300" spc="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</a:t>
            </a:r>
            <a:r>
              <a:rPr dirty="0" sz="1300" spc="9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3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Artificial</a:t>
            </a:r>
            <a:r>
              <a:rPr dirty="0" sz="1300" spc="10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Intelligence.</a:t>
            </a:r>
            <a:r>
              <a:rPr dirty="0" sz="13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Both</a:t>
            </a:r>
            <a:r>
              <a:rPr dirty="0" sz="13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300" spc="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diagnose</a:t>
            </a:r>
            <a:r>
              <a:rPr dirty="0" sz="13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300" spc="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disease</a:t>
            </a:r>
            <a:r>
              <a:rPr dirty="0" sz="13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3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provide</a:t>
            </a:r>
            <a:r>
              <a:rPr dirty="0" sz="1300" spc="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basic</a:t>
            </a:r>
          </a:p>
          <a:p>
            <a:pPr marL="0" marR="0">
              <a:lnSpc>
                <a:spcPts val="1439"/>
              </a:lnSpc>
              <a:spcBef>
                <a:spcPts val="35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about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disease</a:t>
            </a:r>
            <a:r>
              <a:rPr dirty="0" sz="13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before</a:t>
            </a:r>
            <a:r>
              <a:rPr dirty="0" sz="13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consulting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3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doctor.</a:t>
            </a:r>
            <a:r>
              <a:rPr dirty="0" sz="13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Certain</a:t>
            </a:r>
            <a:r>
              <a:rPr dirty="0" sz="13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chatbots</a:t>
            </a:r>
            <a:r>
              <a:rPr dirty="0" sz="13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act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3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medical</a:t>
            </a:r>
            <a:r>
              <a:rPr dirty="0" sz="1300" spc="1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reference</a:t>
            </a:r>
            <a:r>
              <a:rPr dirty="0" sz="13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books,</a:t>
            </a:r>
            <a:r>
              <a:rPr dirty="0" sz="13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helps</a:t>
            </a:r>
            <a:r>
              <a:rPr dirty="0" sz="13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3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patient</a:t>
            </a:r>
          </a:p>
          <a:p>
            <a:pPr marL="0" marR="0">
              <a:lnSpc>
                <a:spcPts val="1439"/>
              </a:lnSpc>
              <a:spcBef>
                <a:spcPts val="35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know</a:t>
            </a:r>
            <a:r>
              <a:rPr dirty="0" sz="13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3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about</a:t>
            </a:r>
            <a:r>
              <a:rPr dirty="0" sz="1300" spc="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3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disease.</a:t>
            </a:r>
            <a:r>
              <a:rPr dirty="0" sz="13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Artificial</a:t>
            </a:r>
            <a:r>
              <a:rPr dirty="0" sz="13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intelligence</a:t>
            </a:r>
            <a:r>
              <a:rPr dirty="0" sz="13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chatbots</a:t>
            </a:r>
            <a:r>
              <a:rPr dirty="0" sz="13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3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available</a:t>
            </a:r>
            <a:r>
              <a:rPr dirty="0" sz="13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24*7,</a:t>
            </a:r>
            <a:r>
              <a:rPr dirty="0" sz="13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faster</a:t>
            </a:r>
            <a:r>
              <a:rPr dirty="0" sz="13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service</a:t>
            </a:r>
            <a:r>
              <a:rPr dirty="0" sz="13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cost</a:t>
            </a:r>
            <a:r>
              <a:rPr dirty="0" sz="1300" spc="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savings</a:t>
            </a:r>
            <a:r>
              <a:rPr dirty="0" sz="13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but</a:t>
            </a:r>
            <a:r>
              <a:rPr dirty="0" sz="13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might</a:t>
            </a:r>
            <a:r>
              <a:rPr dirty="0" sz="13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</a:t>
            </a:r>
          </a:p>
          <a:p>
            <a:pPr marL="0" marR="0">
              <a:lnSpc>
                <a:spcPts val="1439"/>
              </a:lnSpc>
              <a:spcBef>
                <a:spcPts val="354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regular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300">
                <a:solidFill>
                  <a:srgbClr val="000000"/>
                </a:solidFill>
                <a:latin typeface="AKLFQR+TimesNewRomanPSMT"/>
                <a:cs typeface="AKLFQR+TimesNewRomanPSMT"/>
              </a:rPr>
              <a:t>maintenance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074" y="328440"/>
            <a:ext cx="8612445" cy="15204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250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  <a:p>
            <a:pPr marL="0" marR="0">
              <a:lnSpc>
                <a:spcPts val="1950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[17]</a:t>
            </a:r>
            <a:r>
              <a:rPr dirty="0" sz="1000" spc="295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increasing</a:t>
            </a:r>
            <a:r>
              <a:rPr dirty="0" sz="14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availability</a:t>
            </a:r>
            <a:r>
              <a:rPr dirty="0" sz="1400" spc="1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electronic</a:t>
            </a:r>
            <a:r>
              <a:rPr dirty="0" sz="14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</a:t>
            </a:r>
            <a:r>
              <a:rPr dirty="0" sz="1400" spc="1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data</a:t>
            </a:r>
            <a:r>
              <a:rPr dirty="0" sz="1400" spc="1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presents</a:t>
            </a:r>
            <a:r>
              <a:rPr dirty="0" sz="14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1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major</a:t>
            </a:r>
            <a:r>
              <a:rPr dirty="0" sz="1400" spc="1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opportunity</a:t>
            </a:r>
            <a:r>
              <a:rPr dirty="0" sz="1400" spc="1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healthcare.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Machine</a:t>
            </a:r>
            <a:r>
              <a:rPr dirty="0" sz="14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learning</a:t>
            </a:r>
            <a:r>
              <a:rPr dirty="0" sz="14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(ML)</a:t>
            </a:r>
            <a:r>
              <a:rPr dirty="0" sz="14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transform</a:t>
            </a:r>
            <a:r>
              <a:rPr dirty="0" sz="14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risk</a:t>
            </a:r>
            <a:r>
              <a:rPr dirty="0" sz="1400" spc="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stratification</a:t>
            </a:r>
            <a:r>
              <a:rPr dirty="0" sz="1400" spc="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broadly</a:t>
            </a:r>
            <a:r>
              <a:rPr dirty="0" sz="1400" spc="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field</a:t>
            </a:r>
            <a:r>
              <a:rPr dirty="0" sz="14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medicine.</a:t>
            </a:r>
            <a:r>
              <a:rPr dirty="0" sz="1400" spc="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could</a:t>
            </a:r>
            <a:r>
              <a:rPr dirty="0" sz="1400" spc="2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lead</a:t>
            </a:r>
            <a:r>
              <a:rPr dirty="0" sz="1400" spc="2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targeted</a:t>
            </a:r>
            <a:r>
              <a:rPr dirty="0" sz="1400" spc="2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interventions</a:t>
            </a:r>
            <a:r>
              <a:rPr dirty="0" sz="1400" spc="2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2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reduce</a:t>
            </a:r>
            <a:r>
              <a:rPr dirty="0" sz="1400" spc="2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spread</a:t>
            </a:r>
            <a:r>
              <a:rPr dirty="0" sz="1400" spc="2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2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health-care-associated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pathogens.</a:t>
            </a:r>
          </a:p>
          <a:p>
            <a:pPr marL="0" marR="0">
              <a:lnSpc>
                <a:spcPts val="193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Introduction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ML,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how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ML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transform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epidemiology.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4" y="2399654"/>
            <a:ext cx="8612595" cy="2003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[18]</a:t>
            </a:r>
            <a:r>
              <a:rPr dirty="0" sz="1000" spc="284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Any</a:t>
            </a:r>
            <a:r>
              <a:rPr dirty="0" sz="1400" spc="2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E-Commerce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firm</a:t>
            </a:r>
            <a:r>
              <a:rPr dirty="0" sz="1400" spc="2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survive</a:t>
            </a:r>
            <a:r>
              <a:rPr dirty="0" sz="1400" spc="2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must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2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cutting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edge</a:t>
            </a:r>
            <a:r>
              <a:rPr dirty="0" sz="1400" spc="2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competitive</a:t>
            </a:r>
            <a:r>
              <a:rPr dirty="0" sz="1400" spc="2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edge.</a:t>
            </a:r>
            <a:r>
              <a:rPr dirty="0" sz="1400" spc="2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 spc="2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content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enables</a:t>
            </a:r>
            <a:r>
              <a:rPr dirty="0" sz="1400" spc="1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them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attract</a:t>
            </a:r>
            <a:r>
              <a:rPr dirty="0" sz="1400" spc="1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0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retain</a:t>
            </a:r>
            <a:r>
              <a:rPr dirty="0" sz="1400" spc="1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innumerable</a:t>
            </a:r>
            <a:r>
              <a:rPr dirty="0" sz="14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customers.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huge</a:t>
            </a:r>
            <a:r>
              <a:rPr dirty="0" sz="14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gap</a:t>
            </a:r>
            <a:r>
              <a:rPr dirty="0" sz="14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between</a:t>
            </a:r>
            <a:r>
              <a:rPr dirty="0" sz="14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Partial</a:t>
            </a:r>
            <a:r>
              <a:rPr dirty="0" sz="14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exhaustive</a:t>
            </a:r>
            <a:r>
              <a:rPr dirty="0" sz="14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promotion</a:t>
            </a:r>
            <a:r>
              <a:rPr dirty="0" sz="1400" spc="1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when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comes</a:t>
            </a:r>
            <a:r>
              <a:rPr dirty="0" sz="1400" spc="1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deployment</a:t>
            </a:r>
            <a:r>
              <a:rPr dirty="0" sz="1400" spc="1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 spc="1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techniques.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results</a:t>
            </a:r>
            <a:r>
              <a:rPr dirty="0" sz="1400" spc="1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show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2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400" spc="2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suits</a:t>
            </a:r>
            <a:r>
              <a:rPr dirty="0" sz="1400" spc="2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economics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behind</a:t>
            </a:r>
            <a:r>
              <a:rPr dirty="0" sz="1400" spc="2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online</a:t>
            </a:r>
            <a:r>
              <a:rPr dirty="0" sz="1400" spc="2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businesses</a:t>
            </a:r>
            <a:r>
              <a:rPr dirty="0" sz="1400" spc="2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2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both</a:t>
            </a:r>
            <a:r>
              <a:rPr dirty="0" sz="1400" spc="2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cases</a:t>
            </a:r>
            <a:r>
              <a:rPr dirty="0" sz="1400" spc="2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thus</a:t>
            </a:r>
            <a:r>
              <a:rPr dirty="0" sz="1400" spc="2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helps</a:t>
            </a:r>
            <a:r>
              <a:rPr dirty="0" sz="1400" spc="2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identify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enhance</a:t>
            </a:r>
            <a:r>
              <a:rPr dirty="0" sz="14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underlying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techniques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towards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business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success.</a:t>
            </a:r>
            <a:r>
              <a:rPr dirty="0" sz="14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paper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Game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Cournot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understand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varying</a:t>
            </a:r>
            <a:r>
              <a:rPr dirty="0" sz="1400" spc="-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role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online</a:t>
            </a:r>
            <a:r>
              <a:rPr dirty="0" sz="14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business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successes.</a:t>
            </a:r>
            <a:r>
              <a:rPr dirty="0" sz="1400" spc="1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  <a:r>
              <a:rPr dirty="0" sz="1400" spc="1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shows</a:t>
            </a:r>
            <a:r>
              <a:rPr dirty="0" sz="14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there</a:t>
            </a:r>
            <a:r>
              <a:rPr dirty="0" sz="1400" spc="1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two</a:t>
            </a:r>
            <a:r>
              <a:rPr dirty="0" sz="14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distinct</a:t>
            </a:r>
            <a:r>
              <a:rPr dirty="0" sz="1400" spc="1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types</a:t>
            </a:r>
            <a:r>
              <a:rPr dirty="0" sz="1400" spc="1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online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business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based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4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content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promoted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towards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buy.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usage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content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used.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2384678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Literature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4" y="933396"/>
            <a:ext cx="8612923" cy="1267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[19]</a:t>
            </a:r>
            <a:r>
              <a:rPr dirty="0" sz="1000" spc="507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paper</a:t>
            </a:r>
            <a:r>
              <a:rPr dirty="0" sz="1400" spc="3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here</a:t>
            </a:r>
            <a:r>
              <a:rPr dirty="0" sz="1400" spc="3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explains</a:t>
            </a:r>
            <a:r>
              <a:rPr dirty="0" sz="1400" spc="3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modeling</a:t>
            </a:r>
            <a:r>
              <a:rPr dirty="0" sz="1400" spc="3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3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performance</a:t>
            </a:r>
            <a:r>
              <a:rPr dirty="0" sz="1400" spc="3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3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deep</a:t>
            </a:r>
            <a:r>
              <a:rPr dirty="0" sz="1400" spc="3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learning</a:t>
            </a:r>
            <a:r>
              <a:rPr dirty="0" sz="1400" spc="3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computation</a:t>
            </a:r>
            <a:r>
              <a:rPr dirty="0" sz="1400" spc="3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3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Assistant</a:t>
            </a:r>
            <a:r>
              <a:rPr dirty="0" sz="1400" spc="3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Conversational</a:t>
            </a:r>
            <a:r>
              <a:rPr dirty="0" sz="1400" spc="3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Agent</a:t>
            </a:r>
            <a:r>
              <a:rPr dirty="0" sz="1400" spc="3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(Chatbot)</a:t>
            </a:r>
            <a:r>
              <a:rPr dirty="0" sz="1400" spc="3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</a:t>
            </a:r>
            <a:r>
              <a:rPr dirty="0" sz="1400" spc="3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3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developed</a:t>
            </a:r>
            <a:r>
              <a:rPr dirty="0" sz="1400" spc="3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3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perform</a:t>
            </a:r>
            <a:r>
              <a:rPr dirty="0" sz="1400" spc="3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English</a:t>
            </a:r>
            <a:r>
              <a:rPr dirty="0" sz="1400" spc="3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3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English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translation.</a:t>
            </a:r>
            <a:r>
              <a:rPr dirty="0" sz="1400" spc="4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experiments</a:t>
            </a:r>
            <a:r>
              <a:rPr dirty="0" sz="1400" spc="4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3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conducted</a:t>
            </a:r>
            <a:r>
              <a:rPr dirty="0" sz="1400" spc="4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 spc="3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Tensorflow</a:t>
            </a:r>
            <a:r>
              <a:rPr dirty="0" sz="1400" spc="4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 spc="3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python</a:t>
            </a:r>
            <a:r>
              <a:rPr dirty="0" sz="1400" spc="40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3.6.</a:t>
            </a:r>
            <a:r>
              <a:rPr dirty="0" sz="1400" spc="39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paper</a:t>
            </a:r>
            <a:r>
              <a:rPr dirty="0" sz="1400" spc="3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here</a:t>
            </a:r>
            <a:r>
              <a:rPr dirty="0" sz="1400" spc="3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studies</a:t>
            </a:r>
            <a:r>
              <a:rPr dirty="0" sz="1400" spc="3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MacBook</a:t>
            </a:r>
            <a:r>
              <a:rPr dirty="0" sz="1400" spc="3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Air</a:t>
            </a:r>
            <a:r>
              <a:rPr dirty="0" sz="1400" spc="3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3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3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400" spc="3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3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neural</a:t>
            </a:r>
            <a:r>
              <a:rPr dirty="0" sz="1400" spc="3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network</a:t>
            </a:r>
            <a:r>
              <a:rPr dirty="0" sz="1400" spc="3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3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deep</a:t>
            </a:r>
            <a:r>
              <a:rPr dirty="0" sz="1400" spc="3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learning.</a:t>
            </a:r>
            <a:r>
              <a:rPr dirty="0" sz="1400" spc="3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Bidirectional</a:t>
            </a:r>
            <a:r>
              <a:rPr dirty="0" sz="1400" spc="3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Recurrent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Neural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Network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74" y="2350716"/>
            <a:ext cx="8613172" cy="249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[20]</a:t>
            </a:r>
            <a:r>
              <a:rPr dirty="0" sz="1000" spc="648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Decreases</a:t>
            </a:r>
            <a:r>
              <a:rPr dirty="0" sz="1400" spc="6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6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establishment</a:t>
            </a:r>
            <a:r>
              <a:rPr dirty="0" sz="1400" spc="6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6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capacity</a:t>
            </a:r>
            <a:r>
              <a:rPr dirty="0" sz="1400" spc="6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costs</a:t>
            </a:r>
            <a:r>
              <a:rPr dirty="0" sz="1400" spc="6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  <a:r>
              <a:rPr dirty="0" sz="1400" spc="6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expanded</a:t>
            </a:r>
            <a:r>
              <a:rPr dirty="0" sz="1400" spc="6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6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interest</a:t>
            </a:r>
            <a:r>
              <a:rPr dirty="0" sz="1400" spc="6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6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security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frameworks,</a:t>
            </a:r>
            <a:r>
              <a:rPr dirty="0" sz="1400" spc="2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including</a:t>
            </a:r>
            <a:r>
              <a:rPr dirty="0" sz="1400" spc="2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video</a:t>
            </a:r>
            <a:r>
              <a:rPr dirty="0" sz="1400" spc="2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reconnaissance</a:t>
            </a:r>
            <a:r>
              <a:rPr dirty="0" sz="1400" spc="3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computerized</a:t>
            </a:r>
            <a:r>
              <a:rPr dirty="0" sz="1400" spc="2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confirmation.</a:t>
            </a:r>
            <a:r>
              <a:rPr dirty="0" sz="1400" spc="3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video</a:t>
            </a:r>
            <a:r>
              <a:rPr dirty="0" sz="1400" spc="2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observation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frameworks,</a:t>
            </a:r>
            <a:r>
              <a:rPr dirty="0" sz="1400" spc="5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when</a:t>
            </a:r>
            <a:r>
              <a:rPr dirty="0" sz="1400" spc="5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checked</a:t>
            </a:r>
            <a:r>
              <a:rPr dirty="0" sz="1400" spc="5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 spc="5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people,</a:t>
            </a:r>
            <a:r>
              <a:rPr dirty="0" sz="1400" spc="5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5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dependent</a:t>
            </a:r>
            <a:r>
              <a:rPr dirty="0" sz="1400" spc="5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upon</a:t>
            </a:r>
            <a:r>
              <a:rPr dirty="0" sz="1400" spc="5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mistakes</a:t>
            </a:r>
            <a:r>
              <a:rPr dirty="0" sz="1400" spc="5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5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5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trying</a:t>
            </a:r>
            <a:r>
              <a:rPr dirty="0" sz="1400" spc="5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5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scale.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Confirmation</a:t>
            </a:r>
            <a:r>
              <a:rPr dirty="0" sz="14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frameworks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approve</a:t>
            </a:r>
            <a:r>
              <a:rPr dirty="0" sz="14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somebody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utilizing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secret</a:t>
            </a:r>
            <a:r>
              <a:rPr dirty="0" sz="14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word</a:t>
            </a:r>
            <a:r>
              <a:rPr dirty="0" sz="14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400" spc="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card</a:t>
            </a:r>
            <a:r>
              <a:rPr dirty="0" sz="1400" spc="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4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another</a:t>
            </a:r>
            <a:r>
              <a:rPr dirty="0" sz="14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client.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Facial</a:t>
            </a:r>
            <a:r>
              <a:rPr dirty="0" sz="14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acknowledgment</a:t>
            </a:r>
            <a:r>
              <a:rPr dirty="0" sz="1400" spc="1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calculations</a:t>
            </a:r>
            <a:r>
              <a:rPr dirty="0" sz="1400" spc="1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1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settle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400" spc="1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shortcoming</a:t>
            </a:r>
            <a:r>
              <a:rPr dirty="0" sz="1400" spc="1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traffic</a:t>
            </a:r>
            <a:r>
              <a:rPr dirty="0" sz="1400" spc="1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observing</a:t>
            </a:r>
            <a:r>
              <a:rPr dirty="0" sz="14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referred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people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interlopers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just</a:t>
            </a:r>
            <a:r>
              <a:rPr dirty="0" sz="1400" spc="1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individual</a:t>
            </a:r>
            <a:r>
              <a:rPr dirty="0" sz="1400" spc="1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biometric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confirmation.</a:t>
            </a:r>
            <a:r>
              <a:rPr dirty="0" sz="1400" spc="1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Thus,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paper</a:t>
            </a:r>
            <a:r>
              <a:rPr dirty="0" sz="1400" spc="1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assesses</a:t>
            </a:r>
            <a:r>
              <a:rPr dirty="0" sz="1400" spc="1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FaceNet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approach</a:t>
            </a:r>
            <a:r>
              <a:rPr dirty="0" sz="14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utilizing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Labeled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Faces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Wild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benchmark,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just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assesses</a:t>
            </a:r>
            <a:r>
              <a:rPr dirty="0" sz="14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AI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strategy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known</a:t>
            </a:r>
            <a:r>
              <a:rPr dirty="0" sz="14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support</a:t>
            </a:r>
            <a:r>
              <a:rPr dirty="0" sz="1400" spc="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vector</a:t>
            </a:r>
            <a:r>
              <a:rPr dirty="0" sz="14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machine</a:t>
            </a:r>
            <a:r>
              <a:rPr dirty="0" sz="14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(SVM)</a:t>
            </a:r>
            <a:r>
              <a:rPr dirty="0" sz="1400" spc="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4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classification</a:t>
            </a:r>
            <a:r>
              <a:rPr dirty="0" sz="1400" spc="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embedding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generated</a:t>
            </a:r>
            <a:r>
              <a:rPr dirty="0" sz="14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FaceNet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6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recommended</a:t>
            </a:r>
            <a:r>
              <a:rPr dirty="0" sz="1400" spc="6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approach</a:t>
            </a:r>
            <a:r>
              <a:rPr dirty="0" sz="1400" spc="6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additionally</a:t>
            </a:r>
            <a:r>
              <a:rPr dirty="0" sz="1400" spc="6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models</a:t>
            </a:r>
            <a:r>
              <a:rPr dirty="0" sz="1400" spc="6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6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constant</a:t>
            </a:r>
            <a:r>
              <a:rPr dirty="0" sz="1400" spc="6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facial</a:t>
            </a:r>
            <a:r>
              <a:rPr dirty="0" sz="1400" spc="6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acknowledgment</a:t>
            </a:r>
            <a:r>
              <a:rPr dirty="0" sz="1400" spc="6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framework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consolidating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FaceNet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SVM,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arriving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90%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precision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utilizing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medium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webcam.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64615"/>
            <a:ext cx="3542156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DEPLOYMENT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OF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4" y="1358055"/>
            <a:ext cx="57589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Login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274" y="1632375"/>
            <a:ext cx="8575051" cy="1578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Modules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Facial</a:t>
            </a:r>
            <a:r>
              <a:rPr dirty="0" sz="1200" spc="9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1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library</a:t>
            </a:r>
            <a:r>
              <a:rPr dirty="0" sz="1200" spc="9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(only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requires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photo).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Competitor:</a:t>
            </a:r>
            <a:r>
              <a:rPr dirty="0" sz="12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Traditional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training</a:t>
            </a:r>
            <a:r>
              <a:rPr dirty="0" sz="1200" spc="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methods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(requires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than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100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photos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person)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when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registers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website,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snapshot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theirs.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snapshot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folder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named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“data”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snapshots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users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stored.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Now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when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login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his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account,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goes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login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page.</a:t>
            </a:r>
            <a:r>
              <a:rPr dirty="0" sz="1200" spc="1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There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asked</a:t>
            </a:r>
            <a:r>
              <a:rPr dirty="0" sz="1200" spc="1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snapshot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his</a:t>
            </a:r>
            <a:r>
              <a:rPr dirty="0" sz="1200" spc="17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face.</a:t>
            </a:r>
            <a:r>
              <a:rPr dirty="0" sz="1200" spc="1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snapshot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</a:t>
            </a:r>
            <a:r>
              <a:rPr dirty="0" sz="1200" spc="1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folder</a:t>
            </a:r>
            <a:r>
              <a:rPr dirty="0" sz="1200" spc="1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”temp”.</a:t>
            </a:r>
            <a:r>
              <a:rPr dirty="0" sz="1200" spc="6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Now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program</a:t>
            </a:r>
            <a:r>
              <a:rPr dirty="0" sz="1200" spc="1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runs</a:t>
            </a:r>
            <a:r>
              <a:rPr dirty="0" sz="1200" spc="16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face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function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takes</a:t>
            </a:r>
            <a:r>
              <a:rPr dirty="0" sz="12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images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people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who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registered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folder</a:t>
            </a:r>
            <a:r>
              <a:rPr dirty="0" sz="12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performs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face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encoding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 spc="1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each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array.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274" y="3278296"/>
            <a:ext cx="8574430" cy="10298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temp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folder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compares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each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folder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finds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distance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between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them.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stores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distance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another</a:t>
            </a:r>
            <a:r>
              <a:rPr dirty="0" sz="1200" spc="2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array.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sorts</a:t>
            </a:r>
            <a:r>
              <a:rPr dirty="0" sz="1200" spc="1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array</a:t>
            </a:r>
            <a:r>
              <a:rPr dirty="0" sz="1200" spc="19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finds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2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19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minimum</a:t>
            </a:r>
            <a:r>
              <a:rPr dirty="0" sz="1200" spc="20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distance.</a:t>
            </a:r>
            <a:r>
              <a:rPr dirty="0" sz="1200" spc="2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If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distance</a:t>
            </a:r>
            <a:r>
              <a:rPr dirty="0" sz="1200" spc="20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above</a:t>
            </a:r>
            <a:r>
              <a:rPr dirty="0" sz="1200" spc="19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threshold</a:t>
            </a:r>
            <a:r>
              <a:rPr dirty="0" sz="1200" spc="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returns</a:t>
            </a:r>
            <a:r>
              <a:rPr dirty="0" sz="1200" spc="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whose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is.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If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username</a:t>
            </a:r>
            <a:r>
              <a:rPr dirty="0" sz="12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matches</a:t>
            </a:r>
            <a:r>
              <a:rPr dirty="0" sz="12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who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attempting</a:t>
            </a:r>
            <a:r>
              <a:rPr dirty="0" sz="1200" spc="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log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in,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allows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person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complete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login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move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account,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else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asks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person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again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password.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13200"/>
            <a:ext cx="3542156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DEPLOYMENT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OF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274" y="1213871"/>
            <a:ext cx="8573782" cy="1578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Aadhar</a:t>
            </a:r>
            <a:r>
              <a:rPr dirty="0" sz="1200" spc="37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OCR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: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module,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uploads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card</a:t>
            </a:r>
            <a:r>
              <a:rPr dirty="0" sz="1200" spc="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image</a:t>
            </a:r>
            <a:r>
              <a:rPr dirty="0" sz="1200" spc="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verifies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date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birth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17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card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  <a:r>
              <a:rPr dirty="0" sz="1200" spc="1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provided.</a:t>
            </a:r>
            <a:r>
              <a:rPr dirty="0" sz="1200" spc="1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detecting</a:t>
            </a:r>
            <a:r>
              <a:rPr dirty="0" sz="1200" spc="19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text,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1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Google-Vision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17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Card.</a:t>
            </a:r>
            <a:r>
              <a:rPr dirty="0" sz="1200" spc="1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finding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card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regular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expression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search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12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digits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detection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father’s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searching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keywords</a:t>
            </a:r>
            <a:r>
              <a:rPr dirty="0" sz="12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“C/O"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“D/O”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“S/O”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card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father’s</a:t>
            </a:r>
            <a:r>
              <a:rPr dirty="0" sz="1200" spc="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appears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after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that,</a:t>
            </a:r>
            <a:r>
              <a:rPr dirty="0" sz="1200" spc="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detection</a:t>
            </a:r>
            <a:r>
              <a:rPr dirty="0" sz="1200" spc="10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address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selecting</a:t>
            </a:r>
            <a:r>
              <a:rPr dirty="0" sz="1200" spc="9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index</a:t>
            </a:r>
            <a:r>
              <a:rPr dirty="0" sz="1200" spc="1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father’s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till</a:t>
            </a:r>
            <a:r>
              <a:rPr dirty="0" sz="1200" spc="1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PIN</a:t>
            </a:r>
            <a:r>
              <a:rPr dirty="0" sz="1200" spc="15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CODE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1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 spc="1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found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searching</a:t>
            </a:r>
            <a:r>
              <a:rPr dirty="0" sz="1200" spc="1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6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digit</a:t>
            </a:r>
            <a:r>
              <a:rPr dirty="0" sz="12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number,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date</a:t>
            </a:r>
            <a:r>
              <a:rPr dirty="0" sz="1200" spc="17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birth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searching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particular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format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like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(dd/mm/yyyy).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274" y="3134112"/>
            <a:ext cx="857300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Chatbot</a:t>
            </a:r>
            <a:r>
              <a:rPr dirty="0" sz="1200" spc="588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and</a:t>
            </a:r>
            <a:r>
              <a:rPr dirty="0" sz="1200" spc="14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Live</a:t>
            </a:r>
            <a:r>
              <a:rPr dirty="0" sz="1200" spc="162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Chat:</a:t>
            </a:r>
            <a:r>
              <a:rPr dirty="0" sz="1200" spc="142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:</a:t>
            </a:r>
            <a:r>
              <a:rPr dirty="0" sz="1200" spc="15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module,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chatbot,</a:t>
            </a:r>
            <a:r>
              <a:rPr dirty="0" sz="1200" spc="1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chatterbot</a:t>
            </a:r>
            <a:r>
              <a:rPr dirty="0" sz="1200" spc="18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live</a:t>
            </a:r>
            <a:r>
              <a:rPr dirty="0" sz="1200" spc="1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chat,</a:t>
            </a:r>
            <a:r>
              <a:rPr dirty="0" sz="1200" spc="1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1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1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socket.io</a:t>
            </a:r>
            <a:r>
              <a:rPr dirty="0" sz="1200" spc="1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talk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274" y="3408432"/>
            <a:ext cx="857440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directly</a:t>
            </a:r>
            <a:r>
              <a:rPr dirty="0" sz="12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doctor.</a:t>
            </a:r>
            <a:r>
              <a:rPr dirty="0" sz="1200" spc="-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chatbot,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trained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symptoms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40,000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diseases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41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diseases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274" y="3682752"/>
            <a:ext cx="75763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SMS: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9274" y="3957072"/>
            <a:ext cx="857160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-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send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SMS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registered</a:t>
            </a:r>
            <a:r>
              <a:rPr dirty="0" sz="1200" spc="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mobile</a:t>
            </a:r>
            <a:r>
              <a:rPr dirty="0" sz="1200" spc="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numbers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users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them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about</a:t>
            </a:r>
            <a:r>
              <a:rPr dirty="0" sz="1200" spc="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any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emergencies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9274" y="4231392"/>
            <a:ext cx="150098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regarding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health.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274" y="4505712"/>
            <a:ext cx="246598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Twilio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2125" y="218940"/>
            <a:ext cx="1566672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7224" y="850924"/>
            <a:ext cx="7468024" cy="531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c2e3a"/>
                </a:solidFill>
                <a:latin typeface="GSHNPE+ComicSansMS"/>
                <a:cs typeface="GSHNPE+ComicSansMS"/>
              </a:rPr>
              <a:t>1.</a:t>
            </a:r>
            <a:r>
              <a:rPr dirty="0" sz="1000" spc="1302">
                <a:solidFill>
                  <a:srgbClr val="0c2e3a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Our</a:t>
            </a:r>
            <a:r>
              <a:rPr dirty="0" sz="14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primary</a:t>
            </a:r>
            <a:r>
              <a:rPr dirty="0" sz="1400" spc="1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objective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1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provide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central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  <a:r>
              <a:rPr dirty="0" sz="1400" spc="1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would</a:t>
            </a:r>
            <a:r>
              <a:rPr dirty="0" sz="14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avoid</a:t>
            </a:r>
          </a:p>
          <a:p>
            <a:pPr marL="29210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last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minute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chaos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due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low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availability.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174" y="1891817"/>
            <a:ext cx="7486571" cy="776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1.</a:t>
            </a:r>
            <a:r>
              <a:rPr dirty="0" sz="1300" spc="1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Our</a:t>
            </a:r>
            <a:r>
              <a:rPr dirty="0" sz="1400" spc="2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second</a:t>
            </a:r>
            <a:r>
              <a:rPr dirty="0" sz="1400" spc="2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objective</a:t>
            </a:r>
            <a:r>
              <a:rPr dirty="0" sz="1400" spc="2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2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providing</a:t>
            </a:r>
            <a:r>
              <a:rPr dirty="0" sz="1400" spc="2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2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face-recognition</a:t>
            </a:r>
            <a:r>
              <a:rPr dirty="0" sz="1400" spc="2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login</a:t>
            </a:r>
            <a:r>
              <a:rPr dirty="0" sz="1400" spc="2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3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aadhar</a:t>
            </a:r>
            <a:r>
              <a:rPr dirty="0" sz="1400" spc="2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verification</a:t>
            </a:r>
          </a:p>
          <a:p>
            <a:pPr marL="31115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3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would</a:t>
            </a:r>
            <a:r>
              <a:rPr dirty="0" sz="1400" spc="3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400" spc="3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</a:t>
            </a:r>
            <a:r>
              <a:rPr dirty="0" sz="1400" spc="3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3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preventing</a:t>
            </a:r>
            <a:r>
              <a:rPr dirty="0" sz="1400" spc="3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identity</a:t>
            </a:r>
            <a:r>
              <a:rPr dirty="0" sz="1400" spc="3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theft</a:t>
            </a:r>
            <a:r>
              <a:rPr dirty="0" sz="1400" spc="3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3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misuse</a:t>
            </a:r>
            <a:r>
              <a:rPr dirty="0" sz="1400" spc="3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people’s</a:t>
            </a:r>
            <a:r>
              <a:rPr dirty="0" sz="1400" spc="3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personal</a:t>
            </a:r>
          </a:p>
          <a:p>
            <a:pPr marL="31115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information.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8174" y="3178073"/>
            <a:ext cx="7485680" cy="1267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1.</a:t>
            </a:r>
            <a:r>
              <a:rPr dirty="0" sz="1300" spc="1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Thirdly,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400" spc="1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1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going</a:t>
            </a:r>
            <a:r>
              <a:rPr dirty="0" sz="1400" spc="11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provide</a:t>
            </a:r>
            <a:r>
              <a:rPr dirty="0" sz="1400" spc="1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11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4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service.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400" spc="1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service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11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provided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</a:p>
          <a:p>
            <a:pPr marL="31115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all</a:t>
            </a:r>
            <a:r>
              <a:rPr dirty="0" sz="1400" spc="1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first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step.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put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up</a:t>
            </a:r>
            <a:r>
              <a:rPr dirty="0" sz="1400" spc="1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their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problem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front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</a:p>
          <a:p>
            <a:pPr marL="31115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400" spc="1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then</a:t>
            </a:r>
            <a:r>
              <a:rPr dirty="0" sz="1400" spc="1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400" spc="1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provide</a:t>
            </a:r>
            <a:r>
              <a:rPr dirty="0" sz="1400" spc="1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them</a:t>
            </a:r>
            <a:r>
              <a:rPr dirty="0" sz="14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solution.</a:t>
            </a:r>
            <a:r>
              <a:rPr dirty="0" sz="1400" spc="1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case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31115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4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cannot</a:t>
            </a:r>
            <a:r>
              <a:rPr dirty="0" sz="14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provide</a:t>
            </a:r>
            <a:r>
              <a:rPr dirty="0" sz="1400" spc="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solution</a:t>
            </a:r>
            <a:r>
              <a:rPr dirty="0" sz="14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4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4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satisfied</a:t>
            </a:r>
            <a:r>
              <a:rPr dirty="0" sz="14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solution</a:t>
            </a:r>
          </a:p>
          <a:p>
            <a:pPr marL="311150" marR="0">
              <a:lnSpc>
                <a:spcPts val="193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they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move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forward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chat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directly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doctor.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574" y="-37319"/>
            <a:ext cx="3542156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DEPLOYMENT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OF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MODULES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9274" y="1213872"/>
            <a:ext cx="11297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Web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Scraping: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274" y="1488192"/>
            <a:ext cx="8573399" cy="7555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being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scrape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gather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required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create</a:t>
            </a:r>
            <a:r>
              <a:rPr dirty="0" sz="12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database.</a:t>
            </a:r>
            <a:r>
              <a:rPr dirty="0" sz="12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Over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here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scraping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</a:t>
            </a:r>
            <a:r>
              <a:rPr dirty="0" sz="1200" spc="16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price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Indian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market</a:t>
            </a:r>
            <a:r>
              <a:rPr dirty="0" sz="12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create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database</a:t>
            </a:r>
            <a:r>
              <a:rPr dirty="0" sz="12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</a:t>
            </a:r>
            <a:r>
              <a:rPr dirty="0" sz="1200" spc="14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medicines</a:t>
            </a:r>
            <a:r>
              <a:rPr dirty="0" sz="1200" spc="1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India.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database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would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e-commerce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project.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requests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BeautifulSoup.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274" y="2311151"/>
            <a:ext cx="8573552" cy="481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First,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open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read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check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required.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-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check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code.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code,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check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those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extract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274" y="3134112"/>
            <a:ext cx="93144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Blockchain: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9274" y="3408432"/>
            <a:ext cx="8574301" cy="481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will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help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detect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whether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medicines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getting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original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not,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i.e,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whether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fake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expired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restamped.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9274" y="3957072"/>
            <a:ext cx="844371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value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represents: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Fighting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Forgery,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Integrity,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Enhanced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Traceability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Elevated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compliance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regulatory.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3542156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DEPLOYMENT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OF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274" y="856820"/>
            <a:ext cx="438939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procedure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ensues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traceability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would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followed: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274" y="1131141"/>
            <a:ext cx="8390686" cy="481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manufacturer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unique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code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hash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produced.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blockchain.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2]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wholesaler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274" y="1679781"/>
            <a:ext cx="6495289" cy="481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3]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verified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manufacturers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further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blockchain.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4]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wholesaler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sends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pharmacist.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274" y="2228420"/>
            <a:ext cx="5518100" cy="481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5]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Further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verification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carried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blockchain.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6]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pharmacist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delivered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patients.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9274" y="2777061"/>
            <a:ext cx="6757570" cy="481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7]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patient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verifies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origin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transaction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would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stored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blockchain.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Hospital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 </a:t>
            </a:r>
            <a:r>
              <a:rPr dirty="0" sz="1200" b="1">
                <a:solidFill>
                  <a:srgbClr val="000000"/>
                </a:solidFill>
                <a:latin typeface="PGRCBQ+TimesNewRomanPS-BoldMT"/>
                <a:cs typeface="PGRCBQ+TimesNewRomanPS-BoldMT"/>
              </a:rPr>
              <a:t>API: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9274" y="3325701"/>
            <a:ext cx="405521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fetches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Hospitals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cities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274" y="3600021"/>
            <a:ext cx="8574352" cy="13041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 spc="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displays</a:t>
            </a:r>
            <a:r>
              <a:rPr dirty="0" sz="1200" spc="10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like</a:t>
            </a:r>
            <a:r>
              <a:rPr dirty="0" sz="1200" spc="1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Id,</a:t>
            </a:r>
            <a:r>
              <a:rPr dirty="0" sz="1200" spc="9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State,</a:t>
            </a:r>
            <a:r>
              <a:rPr dirty="0" sz="1200" spc="11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City,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Name,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Category,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Medicine,</a:t>
            </a:r>
            <a:r>
              <a:rPr dirty="0" sz="1200" spc="1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Address,</a:t>
            </a:r>
            <a:r>
              <a:rPr dirty="0" sz="1200" spc="8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Website,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Specialization.</a:t>
            </a:r>
            <a:r>
              <a:rPr dirty="0" sz="12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10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developed</a:t>
            </a:r>
            <a:r>
              <a:rPr dirty="0" sz="1200" spc="11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1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Django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Rest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 spc="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getting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list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hospitals</a:t>
            </a:r>
            <a:r>
              <a:rPr dirty="0" sz="1200" spc="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taken</a:t>
            </a:r>
            <a:r>
              <a:rPr dirty="0" sz="1200" spc="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from</a:t>
            </a:r>
            <a:r>
              <a:rPr dirty="0" sz="1200" spc="6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data.gov.in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  <a:r>
              <a:rPr dirty="0" sz="1200" spc="6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Indian</a:t>
            </a:r>
            <a:r>
              <a:rPr dirty="0" sz="12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government</a:t>
            </a:r>
            <a:r>
              <a:rPr dirty="0" sz="1200" spc="8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website.</a:t>
            </a:r>
            <a:r>
              <a:rPr dirty="0" sz="12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fetches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like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city,</a:t>
            </a:r>
            <a:r>
              <a:rPr dirty="0" sz="1200" spc="-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state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hospital,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type,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address,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website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specialization</a:t>
            </a:r>
            <a:r>
              <a:rPr dirty="0" sz="12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hospital.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both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categories,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private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well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public/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government</a:t>
            </a:r>
            <a:r>
              <a:rPr dirty="0" sz="12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hospitals.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-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created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HTML</a:t>
            </a:r>
            <a:r>
              <a:rPr dirty="0" sz="1200" spc="-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takes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city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name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input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search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parameter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hospital.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tabular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form.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49" y="120540"/>
            <a:ext cx="4828413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SCHEDULED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TASKS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AND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MILESTONES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1093470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274" y="1466808"/>
            <a:ext cx="8156892" cy="3115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400" spc="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come</a:t>
            </a:r>
            <a:r>
              <a:rPr dirty="0" sz="1400" spc="18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across</a:t>
            </a:r>
            <a:r>
              <a:rPr dirty="0" sz="1400" spc="1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following</a:t>
            </a:r>
            <a:r>
              <a:rPr dirty="0" sz="1400" spc="1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results</a:t>
            </a:r>
            <a:r>
              <a:rPr dirty="0" sz="1400" spc="18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400" spc="17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help</a:t>
            </a:r>
            <a:r>
              <a:rPr dirty="0" sz="1400" spc="1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7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modules</a:t>
            </a:r>
            <a:r>
              <a:rPr dirty="0" sz="1400" spc="18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4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order</a:t>
            </a:r>
            <a:r>
              <a:rPr dirty="0" sz="1400" spc="17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1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successfully</a:t>
            </a:r>
            <a:r>
              <a:rPr dirty="0" sz="1400" spc="20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run</a:t>
            </a:r>
            <a:r>
              <a:rPr dirty="0" sz="1400" spc="1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400" spc="1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project.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Under</a:t>
            </a:r>
            <a:r>
              <a:rPr dirty="0" sz="14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4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OCR,</a:t>
            </a:r>
            <a:r>
              <a:rPr dirty="0" sz="1400" spc="1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once</a:t>
            </a:r>
            <a:r>
              <a:rPr dirty="0" sz="14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3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4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attempts</a:t>
            </a:r>
            <a:r>
              <a:rPr dirty="0" sz="14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signs</a:t>
            </a:r>
            <a:r>
              <a:rPr dirty="0" sz="14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up</a:t>
            </a:r>
            <a:r>
              <a:rPr dirty="0" sz="14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4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certain</a:t>
            </a:r>
            <a:r>
              <a:rPr dirty="0" sz="14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  <a:r>
              <a:rPr dirty="0" sz="1400" spc="1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4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as</a:t>
            </a:r>
            <a:r>
              <a:rPr dirty="0" sz="1400" spc="14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4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name,</a:t>
            </a:r>
            <a:r>
              <a:rPr dirty="0" sz="1400" spc="1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email</a:t>
            </a:r>
            <a:r>
              <a:rPr dirty="0" sz="1400" spc="14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ID,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Date</a:t>
            </a:r>
            <a:r>
              <a:rPr dirty="0" sz="14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Birth</a:t>
            </a:r>
            <a:r>
              <a:rPr dirty="0" sz="14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etc,</a:t>
            </a:r>
            <a:r>
              <a:rPr dirty="0" sz="14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these</a:t>
            </a:r>
            <a:r>
              <a:rPr dirty="0" sz="14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details</a:t>
            </a:r>
            <a:r>
              <a:rPr dirty="0" sz="14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400" spc="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400" spc="5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further</a:t>
            </a:r>
            <a:r>
              <a:rPr dirty="0" sz="14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matched</a:t>
            </a:r>
            <a:r>
              <a:rPr dirty="0" sz="14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4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information</a:t>
            </a:r>
            <a:r>
              <a:rPr dirty="0" sz="14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available</a:t>
            </a:r>
            <a:r>
              <a:rPr dirty="0" sz="14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4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4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4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card.</a:t>
            </a:r>
            <a:r>
              <a:rPr dirty="0" sz="14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If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4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matches,</a:t>
            </a:r>
            <a:r>
              <a:rPr dirty="0" sz="14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then</a:t>
            </a:r>
            <a:r>
              <a:rPr dirty="0" sz="14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6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4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4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able</a:t>
            </a:r>
            <a:r>
              <a:rPr dirty="0" sz="1400" spc="6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sign</a:t>
            </a:r>
            <a:r>
              <a:rPr dirty="0" sz="14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up.</a:t>
            </a:r>
            <a:r>
              <a:rPr dirty="0" sz="14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prescription</a:t>
            </a:r>
            <a:r>
              <a:rPr dirty="0" sz="1400" spc="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4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enables</a:t>
            </a:r>
            <a:r>
              <a:rPr dirty="0" sz="1400" spc="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users</a:t>
            </a:r>
            <a:r>
              <a:rPr dirty="0" sz="1400" spc="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scan</a:t>
            </a:r>
            <a:r>
              <a:rPr dirty="0" sz="1400" spc="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4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own</a:t>
            </a:r>
            <a:r>
              <a:rPr dirty="0" sz="1400" spc="5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prescriptions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2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  <a:r>
              <a:rPr dirty="0" sz="1400" spc="2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400" spc="2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medicines</a:t>
            </a:r>
            <a:r>
              <a:rPr dirty="0" sz="1400" spc="2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online</a:t>
            </a:r>
            <a:r>
              <a:rPr dirty="0" sz="1400" spc="2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400" spc="27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also</a:t>
            </a:r>
            <a:r>
              <a:rPr dirty="0" sz="1400" spc="28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look</a:t>
            </a:r>
            <a:r>
              <a:rPr dirty="0" sz="1400" spc="2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out</a:t>
            </a:r>
            <a:r>
              <a:rPr dirty="0" sz="1400" spc="27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400" spc="26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400" spc="27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substitutes</a:t>
            </a:r>
            <a:r>
              <a:rPr dirty="0" sz="1400" spc="29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400" spc="28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on</a:t>
            </a:r>
            <a:r>
              <a:rPr dirty="0" sz="1400" spc="27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27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salt</a:t>
            </a:r>
            <a:r>
              <a:rPr dirty="0" sz="1400" spc="28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composition</a:t>
            </a:r>
            <a:r>
              <a:rPr dirty="0" sz="1400" spc="28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 spc="26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96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prescribed</a:t>
            </a:r>
            <a:r>
              <a:rPr dirty="0" sz="14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medication.</a:t>
            </a:r>
            <a:r>
              <a:rPr dirty="0" sz="14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This</a:t>
            </a:r>
            <a:r>
              <a:rPr dirty="0" sz="14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will</a:t>
            </a:r>
            <a:r>
              <a:rPr dirty="0" sz="14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help</a:t>
            </a:r>
            <a:r>
              <a:rPr dirty="0" sz="14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them</a:t>
            </a:r>
            <a:r>
              <a:rPr dirty="0" sz="14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  <a:r>
              <a:rPr dirty="0" sz="14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out</a:t>
            </a:r>
            <a:r>
              <a:rPr dirty="0" sz="14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alternatives</a:t>
            </a:r>
            <a:r>
              <a:rPr dirty="0" sz="1400" spc="5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4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medication</a:t>
            </a:r>
            <a:r>
              <a:rPr dirty="0" sz="14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4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case</a:t>
            </a:r>
            <a:r>
              <a:rPr dirty="0" sz="1400" spc="5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unavailability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prescribed</a:t>
            </a:r>
            <a:r>
              <a:rPr dirty="0" sz="14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medicines.</a:t>
            </a:r>
            <a:r>
              <a:rPr dirty="0" sz="14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</a:t>
            </a:r>
            <a:r>
              <a:rPr dirty="0" sz="14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set</a:t>
            </a:r>
            <a:r>
              <a:rPr dirty="0" sz="14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up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trained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data</a:t>
            </a:r>
            <a:r>
              <a:rPr dirty="0" sz="14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strength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40,000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symptoms.</a:t>
            </a:r>
            <a:r>
              <a:rPr dirty="0" sz="14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able</a:t>
            </a:r>
            <a:r>
              <a:rPr dirty="0" sz="14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respond</a:t>
            </a:r>
            <a:r>
              <a:rPr dirty="0" sz="14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accurately</a:t>
            </a:r>
            <a:r>
              <a:rPr dirty="0" sz="1400" spc="4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41</a:t>
            </a:r>
            <a:r>
              <a:rPr dirty="0" sz="14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diseases</a:t>
            </a:r>
            <a:r>
              <a:rPr dirty="0" sz="1400" spc="5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it</a:t>
            </a:r>
            <a:r>
              <a:rPr dirty="0" sz="14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4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been</a:t>
            </a:r>
            <a:r>
              <a:rPr dirty="0" sz="14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trained</a:t>
            </a:r>
            <a:r>
              <a:rPr dirty="0" sz="14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in.</a:t>
            </a:r>
            <a:r>
              <a:rPr dirty="0" sz="14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ambulance</a:t>
            </a:r>
            <a:r>
              <a:rPr dirty="0" sz="14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button</a:t>
            </a:r>
            <a:r>
              <a:rPr dirty="0" sz="14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enables</a:t>
            </a:r>
            <a:r>
              <a:rPr dirty="0" sz="14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user</a:t>
            </a:r>
            <a:r>
              <a:rPr dirty="0" sz="14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send</a:t>
            </a:r>
            <a:r>
              <a:rPr dirty="0" sz="14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their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live</a:t>
            </a:r>
            <a:r>
              <a:rPr dirty="0" sz="14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location</a:t>
            </a:r>
            <a:r>
              <a:rPr dirty="0" sz="14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4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driver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who</a:t>
            </a:r>
            <a:r>
              <a:rPr dirty="0" sz="14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4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access</a:t>
            </a:r>
            <a:r>
              <a:rPr dirty="0" sz="14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4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reach</a:t>
            </a:r>
            <a:r>
              <a:rPr dirty="0" sz="14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user’s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location</a:t>
            </a:r>
            <a:r>
              <a:rPr dirty="0" sz="14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easily.</a:t>
            </a:r>
            <a:r>
              <a:rPr dirty="0" sz="1400" spc="-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Blockchain</a:t>
            </a:r>
            <a:r>
              <a:rPr dirty="0" sz="14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helps</a:t>
            </a:r>
            <a:r>
              <a:rPr dirty="0" sz="14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us</a:t>
            </a:r>
            <a:r>
              <a:rPr dirty="0" sz="14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4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preventing</a:t>
            </a:r>
          </a:p>
          <a:p>
            <a:pPr marL="0" marR="0">
              <a:lnSpc>
                <a:spcPts val="1550"/>
              </a:lnSpc>
              <a:spcBef>
                <a:spcPts val="91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drug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forgery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verifying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origin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drugs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whether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suitable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AKLFQR+TimesNewRomanPSMT"/>
                <a:cs typeface="AKLFQR+TimesNewRomanPSMT"/>
              </a:rPr>
              <a:t>consumption.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4574" y="328440"/>
            <a:ext cx="1567052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274" y="845825"/>
            <a:ext cx="8155430" cy="7555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0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product</a:t>
            </a:r>
            <a:r>
              <a:rPr dirty="0" sz="1200" spc="1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providing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everything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under</a:t>
            </a:r>
            <a:r>
              <a:rPr dirty="0" sz="12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one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roof.</a:t>
            </a:r>
            <a:r>
              <a:rPr dirty="0" sz="1200" spc="1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There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many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products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market</a:t>
            </a:r>
            <a:r>
              <a:rPr dirty="0" sz="1200" spc="13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providing</a:t>
            </a:r>
            <a:r>
              <a:rPr dirty="0" sz="1200" spc="1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most</a:t>
            </a:r>
            <a:r>
              <a:rPr dirty="0" sz="1200" spc="1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services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but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individually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lesser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complex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features.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Starting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login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facial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recognition</a:t>
            </a:r>
            <a:r>
              <a:rPr dirty="0" sz="1200" spc="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library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being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1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only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requires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photo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whereas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other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products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market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require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than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100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photos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person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module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properly,</a:t>
            </a:r>
            <a:r>
              <a:rPr dirty="0" sz="1200" spc="-6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which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274" y="1668785"/>
            <a:ext cx="25404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3922" y="1668785"/>
            <a:ext cx="46553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11295" y="1668785"/>
            <a:ext cx="2793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91343" y="1668785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12653" y="1668785"/>
            <a:ext cx="77874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traditional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95938" y="1668785"/>
            <a:ext cx="647625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method.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9274" y="2217425"/>
            <a:ext cx="8155076" cy="10298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aadhar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using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open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exists.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One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most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common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competitors</a:t>
            </a:r>
            <a:r>
              <a:rPr dirty="0" sz="1200" spc="4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rasa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nlu,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even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few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traditional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training</a:t>
            </a:r>
            <a:r>
              <a:rPr dirty="0" sz="1200" spc="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based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chatbots</a:t>
            </a:r>
            <a:r>
              <a:rPr dirty="0" sz="1200" spc="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but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biggest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problem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with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these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not</a:t>
            </a:r>
            <a:r>
              <a:rPr dirty="0" sz="1200" spc="1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useful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for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particular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domain</a:t>
            </a:r>
            <a:r>
              <a:rPr dirty="0" sz="1200" spc="2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related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work.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chatbot</a:t>
            </a:r>
            <a:r>
              <a:rPr dirty="0" sz="1200" spc="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allows</a:t>
            </a:r>
            <a:r>
              <a:rPr dirty="0" sz="1200" spc="1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patient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family</a:t>
            </a:r>
            <a:r>
              <a:rPr dirty="0" sz="1200" spc="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member</a:t>
            </a:r>
            <a:r>
              <a:rPr dirty="0" sz="1200" spc="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talk</a:t>
            </a:r>
            <a:r>
              <a:rPr dirty="0" sz="1200" spc="2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solution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if</a:t>
            </a:r>
            <a:r>
              <a:rPr dirty="0" sz="1200" spc="1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  <a:r>
              <a:rPr dirty="0" sz="1200" spc="1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aren’t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satisfied</a:t>
            </a:r>
            <a:r>
              <a:rPr dirty="0" sz="1200" spc="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they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talk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doctor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get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desired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medication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cure.Rasa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9274" y="3467106"/>
            <a:ext cx="857430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prescription</a:t>
            </a:r>
            <a:r>
              <a:rPr dirty="0" sz="1200" spc="6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that</a:t>
            </a:r>
            <a:r>
              <a:rPr dirty="0" sz="12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has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been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made</a:t>
            </a:r>
            <a:r>
              <a:rPr dirty="0" sz="1200" spc="5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by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</a:t>
            </a:r>
            <a:r>
              <a:rPr dirty="0" sz="1200" spc="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such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open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source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system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exists.</a:t>
            </a:r>
            <a:r>
              <a:rPr dirty="0" sz="1200" spc="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Incase</a:t>
            </a:r>
            <a:r>
              <a:rPr dirty="0" sz="1200" spc="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OCR</a:t>
            </a:r>
            <a:r>
              <a:rPr dirty="0" sz="1200" spc="3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have</a:t>
            </a:r>
            <a:r>
              <a:rPr dirty="0" sz="1200" spc="5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used</a:t>
            </a:r>
            <a:r>
              <a:rPr dirty="0" sz="1200" spc="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4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API</a:t>
            </a:r>
            <a:r>
              <a:rPr dirty="0" sz="1200" spc="3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9274" y="3741426"/>
            <a:ext cx="3301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2231" y="3741426"/>
            <a:ext cx="39789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find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63450" y="3741426"/>
            <a:ext cx="3555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91806" y="3741426"/>
            <a:ext cx="81260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competitor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80538" y="3741426"/>
            <a:ext cx="2709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24756" y="3741426"/>
            <a:ext cx="2962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94375" y="3741426"/>
            <a:ext cx="86751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pytesseract.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9274" y="4015746"/>
            <a:ext cx="8574402" cy="7555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Our</a:t>
            </a:r>
            <a:r>
              <a:rPr dirty="0" sz="1200" spc="1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main</a:t>
            </a:r>
            <a:r>
              <a:rPr dirty="0" sz="1200" spc="14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reason</a:t>
            </a:r>
            <a:r>
              <a:rPr dirty="0" sz="1200" spc="13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behind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choosing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was</a:t>
            </a:r>
            <a:r>
              <a:rPr dirty="0" sz="1200" spc="125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speed,</a:t>
            </a:r>
            <a:r>
              <a:rPr dirty="0" sz="1200" spc="13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is</a:t>
            </a:r>
            <a:r>
              <a:rPr dirty="0" sz="1200" spc="1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much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faster</a:t>
            </a:r>
            <a:r>
              <a:rPr dirty="0" sz="1200" spc="14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than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pytesseract</a:t>
            </a:r>
            <a:r>
              <a:rPr dirty="0" sz="1200" spc="15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and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its</a:t>
            </a:r>
            <a:r>
              <a:rPr dirty="0" sz="1200" spc="13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even</a:t>
            </a:r>
            <a:r>
              <a:rPr dirty="0" sz="1200" spc="13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much</a:t>
            </a:r>
            <a:r>
              <a:rPr dirty="0" sz="1200" spc="13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</a:p>
          <a:p>
            <a:pPr marL="0" marR="0">
              <a:lnSpc>
                <a:spcPts val="1328"/>
              </a:lnSpc>
              <a:spcBef>
                <a:spcPts val="8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accurate.Coming</a:t>
            </a:r>
            <a:r>
              <a:rPr dirty="0" sz="1200" spc="16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onto</a:t>
            </a:r>
            <a:r>
              <a:rPr dirty="0" sz="1200" spc="122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part</a:t>
            </a:r>
            <a:r>
              <a:rPr dirty="0" sz="1200" spc="127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scanning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happens</a:t>
            </a:r>
            <a:r>
              <a:rPr dirty="0" sz="1200" spc="124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  <a:r>
              <a:rPr dirty="0" sz="1200" spc="1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case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pytesseract</a:t>
            </a:r>
            <a:r>
              <a:rPr dirty="0" sz="1200" spc="141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some</a:t>
            </a:r>
            <a:r>
              <a:rPr dirty="0" sz="1200" spc="123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 spc="11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the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unwanted</a:t>
            </a:r>
            <a:r>
              <a:rPr dirty="0" sz="1200" spc="129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elements</a:t>
            </a:r>
            <a:r>
              <a:rPr dirty="0" sz="1200" spc="14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 spc="128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scanned</a:t>
            </a:r>
            <a:r>
              <a:rPr dirty="0" sz="1200" spc="13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whereas</a:t>
            </a:r>
            <a:r>
              <a:rPr dirty="0" sz="1200" spc="126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in</a:t>
            </a:r>
          </a:p>
          <a:p>
            <a:pPr marL="0" marR="0">
              <a:lnSpc>
                <a:spcPts val="1328"/>
              </a:lnSpc>
              <a:spcBef>
                <a:spcPts val="83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case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google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vision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more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unwanted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elements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AKLFQR+TimesNewRomanPSMT"/>
                <a:cs typeface="AKLFQR+TimesNewRomanPSMT"/>
              </a:rPr>
              <a:t>recognized.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4800" y="267940"/>
            <a:ext cx="1566672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124" y="927124"/>
            <a:ext cx="7631730" cy="102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4.</a:t>
            </a:r>
            <a:r>
              <a:rPr dirty="0" sz="14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fourth</a:t>
            </a:r>
            <a:r>
              <a:rPr dirty="0" sz="14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objective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400" spc="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4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reach</a:t>
            </a:r>
            <a:r>
              <a:rPr dirty="0" sz="14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nearest</a:t>
            </a:r>
            <a:r>
              <a:rPr dirty="0" sz="14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hospital</a:t>
            </a:r>
            <a:r>
              <a:rPr dirty="0" sz="14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earliest,</a:t>
            </a:r>
            <a:r>
              <a:rPr dirty="0" sz="14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12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possible</a:t>
            </a:r>
            <a:r>
              <a:rPr dirty="0" sz="1400" spc="1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sending</a:t>
            </a:r>
            <a:r>
              <a:rPr dirty="0" sz="1400" spc="1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400" spc="1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alert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nearby</a:t>
            </a:r>
            <a:r>
              <a:rPr dirty="0" sz="1400" spc="1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ambulance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its</a:t>
            </a:r>
            <a:r>
              <a:rPr dirty="0" sz="14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driver</a:t>
            </a:r>
            <a:r>
              <a:rPr dirty="0" sz="1400" spc="1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3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reach</a:t>
            </a:r>
            <a:r>
              <a:rPr dirty="0" sz="1400" spc="1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location.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driver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receive</a:t>
            </a:r>
            <a:r>
              <a:rPr dirty="0" sz="1400" spc="11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alert</a:t>
            </a:r>
            <a:r>
              <a:rPr dirty="0" sz="1400" spc="1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through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SMS</a:t>
            </a:r>
            <a:r>
              <a:rPr dirty="0" sz="1400" spc="1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</a:t>
            </a:r>
            <a:r>
              <a:rPr dirty="0" sz="1400" spc="1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get</a:t>
            </a:r>
            <a:r>
              <a:rPr dirty="0" sz="14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know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patient's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location,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phone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number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his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Aadhar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card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number.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2124" y="2458744"/>
            <a:ext cx="7632454" cy="1512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5.</a:t>
            </a:r>
            <a:r>
              <a:rPr dirty="0" sz="14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last</a:t>
            </a:r>
            <a:r>
              <a:rPr dirty="0" sz="1400" spc="5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objective</a:t>
            </a:r>
            <a:r>
              <a:rPr dirty="0" sz="14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4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people</a:t>
            </a:r>
            <a:r>
              <a:rPr dirty="0" sz="14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get</a:t>
            </a:r>
            <a:r>
              <a:rPr dirty="0" sz="14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medicines.</a:t>
            </a:r>
            <a:r>
              <a:rPr dirty="0" sz="1400" spc="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times</a:t>
            </a:r>
            <a:r>
              <a:rPr dirty="0" sz="1400" spc="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people</a:t>
            </a:r>
            <a:r>
              <a:rPr dirty="0" sz="1400" spc="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even</a:t>
            </a:r>
            <a:r>
              <a:rPr dirty="0" sz="14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face</a:t>
            </a:r>
            <a:r>
              <a:rPr dirty="0" sz="1400" spc="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difficulty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reading</a:t>
            </a:r>
            <a:r>
              <a:rPr dirty="0" sz="14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doctor’s</a:t>
            </a:r>
            <a:r>
              <a:rPr dirty="0" sz="1400" spc="1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handwriting</a:t>
            </a:r>
            <a:r>
              <a:rPr dirty="0" sz="1400" spc="10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so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our</a:t>
            </a:r>
            <a:r>
              <a:rPr dirty="0" sz="14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application</a:t>
            </a:r>
            <a:r>
              <a:rPr dirty="0" sz="1400" spc="10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0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recognize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name</a:t>
            </a:r>
            <a:r>
              <a:rPr dirty="0" sz="1400" spc="2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2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400" spc="2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places</a:t>
            </a:r>
            <a:r>
              <a:rPr dirty="0" sz="1400" spc="2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400" spc="2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where</a:t>
            </a:r>
            <a:r>
              <a:rPr dirty="0" sz="1400" spc="2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400" spc="2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2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2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bought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online.</a:t>
            </a:r>
            <a:r>
              <a:rPr dirty="0" sz="1400" spc="2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If</a:t>
            </a:r>
            <a:r>
              <a:rPr dirty="0" sz="1400" spc="2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400" spc="1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out</a:t>
            </a:r>
            <a:r>
              <a:rPr dirty="0" sz="1400" spc="14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stock</a:t>
            </a:r>
            <a:r>
              <a:rPr dirty="0" sz="1400" spc="1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1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even</a:t>
            </a:r>
            <a:r>
              <a:rPr dirty="0" sz="1400" spc="1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get</a:t>
            </a:r>
            <a:r>
              <a:rPr dirty="0" sz="14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know</a:t>
            </a:r>
            <a:r>
              <a:rPr dirty="0" sz="1400" spc="15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salts</a:t>
            </a:r>
            <a:r>
              <a:rPr dirty="0" sz="1400" spc="1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4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5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400" spc="1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hence</a:t>
            </a:r>
            <a:r>
              <a:rPr dirty="0" sz="1400" spc="2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alternatives</a:t>
            </a:r>
            <a:r>
              <a:rPr dirty="0" sz="1400" spc="1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available.</a:t>
            </a:r>
            <a:r>
              <a:rPr dirty="0" sz="1400" spc="1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400" spc="1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400" spc="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set</a:t>
            </a:r>
            <a:r>
              <a:rPr dirty="0" sz="1400" spc="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dosage</a:t>
            </a:r>
            <a:r>
              <a:rPr dirty="0" sz="1400" spc="1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1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google</a:t>
            </a:r>
            <a:r>
              <a:rPr dirty="0" sz="1400" spc="1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calendar</a:t>
            </a:r>
            <a:r>
              <a:rPr dirty="0" sz="1400" spc="20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app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remind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them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their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time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google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calendar.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46850" y="935092"/>
            <a:ext cx="3859177" cy="249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3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today’s</a:t>
            </a:r>
            <a:r>
              <a:rPr dirty="0" sz="1400" spc="3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time</a:t>
            </a:r>
            <a:r>
              <a:rPr dirty="0" sz="1400" spc="3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crisis</a:t>
            </a:r>
            <a:r>
              <a:rPr dirty="0" sz="1400" spc="3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3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during</a:t>
            </a:r>
            <a:r>
              <a:rPr dirty="0" sz="1400" spc="3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rising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cases</a:t>
            </a:r>
            <a:r>
              <a:rPr dirty="0" sz="1400" spc="8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8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8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COVID-19</a:t>
            </a:r>
            <a:r>
              <a:rPr dirty="0" sz="1400" spc="8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hospitals</a:t>
            </a:r>
            <a:r>
              <a:rPr dirty="0" sz="1400" spc="8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have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become</a:t>
            </a:r>
            <a:r>
              <a:rPr dirty="0" sz="1400" spc="6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really</a:t>
            </a:r>
            <a:r>
              <a:rPr dirty="0" sz="1400" spc="6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crowded</a:t>
            </a:r>
            <a:r>
              <a:rPr dirty="0" sz="1400" spc="6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6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400" spc="6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their</a:t>
            </a:r>
            <a:r>
              <a:rPr dirty="0" sz="1400" spc="2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families</a:t>
            </a:r>
            <a:r>
              <a:rPr dirty="0" sz="1400" spc="2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400" spc="2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400" spc="22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2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suffering</a:t>
            </a:r>
            <a:r>
              <a:rPr dirty="0" sz="1400" spc="2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end.</a:t>
            </a:r>
            <a:r>
              <a:rPr dirty="0" sz="1400" spc="2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automate</a:t>
            </a:r>
            <a:r>
              <a:rPr dirty="0" sz="1400" spc="2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process</a:t>
            </a:r>
            <a:r>
              <a:rPr dirty="0" sz="1400" spc="2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know</a:t>
            </a:r>
            <a:r>
              <a:rPr dirty="0" sz="1400" spc="1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about</a:t>
            </a:r>
            <a:r>
              <a:rPr dirty="0" sz="1400" spc="1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status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1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availability</a:t>
            </a:r>
            <a:r>
              <a:rPr dirty="0" sz="1400" spc="1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3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4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them</a:t>
            </a:r>
            <a:r>
              <a:rPr dirty="0" sz="14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400" spc="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medicinal</a:t>
            </a:r>
            <a:r>
              <a:rPr dirty="0" sz="14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4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400" spc="5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creating</a:t>
            </a:r>
            <a:r>
              <a:rPr dirty="0" sz="1400" spc="13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4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centralized</a:t>
            </a:r>
            <a:r>
              <a:rPr dirty="0" sz="1400" spc="14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healthcare</a:t>
            </a:r>
            <a:r>
              <a:rPr dirty="0" sz="1400" spc="1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so</a:t>
            </a:r>
            <a:r>
              <a:rPr dirty="0" sz="14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as</a:t>
            </a:r>
            <a:r>
              <a:rPr dirty="0" sz="1400" spc="1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save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people’s</a:t>
            </a:r>
            <a:r>
              <a:rPr dirty="0" sz="1400" spc="1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time</a:t>
            </a:r>
            <a:r>
              <a:rPr dirty="0" sz="1400" spc="1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1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lives</a:t>
            </a:r>
            <a:r>
              <a:rPr dirty="0" sz="1400" spc="16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their</a:t>
            </a:r>
            <a:r>
              <a:rPr dirty="0" sz="1400" spc="3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loved</a:t>
            </a:r>
            <a:r>
              <a:rPr dirty="0" sz="1400" spc="3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ones.</a:t>
            </a:r>
            <a:r>
              <a:rPr dirty="0" sz="1400" spc="3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400" spc="3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400" spc="36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400" spc="34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using</a:t>
            </a:r>
            <a:r>
              <a:rPr dirty="0" sz="1400" spc="35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natural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4876" y="1944903"/>
            <a:ext cx="2440228" cy="586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46850" y="3388732"/>
            <a:ext cx="3857594" cy="776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  <a:r>
              <a:rPr dirty="0" sz="1400" spc="2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2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400" spc="2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few</a:t>
            </a:r>
            <a:r>
              <a:rPr dirty="0" sz="1400" spc="2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more</a:t>
            </a:r>
            <a:r>
              <a:rPr dirty="0" sz="1400" spc="2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technologies</a:t>
            </a:r>
            <a:r>
              <a:rPr dirty="0" sz="1400" spc="2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get</a:t>
            </a:r>
            <a:r>
              <a:rPr dirty="0" sz="1400" spc="172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this</a:t>
            </a:r>
            <a:r>
              <a:rPr dirty="0" sz="1400" spc="174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project</a:t>
            </a:r>
            <a:r>
              <a:rPr dirty="0" sz="1400" spc="174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up</a:t>
            </a:r>
            <a:r>
              <a:rPr dirty="0" sz="1400" spc="17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17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running.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6729" y="3388732"/>
            <a:ext cx="1074737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processing,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0446" y="3388732"/>
            <a:ext cx="540122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15999" y="3388732"/>
            <a:ext cx="888255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scraping,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46850" y="575428"/>
            <a:ext cx="3857590" cy="5312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Unavailability</a:t>
            </a:r>
            <a:r>
              <a:rPr dirty="0" sz="1400" spc="4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46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beds</a:t>
            </a:r>
            <a:r>
              <a:rPr dirty="0" sz="1400" spc="45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400" spc="4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proper</a:t>
            </a:r>
            <a:r>
              <a:rPr dirty="0" sz="1400" spc="4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medical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aid</a:t>
            </a:r>
            <a:r>
              <a:rPr dirty="0" sz="1400" spc="955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  <a:r>
              <a:rPr dirty="0" sz="1400" spc="95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hospitals.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6850" y="1311519"/>
            <a:ext cx="3859834" cy="531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Lack</a:t>
            </a:r>
            <a:r>
              <a:rPr dirty="0" sz="1400" spc="3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3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proper</a:t>
            </a:r>
            <a:r>
              <a:rPr dirty="0" sz="1400" spc="4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guidance</a:t>
            </a:r>
            <a:r>
              <a:rPr dirty="0" sz="1400" spc="3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400" spc="3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medical</a:t>
            </a:r>
            <a:r>
              <a:rPr dirty="0" sz="1400" spc="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staff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due</a:t>
            </a:r>
            <a:r>
              <a:rPr dirty="0" sz="1400" spc="9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9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less</a:t>
            </a:r>
            <a:r>
              <a:rPr dirty="0" sz="1400" spc="96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number</a:t>
            </a:r>
            <a:r>
              <a:rPr dirty="0" sz="1400" spc="94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94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doctors</a:t>
            </a:r>
            <a:r>
              <a:rPr dirty="0" sz="1400" spc="9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150" y="1802247"/>
            <a:ext cx="4793909" cy="586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QQRNQE+BarlowCondensed-Regular"/>
                <a:cs typeface="QQRNQE+BarlowCondensed-Regular"/>
              </a:rPr>
              <a:t>PROBLEM</a:t>
            </a:r>
            <a:r>
              <a:rPr dirty="0" sz="3600">
                <a:solidFill>
                  <a:srgbClr val="000000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600">
                <a:solidFill>
                  <a:srgbClr val="000000"/>
                </a:solidFill>
                <a:latin typeface="QQRNQE+BarlowCondensed-Regular"/>
                <a:cs typeface="QQRNQE+BarlowCondensed-Regular"/>
              </a:rPr>
              <a:t>STATEMENT-</a:t>
            </a:r>
            <a:r>
              <a:rPr dirty="0" sz="3600" spc="2481">
                <a:solidFill>
                  <a:srgbClr val="000000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available.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6850" y="2292976"/>
            <a:ext cx="3858125" cy="531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4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400" spc="19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being</a:t>
            </a:r>
            <a:r>
              <a:rPr dirty="0" sz="1400" spc="17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able</a:t>
            </a:r>
            <a:r>
              <a:rPr dirty="0" sz="1400" spc="1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reach</a:t>
            </a:r>
            <a:r>
              <a:rPr dirty="0" sz="1400" spc="1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hospital</a:t>
            </a:r>
            <a:r>
              <a:rPr dirty="0" sz="1400" spc="2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time.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6850" y="3029068"/>
            <a:ext cx="3859052" cy="102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Patients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400" spc="2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able</a:t>
            </a:r>
            <a:r>
              <a:rPr dirty="0" sz="1400" spc="2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27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recognize</a:t>
            </a:r>
            <a:r>
              <a:rPr dirty="0" sz="1400" spc="2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400" spc="2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correct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400" spc="107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or</a:t>
            </a:r>
            <a:r>
              <a:rPr dirty="0" sz="1400" spc="10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400" spc="10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able</a:t>
            </a:r>
            <a:r>
              <a:rPr dirty="0" sz="1400" spc="10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10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know</a:t>
            </a:r>
            <a:r>
              <a:rPr dirty="0" sz="1400" spc="10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alternative</a:t>
            </a:r>
            <a:r>
              <a:rPr dirty="0" sz="14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4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buy</a:t>
            </a:r>
            <a:r>
              <a:rPr dirty="0" sz="14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incase</a:t>
            </a:r>
            <a:r>
              <a:rPr dirty="0" sz="1400" spc="9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4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unavailability</a:t>
            </a:r>
            <a:r>
              <a:rPr dirty="0" sz="14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400" spc="6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particular</a:t>
            </a:r>
            <a:r>
              <a:rPr dirty="0" sz="1400" spc="64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400" spc="6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  <a:r>
              <a:rPr dirty="0" sz="1400" spc="64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has</a:t>
            </a:r>
            <a:r>
              <a:rPr dirty="0" sz="1400" spc="63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been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46850" y="4010524"/>
            <a:ext cx="1050776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prescribed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21283" y="4010524"/>
            <a:ext cx="350428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94041" y="4010524"/>
            <a:ext cx="436289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54112" y="4010524"/>
            <a:ext cx="748655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doctor.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46221" y="686870"/>
            <a:ext cx="2315870" cy="769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PROPOSED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6887" y="1272086"/>
            <a:ext cx="2182977" cy="769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175" y="2118655"/>
            <a:ext cx="7522598" cy="25465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making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3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application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</a:t>
            </a:r>
            <a:r>
              <a:rPr dirty="0" sz="13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problem</a:t>
            </a:r>
            <a:r>
              <a:rPr dirty="0" sz="1300" spc="2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centralised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health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care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system.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propose</a:t>
            </a:r>
            <a:r>
              <a:rPr dirty="0" sz="1300" spc="5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method</a:t>
            </a:r>
            <a:r>
              <a:rPr dirty="0" sz="1300" spc="3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</a:t>
            </a:r>
            <a:r>
              <a:rPr dirty="0" sz="13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crisis</a:t>
            </a:r>
            <a:r>
              <a:rPr dirty="0" sz="1300" spc="2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emergency</a:t>
            </a:r>
            <a:r>
              <a:rPr dirty="0" sz="1300" spc="2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remote</a:t>
            </a:r>
            <a:r>
              <a:rPr dirty="0" sz="1300" spc="3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 spc="3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unavailability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of</a:t>
            </a:r>
            <a:r>
              <a:rPr dirty="0" sz="1300" spc="3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proper</a:t>
            </a:r>
            <a:r>
              <a:rPr dirty="0" sz="1300" spc="1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centralised</a:t>
            </a:r>
            <a:r>
              <a:rPr dirty="0" sz="13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system</a:t>
            </a:r>
            <a:r>
              <a:rPr dirty="0" sz="1300" spc="1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300" spc="60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medicine</a:t>
            </a:r>
            <a:r>
              <a:rPr dirty="0" sz="13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300" spc="10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.</a:t>
            </a:r>
            <a:r>
              <a:rPr dirty="0" sz="13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10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300" spc="10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  <a:r>
              <a:rPr dirty="0" sz="1300" spc="10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adding</a:t>
            </a:r>
            <a:r>
              <a:rPr dirty="0" sz="13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 spc="1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face</a:t>
            </a:r>
            <a:r>
              <a:rPr dirty="0" sz="13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-</a:t>
            </a:r>
            <a:r>
              <a:rPr dirty="0" sz="13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recognition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login</a:t>
            </a:r>
            <a:r>
              <a:rPr dirty="0" sz="13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aadhar</a:t>
            </a:r>
            <a:r>
              <a:rPr dirty="0" sz="13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verification</a:t>
            </a:r>
            <a:r>
              <a:rPr dirty="0" sz="13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prevent</a:t>
            </a:r>
            <a:r>
              <a:rPr dirty="0" sz="1300" spc="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identity</a:t>
            </a:r>
            <a:r>
              <a:rPr dirty="0" sz="1300" spc="6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theft</a:t>
            </a:r>
            <a:r>
              <a:rPr dirty="0" sz="1300" spc="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misuse.</a:t>
            </a:r>
            <a:r>
              <a:rPr dirty="0" sz="1300" spc="8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emergency</a:t>
            </a:r>
            <a:r>
              <a:rPr dirty="0" sz="13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remote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problems</a:t>
            </a:r>
            <a:r>
              <a:rPr dirty="0" sz="1300" spc="41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are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making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doctor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if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query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not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solved</a:t>
            </a:r>
            <a:r>
              <a:rPr dirty="0" sz="1300" spc="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by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chatbot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then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 spc="1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re-directing</a:t>
            </a:r>
            <a:r>
              <a:rPr dirty="0" sz="13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3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1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chat</a:t>
            </a:r>
            <a:r>
              <a:rPr dirty="0" sz="1300" spc="1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directly</a:t>
            </a:r>
            <a:r>
              <a:rPr dirty="0" sz="1300" spc="1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with</a:t>
            </a:r>
            <a:r>
              <a:rPr dirty="0" sz="1300" spc="18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8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doctor</a:t>
            </a:r>
            <a:r>
              <a:rPr dirty="0" sz="1300" spc="1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1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further</a:t>
            </a:r>
            <a:r>
              <a:rPr dirty="0" sz="1300" spc="19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1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1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also</a:t>
            </a:r>
            <a:r>
              <a:rPr dirty="0" sz="1300" spc="1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adding</a:t>
            </a:r>
            <a:r>
              <a:rPr dirty="0" sz="1300" spc="5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300" spc="6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emergency</a:t>
            </a:r>
            <a:r>
              <a:rPr dirty="0" sz="1300" spc="6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button</a:t>
            </a:r>
            <a:r>
              <a:rPr dirty="0" sz="1300" spc="7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that</a:t>
            </a:r>
            <a:r>
              <a:rPr dirty="0" sz="13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help</a:t>
            </a:r>
            <a:r>
              <a:rPr dirty="0" sz="13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7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patient</a:t>
            </a:r>
            <a:r>
              <a:rPr dirty="0" sz="13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reach</a:t>
            </a:r>
            <a:r>
              <a:rPr dirty="0" sz="1300" spc="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hospital</a:t>
            </a:r>
            <a:r>
              <a:rPr dirty="0" sz="1300" spc="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at</a:t>
            </a:r>
            <a:r>
              <a:rPr dirty="0" sz="13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earliest</a:t>
            </a:r>
            <a:r>
              <a:rPr dirty="0" sz="1300" spc="7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which</a:t>
            </a:r>
            <a:r>
              <a:rPr dirty="0" sz="1300" spc="6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when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clicked</a:t>
            </a:r>
            <a:r>
              <a:rPr dirty="0" sz="1300" spc="7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 spc="8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send</a:t>
            </a:r>
            <a:r>
              <a:rPr dirty="0" sz="1300" spc="9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alert</a:t>
            </a:r>
            <a:r>
              <a:rPr dirty="0" sz="1300" spc="9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message</a:t>
            </a:r>
            <a:r>
              <a:rPr dirty="0" sz="1300" spc="10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nearest</a:t>
            </a:r>
            <a:r>
              <a:rPr dirty="0" sz="13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hospital</a:t>
            </a:r>
            <a:r>
              <a:rPr dirty="0" sz="1300" spc="10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to</a:t>
            </a:r>
            <a:r>
              <a:rPr dirty="0" sz="1300" spc="9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nearest</a:t>
            </a:r>
            <a:r>
              <a:rPr dirty="0" sz="1300" spc="9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ambulance</a:t>
            </a:r>
            <a:r>
              <a:rPr dirty="0" sz="1300" spc="56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.</a:t>
            </a:r>
            <a:r>
              <a:rPr dirty="0" sz="1300" spc="9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medicinal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300" spc="1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 spc="1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scanning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doctor’s</a:t>
            </a:r>
            <a:r>
              <a:rPr dirty="0" sz="13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prescription</a:t>
            </a:r>
            <a:r>
              <a:rPr dirty="0" sz="1300" spc="2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show</a:t>
            </a:r>
            <a:r>
              <a:rPr dirty="0" sz="1300" spc="2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you</a:t>
            </a:r>
            <a:r>
              <a:rPr dirty="0" sz="1300" spc="18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1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results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from</a:t>
            </a:r>
            <a:r>
              <a:rPr dirty="0" sz="1300" spc="9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where</a:t>
            </a:r>
            <a:r>
              <a:rPr dirty="0" sz="13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you</a:t>
            </a:r>
            <a:r>
              <a:rPr dirty="0" sz="1300" spc="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can</a:t>
            </a:r>
            <a:r>
              <a:rPr dirty="0" sz="13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purchase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3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online</a:t>
            </a:r>
            <a:r>
              <a:rPr dirty="0" sz="1300" spc="7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 spc="7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all</a:t>
            </a:r>
            <a:r>
              <a:rPr dirty="0" sz="1300" spc="69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the</a:t>
            </a:r>
            <a:r>
              <a:rPr dirty="0" sz="1300" spc="8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information</a:t>
            </a:r>
            <a:r>
              <a:rPr dirty="0" sz="1300" spc="8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about</a:t>
            </a:r>
            <a:r>
              <a:rPr dirty="0" sz="1300" spc="8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</a:t>
            </a:r>
            <a:r>
              <a:rPr dirty="0" sz="1300" spc="8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including</a:t>
            </a:r>
            <a:r>
              <a:rPr dirty="0" sz="1300" spc="5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its</a:t>
            </a:r>
            <a:r>
              <a:rPr dirty="0" sz="1300" spc="85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alternative</a:t>
            </a:r>
          </a:p>
          <a:p>
            <a:pPr marL="0" marR="0">
              <a:lnSpc>
                <a:spcPts val="1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and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will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be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adding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a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reminder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for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doses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through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google’s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calendar</a:t>
            </a:r>
            <a:r>
              <a:rPr dirty="0" sz="1300" spc="386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300">
                <a:solidFill>
                  <a:srgbClr val="000000"/>
                </a:solidFill>
                <a:latin typeface="GSHNPE+ComicSansMS"/>
                <a:cs typeface="GSHNPE+ComicSansM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5380" y="139904"/>
            <a:ext cx="2415082" cy="586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8852" y="182229"/>
            <a:ext cx="2091842" cy="586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250" y="1098159"/>
            <a:ext cx="1845118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Technology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Stack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FVUOUH+ComicSansMS-Bold"/>
                <a:cs typeface="FVUOUH+ComicSansMS-Bold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3450" y="1343523"/>
            <a:ext cx="794696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1.</a:t>
            </a:r>
            <a:r>
              <a:rPr dirty="0" sz="1400" spc="2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Flask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450" y="1588887"/>
            <a:ext cx="1300672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2.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Dialog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Flow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4050" y="1717666"/>
            <a:ext cx="2724667" cy="1267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1.</a:t>
            </a:r>
            <a:r>
              <a:rPr dirty="0" sz="1400" spc="277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Natural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Language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Processing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2.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Machine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Learning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3.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Web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Scraping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4.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Database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Management</a:t>
            </a:r>
          </a:p>
          <a:p>
            <a:pPr marL="0" marR="0">
              <a:lnSpc>
                <a:spcPts val="19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5.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Computer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Vision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450" y="1834251"/>
            <a:ext cx="2787854" cy="776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3.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Google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Maps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API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Integration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4.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Google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Vision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5.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Node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Js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3450" y="2570343"/>
            <a:ext cx="929133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6.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Python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3450" y="2815707"/>
            <a:ext cx="3182178" cy="776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7.</a:t>
            </a:r>
            <a:r>
              <a:rPr dirty="0" sz="1400" spc="8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Python</a:t>
            </a:r>
            <a:r>
              <a:rPr dirty="0" sz="1400" spc="832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libraries</a:t>
            </a:r>
            <a:r>
              <a:rPr dirty="0" sz="1400" spc="821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like</a:t>
            </a:r>
            <a:r>
              <a:rPr dirty="0" sz="1400" spc="814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OpenCV,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pandas,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numpy,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etc</a:t>
            </a:r>
          </a:p>
          <a:p>
            <a:pPr marL="0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8.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PHP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04050" y="2944486"/>
            <a:ext cx="1240105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6.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Blockchain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50" y="3551800"/>
            <a:ext cx="748372" cy="28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9.</a:t>
            </a:r>
            <a:r>
              <a:rPr dirty="0" sz="1400" spc="103">
                <a:solidFill>
                  <a:srgbClr val="000000"/>
                </a:solidFill>
                <a:latin typeface="GSHNPE+ComicSansMS"/>
                <a:cs typeface="GSHNPE+ComicSansMS"/>
              </a:rPr>
              <a:t> </a:t>
            </a:r>
            <a:r>
              <a:rPr dirty="0" sz="1400">
                <a:solidFill>
                  <a:srgbClr val="000000"/>
                </a:solidFill>
                <a:latin typeface="GSHNPE+ComicSansMS"/>
                <a:cs typeface="GSHNPE+ComicSansMS"/>
              </a:rPr>
              <a:t>SQL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4800" y="267940"/>
            <a:ext cx="3408807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ARCHITECTURAL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 </a:t>
            </a:r>
            <a:r>
              <a:rPr dirty="0" sz="3000">
                <a:solidFill>
                  <a:srgbClr val="434343"/>
                </a:solidFill>
                <a:latin typeface="QQRNQE+BarlowCondensed-Regular"/>
                <a:cs typeface="QQRNQE+BarlowCondensed-Regular"/>
              </a:rPr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2022-06-02T06:34:25-05:00</dcterms:modified>
</cp:coreProperties>
</file>