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ECBC-5339-44F6-87DB-2F6AF066B95A}" type="datetimeFigureOut">
              <a:rPr lang="en-IN" smtClean="0"/>
              <a:t>27-02-2020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C565-0EB6-400E-AEB5-0E1BF3844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28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ECBC-5339-44F6-87DB-2F6AF066B95A}" type="datetimeFigureOut">
              <a:rPr lang="en-IN" smtClean="0"/>
              <a:t>27-02-2020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C565-0EB6-400E-AEB5-0E1BF3844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47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ECBC-5339-44F6-87DB-2F6AF066B95A}" type="datetimeFigureOut">
              <a:rPr lang="en-IN" smtClean="0"/>
              <a:t>27-02-2020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C565-0EB6-400E-AEB5-0E1BF3844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46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ECBC-5339-44F6-87DB-2F6AF066B95A}" type="datetimeFigureOut">
              <a:rPr lang="en-IN" smtClean="0"/>
              <a:t>27-02-2020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C565-0EB6-400E-AEB5-0E1BF3844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84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ECBC-5339-44F6-87DB-2F6AF066B95A}" type="datetimeFigureOut">
              <a:rPr lang="en-IN" smtClean="0"/>
              <a:t>27-02-2020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C565-0EB6-400E-AEB5-0E1BF3844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19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ECBC-5339-44F6-87DB-2F6AF066B95A}" type="datetimeFigureOut">
              <a:rPr lang="en-IN" smtClean="0"/>
              <a:t>27-02-2020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C565-0EB6-400E-AEB5-0E1BF3844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33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ECBC-5339-44F6-87DB-2F6AF066B95A}" type="datetimeFigureOut">
              <a:rPr lang="en-IN" smtClean="0"/>
              <a:t>27-02-2020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C565-0EB6-400E-AEB5-0E1BF3844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02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ECBC-5339-44F6-87DB-2F6AF066B95A}" type="datetimeFigureOut">
              <a:rPr lang="en-IN" smtClean="0"/>
              <a:t>27-02-2020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C565-0EB6-400E-AEB5-0E1BF3844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87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ECBC-5339-44F6-87DB-2F6AF066B95A}" type="datetimeFigureOut">
              <a:rPr lang="en-IN" smtClean="0"/>
              <a:t>27-02-2020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C565-0EB6-400E-AEB5-0E1BF3844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12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ECBC-5339-44F6-87DB-2F6AF066B95A}" type="datetimeFigureOut">
              <a:rPr lang="en-IN" smtClean="0"/>
              <a:t>27-02-2020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C565-0EB6-400E-AEB5-0E1BF3844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77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ECBC-5339-44F6-87DB-2F6AF066B95A}" type="datetimeFigureOut">
              <a:rPr lang="en-IN" smtClean="0"/>
              <a:t>27-02-2020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C565-0EB6-400E-AEB5-0E1BF3844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65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7ECBC-5339-44F6-87DB-2F6AF066B95A}" type="datetimeFigureOut">
              <a:rPr lang="en-IN" smtClean="0"/>
              <a:t>27-02-2020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FC565-0EB6-400E-AEB5-0E1BF3844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2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263" y="1280110"/>
            <a:ext cx="3352800" cy="2886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263" y="1280109"/>
            <a:ext cx="3352800" cy="2886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305" y="1280109"/>
            <a:ext cx="33528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3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 Jindal</dc:creator>
  <cp:lastModifiedBy>Raghav Jindal</cp:lastModifiedBy>
  <cp:revision>1</cp:revision>
  <dcterms:created xsi:type="dcterms:W3CDTF">2020-02-27T10:54:10Z</dcterms:created>
  <dcterms:modified xsi:type="dcterms:W3CDTF">2020-02-27T10:54:18Z</dcterms:modified>
</cp:coreProperties>
</file>