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4" r:id="rId10"/>
    <p:sldId id="266" r:id="rId11"/>
    <p:sldId id="267" r:id="rId12"/>
    <p:sldId id="270" r:id="rId13"/>
    <p:sldId id="271" r:id="rId14"/>
    <p:sldId id="272" r:id="rId15"/>
    <p:sldId id="273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5.11946" TargetMode="External"/><Relationship Id="rId3" Type="http://schemas.openxmlformats.org/officeDocument/2006/relationships/hyperlink" Target="https://arxiv.org/abs/2012.12877" TargetMode="External"/><Relationship Id="rId7" Type="http://schemas.openxmlformats.org/officeDocument/2006/relationships/hyperlink" Target="https://arxiv.org/abs/1608.06993" TargetMode="External"/><Relationship Id="rId2" Type="http://schemas.openxmlformats.org/officeDocument/2006/relationships/hyperlink" Target="https://huggingface.co/datasets/alkzar90/NIH-Chest-X-ray-dataset" TargetMode="External"/><Relationship Id="rId1" Type="http://schemas.openxmlformats.org/officeDocument/2006/relationships/hyperlink" Target="https://huggingface.co/datasets/keremberke/chest-xray-classification" TargetMode="External"/><Relationship Id="rId6" Type="http://schemas.openxmlformats.org/officeDocument/2006/relationships/hyperlink" Target="https://arxiv.org/abs/1409.1556" TargetMode="External"/><Relationship Id="rId5" Type="http://schemas.openxmlformats.org/officeDocument/2006/relationships/hyperlink" Target="https://arxiv.org/abs/1409.4842" TargetMode="External"/><Relationship Id="rId4" Type="http://schemas.openxmlformats.org/officeDocument/2006/relationships/hyperlink" Target="https://arxiv.org/abs/1512.03385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5.11946" TargetMode="External"/><Relationship Id="rId3" Type="http://schemas.openxmlformats.org/officeDocument/2006/relationships/hyperlink" Target="https://arxiv.org/abs/2012.12877" TargetMode="External"/><Relationship Id="rId7" Type="http://schemas.openxmlformats.org/officeDocument/2006/relationships/hyperlink" Target="https://arxiv.org/abs/1608.06993" TargetMode="External"/><Relationship Id="rId2" Type="http://schemas.openxmlformats.org/officeDocument/2006/relationships/hyperlink" Target="https://huggingface.co/datasets/alkzar90/NIH-Chest-X-ray-dataset" TargetMode="External"/><Relationship Id="rId1" Type="http://schemas.openxmlformats.org/officeDocument/2006/relationships/hyperlink" Target="https://huggingface.co/datasets/keremberke/chest-xray-classification" TargetMode="External"/><Relationship Id="rId6" Type="http://schemas.openxmlformats.org/officeDocument/2006/relationships/hyperlink" Target="https://arxiv.org/abs/1409.1556" TargetMode="External"/><Relationship Id="rId5" Type="http://schemas.openxmlformats.org/officeDocument/2006/relationships/hyperlink" Target="https://arxiv.org/abs/1409.4842" TargetMode="External"/><Relationship Id="rId4" Type="http://schemas.openxmlformats.org/officeDocument/2006/relationships/hyperlink" Target="https://arxiv.org/abs/1512.0338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1C17A-359E-44F8-8498-47F022AE5E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25FE28-DCF0-49B9-86D4-A99980C2C0A9}">
      <dgm:prSet/>
      <dgm:spPr/>
      <dgm:t>
        <a:bodyPr/>
        <a:lstStyle/>
        <a:p>
          <a:r>
            <a:rPr lang="en-US"/>
            <a:t>Input: Image</a:t>
          </a:r>
        </a:p>
      </dgm:t>
    </dgm:pt>
    <dgm:pt modelId="{21681D58-2792-430C-81D4-F48539BF386B}" type="parTrans" cxnId="{D12AC5A0-1720-4BEA-8C4D-BE7B8C75470B}">
      <dgm:prSet/>
      <dgm:spPr/>
      <dgm:t>
        <a:bodyPr/>
        <a:lstStyle/>
        <a:p>
          <a:endParaRPr lang="en-US"/>
        </a:p>
      </dgm:t>
    </dgm:pt>
    <dgm:pt modelId="{07671F9F-3780-4E92-BAA4-7251517667D1}" type="sibTrans" cxnId="{D12AC5A0-1720-4BEA-8C4D-BE7B8C75470B}">
      <dgm:prSet/>
      <dgm:spPr/>
      <dgm:t>
        <a:bodyPr/>
        <a:lstStyle/>
        <a:p>
          <a:endParaRPr lang="en-US"/>
        </a:p>
      </dgm:t>
    </dgm:pt>
    <dgm:pt modelId="{EE762181-C570-4FB0-A2DE-3E3072D36F7D}">
      <dgm:prSet/>
      <dgm:spPr/>
      <dgm:t>
        <a:bodyPr/>
        <a:lstStyle/>
        <a:p>
          <a:r>
            <a:rPr lang="en-US" dirty="0"/>
            <a:t>Models: CNN, Logistic Regression, DeiT, ResNet 50, GoogLeNet, VGG19, DenseNet, EfficientNet</a:t>
          </a:r>
        </a:p>
      </dgm:t>
    </dgm:pt>
    <dgm:pt modelId="{9310D390-A522-4DFD-B73D-6EEDD7B37D95}" type="parTrans" cxnId="{DF96735B-AF27-46F8-BC9E-D96EC85B7897}">
      <dgm:prSet/>
      <dgm:spPr/>
      <dgm:t>
        <a:bodyPr/>
        <a:lstStyle/>
        <a:p>
          <a:endParaRPr lang="en-US"/>
        </a:p>
      </dgm:t>
    </dgm:pt>
    <dgm:pt modelId="{A99E9A36-6714-426A-A18F-329854699713}" type="sibTrans" cxnId="{DF96735B-AF27-46F8-BC9E-D96EC85B7897}">
      <dgm:prSet/>
      <dgm:spPr/>
      <dgm:t>
        <a:bodyPr/>
        <a:lstStyle/>
        <a:p>
          <a:endParaRPr lang="en-US"/>
        </a:p>
      </dgm:t>
    </dgm:pt>
    <dgm:pt modelId="{FAD05C4E-88CD-48A0-BFC3-8B9B95D84DAD}">
      <dgm:prSet/>
      <dgm:spPr/>
      <dgm:t>
        <a:bodyPr/>
        <a:lstStyle/>
        <a:p>
          <a:r>
            <a:rPr lang="en-US"/>
            <a:t>Output: Class Label</a:t>
          </a:r>
        </a:p>
      </dgm:t>
    </dgm:pt>
    <dgm:pt modelId="{860D12DA-6906-4045-B113-E3E3DF8DB1DE}" type="parTrans" cxnId="{297171E4-8A09-4DA5-A19F-91AFC1212937}">
      <dgm:prSet/>
      <dgm:spPr/>
      <dgm:t>
        <a:bodyPr/>
        <a:lstStyle/>
        <a:p>
          <a:endParaRPr lang="en-US"/>
        </a:p>
      </dgm:t>
    </dgm:pt>
    <dgm:pt modelId="{20C7B8F6-B6BF-4650-B465-952B9D654F0F}" type="sibTrans" cxnId="{297171E4-8A09-4DA5-A19F-91AFC1212937}">
      <dgm:prSet/>
      <dgm:spPr/>
      <dgm:t>
        <a:bodyPr/>
        <a:lstStyle/>
        <a:p>
          <a:endParaRPr lang="en-US"/>
        </a:p>
      </dgm:t>
    </dgm:pt>
    <dgm:pt modelId="{E0D510CE-42B0-454C-9BB5-3B44B30B0852}" type="pres">
      <dgm:prSet presAssocID="{0C21C17A-359E-44F8-8498-47F022AE5E34}" presName="root" presStyleCnt="0">
        <dgm:presLayoutVars>
          <dgm:dir/>
          <dgm:resizeHandles val="exact"/>
        </dgm:presLayoutVars>
      </dgm:prSet>
      <dgm:spPr/>
    </dgm:pt>
    <dgm:pt modelId="{7D56C3F5-EB09-4569-8E73-6F16F54837E9}" type="pres">
      <dgm:prSet presAssocID="{4C25FE28-DCF0-49B9-86D4-A99980C2C0A9}" presName="compNode" presStyleCnt="0"/>
      <dgm:spPr/>
    </dgm:pt>
    <dgm:pt modelId="{5AD7C18C-9BAC-440F-B350-5400029AA650}" type="pres">
      <dgm:prSet presAssocID="{4C25FE28-DCF0-49B9-86D4-A99980C2C0A9}" presName="bgRect" presStyleLbl="bgShp" presStyleIdx="0" presStyleCnt="3"/>
      <dgm:spPr/>
    </dgm:pt>
    <dgm:pt modelId="{2CAAB79B-62C1-4156-B56F-E3B751574B31}" type="pres">
      <dgm:prSet presAssocID="{4C25FE28-DCF0-49B9-86D4-A99980C2C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48AFA9-3E7E-4FE6-9AC3-7C796372254B}" type="pres">
      <dgm:prSet presAssocID="{4C25FE28-DCF0-49B9-86D4-A99980C2C0A9}" presName="spaceRect" presStyleCnt="0"/>
      <dgm:spPr/>
    </dgm:pt>
    <dgm:pt modelId="{9DA59123-D353-4CC7-AEBC-CBEE901E0476}" type="pres">
      <dgm:prSet presAssocID="{4C25FE28-DCF0-49B9-86D4-A99980C2C0A9}" presName="parTx" presStyleLbl="revTx" presStyleIdx="0" presStyleCnt="3">
        <dgm:presLayoutVars>
          <dgm:chMax val="0"/>
          <dgm:chPref val="0"/>
        </dgm:presLayoutVars>
      </dgm:prSet>
      <dgm:spPr/>
    </dgm:pt>
    <dgm:pt modelId="{CB99FD1D-86EF-496E-8CE7-D372FD931A0E}" type="pres">
      <dgm:prSet presAssocID="{07671F9F-3780-4E92-BAA4-7251517667D1}" presName="sibTrans" presStyleCnt="0"/>
      <dgm:spPr/>
    </dgm:pt>
    <dgm:pt modelId="{77DE2AC1-1025-409F-AABB-F795F50A807A}" type="pres">
      <dgm:prSet presAssocID="{EE762181-C570-4FB0-A2DE-3E3072D36F7D}" presName="compNode" presStyleCnt="0"/>
      <dgm:spPr/>
    </dgm:pt>
    <dgm:pt modelId="{D480D7E4-4F27-4C5B-A4BD-B44F3261179A}" type="pres">
      <dgm:prSet presAssocID="{EE762181-C570-4FB0-A2DE-3E3072D36F7D}" presName="bgRect" presStyleLbl="bgShp" presStyleIdx="1" presStyleCnt="3"/>
      <dgm:spPr/>
    </dgm:pt>
    <dgm:pt modelId="{D3435528-25B1-4224-8856-8C57448A71A8}" type="pres">
      <dgm:prSet presAssocID="{EE762181-C570-4FB0-A2DE-3E3072D36F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44AC028-F32F-4EFB-AC0C-AAC0BF6A5270}" type="pres">
      <dgm:prSet presAssocID="{EE762181-C570-4FB0-A2DE-3E3072D36F7D}" presName="spaceRect" presStyleCnt="0"/>
      <dgm:spPr/>
    </dgm:pt>
    <dgm:pt modelId="{DE788187-9C74-415C-909D-9A5F9CF09E69}" type="pres">
      <dgm:prSet presAssocID="{EE762181-C570-4FB0-A2DE-3E3072D36F7D}" presName="parTx" presStyleLbl="revTx" presStyleIdx="1" presStyleCnt="3">
        <dgm:presLayoutVars>
          <dgm:chMax val="0"/>
          <dgm:chPref val="0"/>
        </dgm:presLayoutVars>
      </dgm:prSet>
      <dgm:spPr/>
    </dgm:pt>
    <dgm:pt modelId="{758A0B55-2C51-4AC9-BAE9-13ABC3ED1086}" type="pres">
      <dgm:prSet presAssocID="{A99E9A36-6714-426A-A18F-329854699713}" presName="sibTrans" presStyleCnt="0"/>
      <dgm:spPr/>
    </dgm:pt>
    <dgm:pt modelId="{B50F5EB8-FA0B-425F-97B0-FC2020C6CD07}" type="pres">
      <dgm:prSet presAssocID="{FAD05C4E-88CD-48A0-BFC3-8B9B95D84DAD}" presName="compNode" presStyleCnt="0"/>
      <dgm:spPr/>
    </dgm:pt>
    <dgm:pt modelId="{FD29F01E-AB56-4DFD-BD19-143ADE6E1C81}" type="pres">
      <dgm:prSet presAssocID="{FAD05C4E-88CD-48A0-BFC3-8B9B95D84DAD}" presName="bgRect" presStyleLbl="bgShp" presStyleIdx="2" presStyleCnt="3"/>
      <dgm:spPr/>
    </dgm:pt>
    <dgm:pt modelId="{4239B5E0-3F6D-49B8-81AA-74BBA227870A}" type="pres">
      <dgm:prSet presAssocID="{FAD05C4E-88CD-48A0-BFC3-8B9B95D84D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2E018E-2F89-47D9-A143-857A4E8AC472}" type="pres">
      <dgm:prSet presAssocID="{FAD05C4E-88CD-48A0-BFC3-8B9B95D84DAD}" presName="spaceRect" presStyleCnt="0"/>
      <dgm:spPr/>
    </dgm:pt>
    <dgm:pt modelId="{93261B4C-959B-4F82-A17A-BF2D4EE7344C}" type="pres">
      <dgm:prSet presAssocID="{FAD05C4E-88CD-48A0-BFC3-8B9B95D84D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8E3900-03D1-43B9-8545-60E1D2C901B4}" type="presOf" srcId="{0C21C17A-359E-44F8-8498-47F022AE5E34}" destId="{E0D510CE-42B0-454C-9BB5-3B44B30B0852}" srcOrd="0" destOrd="0" presId="urn:microsoft.com/office/officeart/2018/2/layout/IconVerticalSolidList"/>
    <dgm:cxn modelId="{B1817814-1E3E-4767-AA2C-85C34DEBCEDC}" type="presOf" srcId="{4C25FE28-DCF0-49B9-86D4-A99980C2C0A9}" destId="{9DA59123-D353-4CC7-AEBC-CBEE901E0476}" srcOrd="0" destOrd="0" presId="urn:microsoft.com/office/officeart/2018/2/layout/IconVerticalSolidList"/>
    <dgm:cxn modelId="{DF96735B-AF27-46F8-BC9E-D96EC85B7897}" srcId="{0C21C17A-359E-44F8-8498-47F022AE5E34}" destId="{EE762181-C570-4FB0-A2DE-3E3072D36F7D}" srcOrd="1" destOrd="0" parTransId="{9310D390-A522-4DFD-B73D-6EEDD7B37D95}" sibTransId="{A99E9A36-6714-426A-A18F-329854699713}"/>
    <dgm:cxn modelId="{D12AC5A0-1720-4BEA-8C4D-BE7B8C75470B}" srcId="{0C21C17A-359E-44F8-8498-47F022AE5E34}" destId="{4C25FE28-DCF0-49B9-86D4-A99980C2C0A9}" srcOrd="0" destOrd="0" parTransId="{21681D58-2792-430C-81D4-F48539BF386B}" sibTransId="{07671F9F-3780-4E92-BAA4-7251517667D1}"/>
    <dgm:cxn modelId="{C3B13FBD-C54F-4826-8FF9-C12FFB97C153}" type="presOf" srcId="{EE762181-C570-4FB0-A2DE-3E3072D36F7D}" destId="{DE788187-9C74-415C-909D-9A5F9CF09E69}" srcOrd="0" destOrd="0" presId="urn:microsoft.com/office/officeart/2018/2/layout/IconVerticalSolidList"/>
    <dgm:cxn modelId="{4FC253D5-E7F0-4F83-A7CF-2FD2FDF0A67D}" type="presOf" srcId="{FAD05C4E-88CD-48A0-BFC3-8B9B95D84DAD}" destId="{93261B4C-959B-4F82-A17A-BF2D4EE7344C}" srcOrd="0" destOrd="0" presId="urn:microsoft.com/office/officeart/2018/2/layout/IconVerticalSolidList"/>
    <dgm:cxn modelId="{297171E4-8A09-4DA5-A19F-91AFC1212937}" srcId="{0C21C17A-359E-44F8-8498-47F022AE5E34}" destId="{FAD05C4E-88CD-48A0-BFC3-8B9B95D84DAD}" srcOrd="2" destOrd="0" parTransId="{860D12DA-6906-4045-B113-E3E3DF8DB1DE}" sibTransId="{20C7B8F6-B6BF-4650-B465-952B9D654F0F}"/>
    <dgm:cxn modelId="{58119F9B-018B-440D-B2CE-AFB342988417}" type="presParOf" srcId="{E0D510CE-42B0-454C-9BB5-3B44B30B0852}" destId="{7D56C3F5-EB09-4569-8E73-6F16F54837E9}" srcOrd="0" destOrd="0" presId="urn:microsoft.com/office/officeart/2018/2/layout/IconVerticalSolidList"/>
    <dgm:cxn modelId="{95543008-9E38-4AE8-A54F-71B5C1673FAF}" type="presParOf" srcId="{7D56C3F5-EB09-4569-8E73-6F16F54837E9}" destId="{5AD7C18C-9BAC-440F-B350-5400029AA650}" srcOrd="0" destOrd="0" presId="urn:microsoft.com/office/officeart/2018/2/layout/IconVerticalSolidList"/>
    <dgm:cxn modelId="{B5BA1157-15FA-4A28-9825-84BB80DAB40A}" type="presParOf" srcId="{7D56C3F5-EB09-4569-8E73-6F16F54837E9}" destId="{2CAAB79B-62C1-4156-B56F-E3B751574B31}" srcOrd="1" destOrd="0" presId="urn:microsoft.com/office/officeart/2018/2/layout/IconVerticalSolidList"/>
    <dgm:cxn modelId="{63F02401-648A-4881-A386-F30CE89ADD8D}" type="presParOf" srcId="{7D56C3F5-EB09-4569-8E73-6F16F54837E9}" destId="{7748AFA9-3E7E-4FE6-9AC3-7C796372254B}" srcOrd="2" destOrd="0" presId="urn:microsoft.com/office/officeart/2018/2/layout/IconVerticalSolidList"/>
    <dgm:cxn modelId="{FAC0C38C-C8C1-4418-AA97-D2EEDF228B2D}" type="presParOf" srcId="{7D56C3F5-EB09-4569-8E73-6F16F54837E9}" destId="{9DA59123-D353-4CC7-AEBC-CBEE901E0476}" srcOrd="3" destOrd="0" presId="urn:microsoft.com/office/officeart/2018/2/layout/IconVerticalSolidList"/>
    <dgm:cxn modelId="{47E9068C-0483-46FF-9D35-E741AC87F4CD}" type="presParOf" srcId="{E0D510CE-42B0-454C-9BB5-3B44B30B0852}" destId="{CB99FD1D-86EF-496E-8CE7-D372FD931A0E}" srcOrd="1" destOrd="0" presId="urn:microsoft.com/office/officeart/2018/2/layout/IconVerticalSolidList"/>
    <dgm:cxn modelId="{5BBF1E6B-376F-45DF-804F-1EF8B191C5C2}" type="presParOf" srcId="{E0D510CE-42B0-454C-9BB5-3B44B30B0852}" destId="{77DE2AC1-1025-409F-AABB-F795F50A807A}" srcOrd="2" destOrd="0" presId="urn:microsoft.com/office/officeart/2018/2/layout/IconVerticalSolidList"/>
    <dgm:cxn modelId="{05C0B34B-F5A2-4B4F-9C69-D6314C86EE5A}" type="presParOf" srcId="{77DE2AC1-1025-409F-AABB-F795F50A807A}" destId="{D480D7E4-4F27-4C5B-A4BD-B44F3261179A}" srcOrd="0" destOrd="0" presId="urn:microsoft.com/office/officeart/2018/2/layout/IconVerticalSolidList"/>
    <dgm:cxn modelId="{183F71B4-125C-4B06-824F-F1926FF5C245}" type="presParOf" srcId="{77DE2AC1-1025-409F-AABB-F795F50A807A}" destId="{D3435528-25B1-4224-8856-8C57448A71A8}" srcOrd="1" destOrd="0" presId="urn:microsoft.com/office/officeart/2018/2/layout/IconVerticalSolidList"/>
    <dgm:cxn modelId="{6F50B8FC-4D3A-45FA-8F53-BA1EFBA19A1D}" type="presParOf" srcId="{77DE2AC1-1025-409F-AABB-F795F50A807A}" destId="{544AC028-F32F-4EFB-AC0C-AAC0BF6A5270}" srcOrd="2" destOrd="0" presId="urn:microsoft.com/office/officeart/2018/2/layout/IconVerticalSolidList"/>
    <dgm:cxn modelId="{7C796CCD-15B3-4A8C-9A8A-71F778349198}" type="presParOf" srcId="{77DE2AC1-1025-409F-AABB-F795F50A807A}" destId="{DE788187-9C74-415C-909D-9A5F9CF09E69}" srcOrd="3" destOrd="0" presId="urn:microsoft.com/office/officeart/2018/2/layout/IconVerticalSolidList"/>
    <dgm:cxn modelId="{EBE018D8-3C86-49BF-B8CF-F5C9A03E8BD3}" type="presParOf" srcId="{E0D510CE-42B0-454C-9BB5-3B44B30B0852}" destId="{758A0B55-2C51-4AC9-BAE9-13ABC3ED1086}" srcOrd="3" destOrd="0" presId="urn:microsoft.com/office/officeart/2018/2/layout/IconVerticalSolidList"/>
    <dgm:cxn modelId="{1110FB86-4633-48C0-8489-3BDB33EC305C}" type="presParOf" srcId="{E0D510CE-42B0-454C-9BB5-3B44B30B0852}" destId="{B50F5EB8-FA0B-425F-97B0-FC2020C6CD07}" srcOrd="4" destOrd="0" presId="urn:microsoft.com/office/officeart/2018/2/layout/IconVerticalSolidList"/>
    <dgm:cxn modelId="{B1DCA115-8E80-451C-8F70-5A6FEA861DDA}" type="presParOf" srcId="{B50F5EB8-FA0B-425F-97B0-FC2020C6CD07}" destId="{FD29F01E-AB56-4DFD-BD19-143ADE6E1C81}" srcOrd="0" destOrd="0" presId="urn:microsoft.com/office/officeart/2018/2/layout/IconVerticalSolidList"/>
    <dgm:cxn modelId="{10C18D53-933C-4463-9BB3-61C9D1F3766C}" type="presParOf" srcId="{B50F5EB8-FA0B-425F-97B0-FC2020C6CD07}" destId="{4239B5E0-3F6D-49B8-81AA-74BBA227870A}" srcOrd="1" destOrd="0" presId="urn:microsoft.com/office/officeart/2018/2/layout/IconVerticalSolidList"/>
    <dgm:cxn modelId="{C823870F-44E9-4D53-B8C5-9761C56F6347}" type="presParOf" srcId="{B50F5EB8-FA0B-425F-97B0-FC2020C6CD07}" destId="{492E018E-2F89-47D9-A143-857A4E8AC472}" srcOrd="2" destOrd="0" presId="urn:microsoft.com/office/officeart/2018/2/layout/IconVerticalSolidList"/>
    <dgm:cxn modelId="{16235926-792E-41CF-8F5F-6D21E293F663}" type="presParOf" srcId="{B50F5EB8-FA0B-425F-97B0-FC2020C6CD07}" destId="{93261B4C-959B-4F82-A17A-BF2D4EE734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95CFE-95DE-4CF9-BEC2-D25B5C2C83F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EA06D1-F247-420C-9D32-9F8484C2D11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Dataset 1</a:t>
          </a:r>
          <a:endParaRPr lang="en-US" dirty="0"/>
        </a:p>
      </dgm:t>
    </dgm:pt>
    <dgm:pt modelId="{2D137610-4F22-4634-8DD2-CBFBEDC3ACFF}" type="parTrans" cxnId="{3B5EF2BB-151B-4992-B899-DD960327ADDB}">
      <dgm:prSet/>
      <dgm:spPr/>
      <dgm:t>
        <a:bodyPr/>
        <a:lstStyle/>
        <a:p>
          <a:endParaRPr lang="en-US"/>
        </a:p>
      </dgm:t>
    </dgm:pt>
    <dgm:pt modelId="{C1B050CA-6FDA-4444-ACC5-0102C525FF59}" type="sibTrans" cxnId="{3B5EF2BB-151B-4992-B899-DD960327ADDB}">
      <dgm:prSet/>
      <dgm:spPr/>
      <dgm:t>
        <a:bodyPr/>
        <a:lstStyle/>
        <a:p>
          <a:endParaRPr lang="en-US"/>
        </a:p>
      </dgm:t>
    </dgm:pt>
    <dgm:pt modelId="{294B1F4A-CD64-4731-876C-77FB6505250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Dataset 2</a:t>
          </a:r>
          <a:endParaRPr lang="en-US" dirty="0"/>
        </a:p>
      </dgm:t>
    </dgm:pt>
    <dgm:pt modelId="{29E3EE3E-FABD-459C-A088-4323D2167B2A}" type="parTrans" cxnId="{26F73C1E-9C0E-4303-9FF8-ADD42FD26678}">
      <dgm:prSet/>
      <dgm:spPr/>
      <dgm:t>
        <a:bodyPr/>
        <a:lstStyle/>
        <a:p>
          <a:endParaRPr lang="en-US"/>
        </a:p>
      </dgm:t>
    </dgm:pt>
    <dgm:pt modelId="{A7D8618E-F2C7-43A5-AFBE-FD86CEFF5991}" type="sibTrans" cxnId="{26F73C1E-9C0E-4303-9FF8-ADD42FD26678}">
      <dgm:prSet/>
      <dgm:spPr/>
      <dgm:t>
        <a:bodyPr/>
        <a:lstStyle/>
        <a:p>
          <a:endParaRPr lang="en-US"/>
        </a:p>
      </dgm:t>
    </dgm:pt>
    <dgm:pt modelId="{55F7FA90-68C7-4AA5-924E-9C98A438447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DeiT </a:t>
          </a:r>
          <a:endParaRPr lang="en-US" dirty="0"/>
        </a:p>
      </dgm:t>
    </dgm:pt>
    <dgm:pt modelId="{B7525FAF-BD7F-487D-9DFA-AA2075FB2C8C}" type="parTrans" cxnId="{7AB9DB24-0867-4835-B4E6-1CF78AD106AC}">
      <dgm:prSet/>
      <dgm:spPr/>
      <dgm:t>
        <a:bodyPr/>
        <a:lstStyle/>
        <a:p>
          <a:endParaRPr lang="en-US"/>
        </a:p>
      </dgm:t>
    </dgm:pt>
    <dgm:pt modelId="{8FDAAE29-F6F0-479E-B3DC-2AEB6E410B96}" type="sibTrans" cxnId="{7AB9DB24-0867-4835-B4E6-1CF78AD106AC}">
      <dgm:prSet/>
      <dgm:spPr/>
      <dgm:t>
        <a:bodyPr/>
        <a:lstStyle/>
        <a:p>
          <a:endParaRPr lang="en-US"/>
        </a:p>
      </dgm:t>
    </dgm:pt>
    <dgm:pt modelId="{6B719D67-FC9B-4D0C-8C0F-7F4ACE310ED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ResNet 50</a:t>
          </a:r>
          <a:endParaRPr lang="en-US" dirty="0"/>
        </a:p>
      </dgm:t>
    </dgm:pt>
    <dgm:pt modelId="{E7053536-B257-4725-BB46-211674083FF6}" type="parTrans" cxnId="{F5DA0137-DD31-449A-B94C-259D9B519AAF}">
      <dgm:prSet/>
      <dgm:spPr/>
      <dgm:t>
        <a:bodyPr/>
        <a:lstStyle/>
        <a:p>
          <a:endParaRPr lang="en-US"/>
        </a:p>
      </dgm:t>
    </dgm:pt>
    <dgm:pt modelId="{E2BD362C-71FB-4481-A819-44CC38EF9B4D}" type="sibTrans" cxnId="{F5DA0137-DD31-449A-B94C-259D9B519AAF}">
      <dgm:prSet/>
      <dgm:spPr/>
      <dgm:t>
        <a:bodyPr/>
        <a:lstStyle/>
        <a:p>
          <a:endParaRPr lang="en-US"/>
        </a:p>
      </dgm:t>
    </dgm:pt>
    <dgm:pt modelId="{D1A292CA-EEA9-4F3F-95A3-47BFEF0D6D5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GoogLeNet</a:t>
          </a:r>
          <a:endParaRPr lang="en-US" dirty="0"/>
        </a:p>
      </dgm:t>
    </dgm:pt>
    <dgm:pt modelId="{3E1437BA-56B2-4645-B5A5-A109F64E0981}" type="parTrans" cxnId="{D0C81643-FFC8-4CAE-B76A-F15F7EBCF88B}">
      <dgm:prSet/>
      <dgm:spPr/>
      <dgm:t>
        <a:bodyPr/>
        <a:lstStyle/>
        <a:p>
          <a:endParaRPr lang="en-US"/>
        </a:p>
      </dgm:t>
    </dgm:pt>
    <dgm:pt modelId="{2A8D90BF-CF2C-4DA2-B052-AA5179ED607D}" type="sibTrans" cxnId="{D0C81643-FFC8-4CAE-B76A-F15F7EBCF88B}">
      <dgm:prSet/>
      <dgm:spPr/>
      <dgm:t>
        <a:bodyPr/>
        <a:lstStyle/>
        <a:p>
          <a:endParaRPr lang="en-US"/>
        </a:p>
      </dgm:t>
    </dgm:pt>
    <dgm:pt modelId="{16333690-3F91-4EE3-88ED-F1D7641F274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/>
            </a:rPr>
            <a:t>VGG19</a:t>
          </a:r>
          <a:endParaRPr lang="en-US" dirty="0"/>
        </a:p>
      </dgm:t>
    </dgm:pt>
    <dgm:pt modelId="{BEAB6E3D-C1E7-4BB1-B76E-1CE45440EBB3}" type="parTrans" cxnId="{8F5E8F33-4D40-44F4-9051-A7AAF437EF31}">
      <dgm:prSet/>
      <dgm:spPr/>
      <dgm:t>
        <a:bodyPr/>
        <a:lstStyle/>
        <a:p>
          <a:endParaRPr lang="en-US"/>
        </a:p>
      </dgm:t>
    </dgm:pt>
    <dgm:pt modelId="{92D0D3C4-A2D1-4158-B43F-41C7820F2FD4}" type="sibTrans" cxnId="{8F5E8F33-4D40-44F4-9051-A7AAF437EF31}">
      <dgm:prSet/>
      <dgm:spPr/>
      <dgm:t>
        <a:bodyPr/>
        <a:lstStyle/>
        <a:p>
          <a:endParaRPr lang="en-US"/>
        </a:p>
      </dgm:t>
    </dgm:pt>
    <dgm:pt modelId="{79A485D2-DBDA-4BC4-92D9-0CCA115E712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/>
            </a:rPr>
            <a:t>DenseNet</a:t>
          </a:r>
          <a:endParaRPr lang="en-US" dirty="0"/>
        </a:p>
      </dgm:t>
    </dgm:pt>
    <dgm:pt modelId="{225B2200-ABFE-4619-A555-BC4F14374784}" type="parTrans" cxnId="{84425EB2-4788-42AB-924F-46A425A4F690}">
      <dgm:prSet/>
      <dgm:spPr/>
      <dgm:t>
        <a:bodyPr/>
        <a:lstStyle/>
        <a:p>
          <a:endParaRPr lang="en-US"/>
        </a:p>
      </dgm:t>
    </dgm:pt>
    <dgm:pt modelId="{32154BFE-9A1B-4B95-94CD-F7665EE3FF75}" type="sibTrans" cxnId="{84425EB2-4788-42AB-924F-46A425A4F690}">
      <dgm:prSet/>
      <dgm:spPr/>
      <dgm:t>
        <a:bodyPr/>
        <a:lstStyle/>
        <a:p>
          <a:endParaRPr lang="en-US"/>
        </a:p>
      </dgm:t>
    </dgm:pt>
    <dgm:pt modelId="{7409F538-A127-4C67-B6D9-7B70D222521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/>
            </a:rPr>
            <a:t>EfficientNet</a:t>
          </a:r>
          <a:endParaRPr lang="en-US" dirty="0"/>
        </a:p>
      </dgm:t>
    </dgm:pt>
    <dgm:pt modelId="{5CC487E9-867A-477C-A829-6CC80A21330C}" type="parTrans" cxnId="{2FE16678-9733-476D-AB0F-C3DB49900D9E}">
      <dgm:prSet/>
      <dgm:spPr/>
      <dgm:t>
        <a:bodyPr/>
        <a:lstStyle/>
        <a:p>
          <a:endParaRPr lang="en-US"/>
        </a:p>
      </dgm:t>
    </dgm:pt>
    <dgm:pt modelId="{25F84366-0603-44BE-A8BE-7D2ED005D5A8}" type="sibTrans" cxnId="{2FE16678-9733-476D-AB0F-C3DB49900D9E}">
      <dgm:prSet/>
      <dgm:spPr/>
      <dgm:t>
        <a:bodyPr/>
        <a:lstStyle/>
        <a:p>
          <a:endParaRPr lang="en-US"/>
        </a:p>
      </dgm:t>
    </dgm:pt>
    <dgm:pt modelId="{BB412AD4-0151-4618-98FA-F985018BE584}" type="pres">
      <dgm:prSet presAssocID="{85995CFE-95DE-4CF9-BEC2-D25B5C2C83FD}" presName="diagram" presStyleCnt="0">
        <dgm:presLayoutVars>
          <dgm:dir/>
          <dgm:resizeHandles val="exact"/>
        </dgm:presLayoutVars>
      </dgm:prSet>
      <dgm:spPr/>
    </dgm:pt>
    <dgm:pt modelId="{C37D6716-F225-47AF-B692-E738483F3B7F}" type="pres">
      <dgm:prSet presAssocID="{09EA06D1-F247-420C-9D32-9F8484C2D11A}" presName="node" presStyleLbl="node1" presStyleIdx="0" presStyleCnt="8">
        <dgm:presLayoutVars>
          <dgm:bulletEnabled val="1"/>
        </dgm:presLayoutVars>
      </dgm:prSet>
      <dgm:spPr/>
    </dgm:pt>
    <dgm:pt modelId="{9911423C-6382-4F7E-A6D1-26449B231769}" type="pres">
      <dgm:prSet presAssocID="{C1B050CA-6FDA-4444-ACC5-0102C525FF59}" presName="sibTrans" presStyleCnt="0"/>
      <dgm:spPr/>
    </dgm:pt>
    <dgm:pt modelId="{9724F13E-897F-4B14-A8ED-A68F6F868DFF}" type="pres">
      <dgm:prSet presAssocID="{294B1F4A-CD64-4731-876C-77FB65052507}" presName="node" presStyleLbl="node1" presStyleIdx="1" presStyleCnt="8">
        <dgm:presLayoutVars>
          <dgm:bulletEnabled val="1"/>
        </dgm:presLayoutVars>
      </dgm:prSet>
      <dgm:spPr/>
    </dgm:pt>
    <dgm:pt modelId="{DE91BB92-0DE9-46D9-988D-8F979C4C71AF}" type="pres">
      <dgm:prSet presAssocID="{A7D8618E-F2C7-43A5-AFBE-FD86CEFF5991}" presName="sibTrans" presStyleCnt="0"/>
      <dgm:spPr/>
    </dgm:pt>
    <dgm:pt modelId="{79005142-1FD7-42DA-831A-F1C45863EDD4}" type="pres">
      <dgm:prSet presAssocID="{55F7FA90-68C7-4AA5-924E-9C98A438447D}" presName="node" presStyleLbl="node1" presStyleIdx="2" presStyleCnt="8">
        <dgm:presLayoutVars>
          <dgm:bulletEnabled val="1"/>
        </dgm:presLayoutVars>
      </dgm:prSet>
      <dgm:spPr/>
    </dgm:pt>
    <dgm:pt modelId="{B6B92951-4062-4229-982F-C5B62939EE34}" type="pres">
      <dgm:prSet presAssocID="{8FDAAE29-F6F0-479E-B3DC-2AEB6E410B96}" presName="sibTrans" presStyleCnt="0"/>
      <dgm:spPr/>
    </dgm:pt>
    <dgm:pt modelId="{AFD410EB-528C-44D8-A3E9-DF97AE6CF67A}" type="pres">
      <dgm:prSet presAssocID="{6B719D67-FC9B-4D0C-8C0F-7F4ACE310ED3}" presName="node" presStyleLbl="node1" presStyleIdx="3" presStyleCnt="8">
        <dgm:presLayoutVars>
          <dgm:bulletEnabled val="1"/>
        </dgm:presLayoutVars>
      </dgm:prSet>
      <dgm:spPr/>
    </dgm:pt>
    <dgm:pt modelId="{D7FA4B92-D172-4533-8D51-B0163821FF10}" type="pres">
      <dgm:prSet presAssocID="{E2BD362C-71FB-4481-A819-44CC38EF9B4D}" presName="sibTrans" presStyleCnt="0"/>
      <dgm:spPr/>
    </dgm:pt>
    <dgm:pt modelId="{7585AC44-722E-4E8E-BDB5-6D75DCAC3AA2}" type="pres">
      <dgm:prSet presAssocID="{D1A292CA-EEA9-4F3F-95A3-47BFEF0D6D56}" presName="node" presStyleLbl="node1" presStyleIdx="4" presStyleCnt="8">
        <dgm:presLayoutVars>
          <dgm:bulletEnabled val="1"/>
        </dgm:presLayoutVars>
      </dgm:prSet>
      <dgm:spPr/>
    </dgm:pt>
    <dgm:pt modelId="{DD0732E7-F926-4A14-9CFC-265E17BB24A5}" type="pres">
      <dgm:prSet presAssocID="{2A8D90BF-CF2C-4DA2-B052-AA5179ED607D}" presName="sibTrans" presStyleCnt="0"/>
      <dgm:spPr/>
    </dgm:pt>
    <dgm:pt modelId="{21327968-9118-4957-B497-7194F38D5F0A}" type="pres">
      <dgm:prSet presAssocID="{16333690-3F91-4EE3-88ED-F1D7641F2742}" presName="node" presStyleLbl="node1" presStyleIdx="5" presStyleCnt="8">
        <dgm:presLayoutVars>
          <dgm:bulletEnabled val="1"/>
        </dgm:presLayoutVars>
      </dgm:prSet>
      <dgm:spPr/>
    </dgm:pt>
    <dgm:pt modelId="{1CE150A7-6788-4135-AA25-0A5A74564969}" type="pres">
      <dgm:prSet presAssocID="{92D0D3C4-A2D1-4158-B43F-41C7820F2FD4}" presName="sibTrans" presStyleCnt="0"/>
      <dgm:spPr/>
    </dgm:pt>
    <dgm:pt modelId="{8C1B327B-64F1-437E-9B31-A6807E791A32}" type="pres">
      <dgm:prSet presAssocID="{79A485D2-DBDA-4BC4-92D9-0CCA115E7124}" presName="node" presStyleLbl="node1" presStyleIdx="6" presStyleCnt="8">
        <dgm:presLayoutVars>
          <dgm:bulletEnabled val="1"/>
        </dgm:presLayoutVars>
      </dgm:prSet>
      <dgm:spPr/>
    </dgm:pt>
    <dgm:pt modelId="{BEE0CA4A-774F-475E-AE0F-23752DEAE4B0}" type="pres">
      <dgm:prSet presAssocID="{32154BFE-9A1B-4B95-94CD-F7665EE3FF75}" presName="sibTrans" presStyleCnt="0"/>
      <dgm:spPr/>
    </dgm:pt>
    <dgm:pt modelId="{DBD3236C-A8CE-4525-A0C9-FE48EEC6FDC3}" type="pres">
      <dgm:prSet presAssocID="{7409F538-A127-4C67-B6D9-7B70D2225212}" presName="node" presStyleLbl="node1" presStyleIdx="7" presStyleCnt="8">
        <dgm:presLayoutVars>
          <dgm:bulletEnabled val="1"/>
        </dgm:presLayoutVars>
      </dgm:prSet>
      <dgm:spPr/>
    </dgm:pt>
  </dgm:ptLst>
  <dgm:cxnLst>
    <dgm:cxn modelId="{26F73C1E-9C0E-4303-9FF8-ADD42FD26678}" srcId="{85995CFE-95DE-4CF9-BEC2-D25B5C2C83FD}" destId="{294B1F4A-CD64-4731-876C-77FB65052507}" srcOrd="1" destOrd="0" parTransId="{29E3EE3E-FABD-459C-A088-4323D2167B2A}" sibTransId="{A7D8618E-F2C7-43A5-AFBE-FD86CEFF5991}"/>
    <dgm:cxn modelId="{8EC25E1E-BC25-4C65-9BC5-78D12C3DD1FB}" type="presOf" srcId="{16333690-3F91-4EE3-88ED-F1D7641F2742}" destId="{21327968-9118-4957-B497-7194F38D5F0A}" srcOrd="0" destOrd="0" presId="urn:microsoft.com/office/officeart/2005/8/layout/default"/>
    <dgm:cxn modelId="{7AB9DB24-0867-4835-B4E6-1CF78AD106AC}" srcId="{85995CFE-95DE-4CF9-BEC2-D25B5C2C83FD}" destId="{55F7FA90-68C7-4AA5-924E-9C98A438447D}" srcOrd="2" destOrd="0" parTransId="{B7525FAF-BD7F-487D-9DFA-AA2075FB2C8C}" sibTransId="{8FDAAE29-F6F0-479E-B3DC-2AEB6E410B96}"/>
    <dgm:cxn modelId="{3A464F2C-A166-45C9-801A-ACAD4BA40681}" type="presOf" srcId="{55F7FA90-68C7-4AA5-924E-9C98A438447D}" destId="{79005142-1FD7-42DA-831A-F1C45863EDD4}" srcOrd="0" destOrd="0" presId="urn:microsoft.com/office/officeart/2005/8/layout/default"/>
    <dgm:cxn modelId="{8F5E8F33-4D40-44F4-9051-A7AAF437EF31}" srcId="{85995CFE-95DE-4CF9-BEC2-D25B5C2C83FD}" destId="{16333690-3F91-4EE3-88ED-F1D7641F2742}" srcOrd="5" destOrd="0" parTransId="{BEAB6E3D-C1E7-4BB1-B76E-1CE45440EBB3}" sibTransId="{92D0D3C4-A2D1-4158-B43F-41C7820F2FD4}"/>
    <dgm:cxn modelId="{F5DA0137-DD31-449A-B94C-259D9B519AAF}" srcId="{85995CFE-95DE-4CF9-BEC2-D25B5C2C83FD}" destId="{6B719D67-FC9B-4D0C-8C0F-7F4ACE310ED3}" srcOrd="3" destOrd="0" parTransId="{E7053536-B257-4725-BB46-211674083FF6}" sibTransId="{E2BD362C-71FB-4481-A819-44CC38EF9B4D}"/>
    <dgm:cxn modelId="{E0423A39-5190-4DC2-8226-337C1200E375}" type="presOf" srcId="{D1A292CA-EEA9-4F3F-95A3-47BFEF0D6D56}" destId="{7585AC44-722E-4E8E-BDB5-6D75DCAC3AA2}" srcOrd="0" destOrd="0" presId="urn:microsoft.com/office/officeart/2005/8/layout/default"/>
    <dgm:cxn modelId="{D0C81643-FFC8-4CAE-B76A-F15F7EBCF88B}" srcId="{85995CFE-95DE-4CF9-BEC2-D25B5C2C83FD}" destId="{D1A292CA-EEA9-4F3F-95A3-47BFEF0D6D56}" srcOrd="4" destOrd="0" parTransId="{3E1437BA-56B2-4645-B5A5-A109F64E0981}" sibTransId="{2A8D90BF-CF2C-4DA2-B052-AA5179ED607D}"/>
    <dgm:cxn modelId="{9E3C0574-B396-4407-ACA1-AD23DEED8D42}" type="presOf" srcId="{7409F538-A127-4C67-B6D9-7B70D2225212}" destId="{DBD3236C-A8CE-4525-A0C9-FE48EEC6FDC3}" srcOrd="0" destOrd="0" presId="urn:microsoft.com/office/officeart/2005/8/layout/default"/>
    <dgm:cxn modelId="{0678CA54-D6BD-408C-87E1-38056CF38801}" type="presOf" srcId="{85995CFE-95DE-4CF9-BEC2-D25B5C2C83FD}" destId="{BB412AD4-0151-4618-98FA-F985018BE584}" srcOrd="0" destOrd="0" presId="urn:microsoft.com/office/officeart/2005/8/layout/default"/>
    <dgm:cxn modelId="{2FE16678-9733-476D-AB0F-C3DB49900D9E}" srcId="{85995CFE-95DE-4CF9-BEC2-D25B5C2C83FD}" destId="{7409F538-A127-4C67-B6D9-7B70D2225212}" srcOrd="7" destOrd="0" parTransId="{5CC487E9-867A-477C-A829-6CC80A21330C}" sibTransId="{25F84366-0603-44BE-A8BE-7D2ED005D5A8}"/>
    <dgm:cxn modelId="{D8CF4D86-D4E9-45D9-9CB8-8E2DEB41B8CA}" type="presOf" srcId="{79A485D2-DBDA-4BC4-92D9-0CCA115E7124}" destId="{8C1B327B-64F1-437E-9B31-A6807E791A32}" srcOrd="0" destOrd="0" presId="urn:microsoft.com/office/officeart/2005/8/layout/default"/>
    <dgm:cxn modelId="{F1F9819F-36CF-4EC0-8C89-68AD0C96E5DF}" type="presOf" srcId="{294B1F4A-CD64-4731-876C-77FB65052507}" destId="{9724F13E-897F-4B14-A8ED-A68F6F868DFF}" srcOrd="0" destOrd="0" presId="urn:microsoft.com/office/officeart/2005/8/layout/default"/>
    <dgm:cxn modelId="{84425EB2-4788-42AB-924F-46A425A4F690}" srcId="{85995CFE-95DE-4CF9-BEC2-D25B5C2C83FD}" destId="{79A485D2-DBDA-4BC4-92D9-0CCA115E7124}" srcOrd="6" destOrd="0" parTransId="{225B2200-ABFE-4619-A555-BC4F14374784}" sibTransId="{32154BFE-9A1B-4B95-94CD-F7665EE3FF75}"/>
    <dgm:cxn modelId="{3B5EF2BB-151B-4992-B899-DD960327ADDB}" srcId="{85995CFE-95DE-4CF9-BEC2-D25B5C2C83FD}" destId="{09EA06D1-F247-420C-9D32-9F8484C2D11A}" srcOrd="0" destOrd="0" parTransId="{2D137610-4F22-4634-8DD2-CBFBEDC3ACFF}" sibTransId="{C1B050CA-6FDA-4444-ACC5-0102C525FF59}"/>
    <dgm:cxn modelId="{88D675C9-B641-4C74-BF92-07F503D92AD4}" type="presOf" srcId="{09EA06D1-F247-420C-9D32-9F8484C2D11A}" destId="{C37D6716-F225-47AF-B692-E738483F3B7F}" srcOrd="0" destOrd="0" presId="urn:microsoft.com/office/officeart/2005/8/layout/default"/>
    <dgm:cxn modelId="{96D26EE3-B2F1-4B0E-9591-04DD0CB6A2BE}" type="presOf" srcId="{6B719D67-FC9B-4D0C-8C0F-7F4ACE310ED3}" destId="{AFD410EB-528C-44D8-A3E9-DF97AE6CF67A}" srcOrd="0" destOrd="0" presId="urn:microsoft.com/office/officeart/2005/8/layout/default"/>
    <dgm:cxn modelId="{A740AD98-5073-4A83-A452-D6CF3011B153}" type="presParOf" srcId="{BB412AD4-0151-4618-98FA-F985018BE584}" destId="{C37D6716-F225-47AF-B692-E738483F3B7F}" srcOrd="0" destOrd="0" presId="urn:microsoft.com/office/officeart/2005/8/layout/default"/>
    <dgm:cxn modelId="{5BF12562-D83A-427B-AE2E-8654D3154BB7}" type="presParOf" srcId="{BB412AD4-0151-4618-98FA-F985018BE584}" destId="{9911423C-6382-4F7E-A6D1-26449B231769}" srcOrd="1" destOrd="0" presId="urn:microsoft.com/office/officeart/2005/8/layout/default"/>
    <dgm:cxn modelId="{360D2B7D-8D88-40C7-8482-32CFC7C8AE9D}" type="presParOf" srcId="{BB412AD4-0151-4618-98FA-F985018BE584}" destId="{9724F13E-897F-4B14-A8ED-A68F6F868DFF}" srcOrd="2" destOrd="0" presId="urn:microsoft.com/office/officeart/2005/8/layout/default"/>
    <dgm:cxn modelId="{E7DE587B-72D2-49B3-9672-44CB5AAEBC5A}" type="presParOf" srcId="{BB412AD4-0151-4618-98FA-F985018BE584}" destId="{DE91BB92-0DE9-46D9-988D-8F979C4C71AF}" srcOrd="3" destOrd="0" presId="urn:microsoft.com/office/officeart/2005/8/layout/default"/>
    <dgm:cxn modelId="{B369AD53-0534-4BE3-90EA-2265C61A7B03}" type="presParOf" srcId="{BB412AD4-0151-4618-98FA-F985018BE584}" destId="{79005142-1FD7-42DA-831A-F1C45863EDD4}" srcOrd="4" destOrd="0" presId="urn:microsoft.com/office/officeart/2005/8/layout/default"/>
    <dgm:cxn modelId="{12CD159E-51CD-4700-A5B8-BC6B65D34837}" type="presParOf" srcId="{BB412AD4-0151-4618-98FA-F985018BE584}" destId="{B6B92951-4062-4229-982F-C5B62939EE34}" srcOrd="5" destOrd="0" presId="urn:microsoft.com/office/officeart/2005/8/layout/default"/>
    <dgm:cxn modelId="{B1052AE5-CD43-4D62-81DA-05B4BCF49DB1}" type="presParOf" srcId="{BB412AD4-0151-4618-98FA-F985018BE584}" destId="{AFD410EB-528C-44D8-A3E9-DF97AE6CF67A}" srcOrd="6" destOrd="0" presId="urn:microsoft.com/office/officeart/2005/8/layout/default"/>
    <dgm:cxn modelId="{55A5A50F-5644-469E-8A3E-C902FEEAF5D3}" type="presParOf" srcId="{BB412AD4-0151-4618-98FA-F985018BE584}" destId="{D7FA4B92-D172-4533-8D51-B0163821FF10}" srcOrd="7" destOrd="0" presId="urn:microsoft.com/office/officeart/2005/8/layout/default"/>
    <dgm:cxn modelId="{86A9F26B-CA98-4009-8247-93AFC21D851D}" type="presParOf" srcId="{BB412AD4-0151-4618-98FA-F985018BE584}" destId="{7585AC44-722E-4E8E-BDB5-6D75DCAC3AA2}" srcOrd="8" destOrd="0" presId="urn:microsoft.com/office/officeart/2005/8/layout/default"/>
    <dgm:cxn modelId="{C175BE96-1E95-4FD8-AC04-2D9D5A731DA8}" type="presParOf" srcId="{BB412AD4-0151-4618-98FA-F985018BE584}" destId="{DD0732E7-F926-4A14-9CFC-265E17BB24A5}" srcOrd="9" destOrd="0" presId="urn:microsoft.com/office/officeart/2005/8/layout/default"/>
    <dgm:cxn modelId="{988B6A4A-6B18-43AE-87FD-BA3FCD6CA479}" type="presParOf" srcId="{BB412AD4-0151-4618-98FA-F985018BE584}" destId="{21327968-9118-4957-B497-7194F38D5F0A}" srcOrd="10" destOrd="0" presId="urn:microsoft.com/office/officeart/2005/8/layout/default"/>
    <dgm:cxn modelId="{ECD5F102-3480-45F7-982C-A5E525A3D502}" type="presParOf" srcId="{BB412AD4-0151-4618-98FA-F985018BE584}" destId="{1CE150A7-6788-4135-AA25-0A5A74564969}" srcOrd="11" destOrd="0" presId="urn:microsoft.com/office/officeart/2005/8/layout/default"/>
    <dgm:cxn modelId="{9F39CFCE-9C33-480C-9ED5-C68BCE0518D5}" type="presParOf" srcId="{BB412AD4-0151-4618-98FA-F985018BE584}" destId="{8C1B327B-64F1-437E-9B31-A6807E791A32}" srcOrd="12" destOrd="0" presId="urn:microsoft.com/office/officeart/2005/8/layout/default"/>
    <dgm:cxn modelId="{C79DAA34-9480-47D1-8BA6-18BD7E3BDC89}" type="presParOf" srcId="{BB412AD4-0151-4618-98FA-F985018BE584}" destId="{BEE0CA4A-774F-475E-AE0F-23752DEAE4B0}" srcOrd="13" destOrd="0" presId="urn:microsoft.com/office/officeart/2005/8/layout/default"/>
    <dgm:cxn modelId="{6A0B5A69-E828-41C5-9176-43CDDAAA95A7}" type="presParOf" srcId="{BB412AD4-0151-4618-98FA-F985018BE584}" destId="{DBD3236C-A8CE-4525-A0C9-FE48EEC6FDC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7C18C-9BAC-440F-B350-5400029AA650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AB79B-62C1-4156-B56F-E3B751574B31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59123-D353-4CC7-AEBC-CBEE901E0476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Input: Image</a:t>
          </a:r>
        </a:p>
      </dsp:txBody>
      <dsp:txXfrm>
        <a:off x="1842582" y="681"/>
        <a:ext cx="4990592" cy="1595309"/>
      </dsp:txXfrm>
    </dsp:sp>
    <dsp:sp modelId="{D480D7E4-4F27-4C5B-A4BD-B44F3261179A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35528-25B1-4224-8856-8C57448A71A8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88187-9C74-415C-909D-9A5F9CF09E69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Models: CNN, Logistic Regression, DeiT, ResNet 50, GoogLeNet, VGG19, DenseNet, EfficientNet</a:t>
          </a:r>
        </a:p>
      </dsp:txBody>
      <dsp:txXfrm>
        <a:off x="1842582" y="1994818"/>
        <a:ext cx="4990592" cy="1595309"/>
      </dsp:txXfrm>
    </dsp:sp>
    <dsp:sp modelId="{FD29F01E-AB56-4DFD-BD19-143ADE6E1C81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9B5E0-3F6D-49B8-81AA-74BBA227870A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1B4C-959B-4F82-A17A-BF2D4EE7344C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Output: Class Label</a:t>
          </a:r>
        </a:p>
      </dsp:txBody>
      <dsp:txXfrm>
        <a:off x="1842582" y="3988954"/>
        <a:ext cx="4990592" cy="1595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D6716-F225-47AF-B692-E738483F3B7F}">
      <dsp:nvSpPr>
        <dsp:cNvPr id="0" name=""/>
        <dsp:cNvSpPr/>
      </dsp:nvSpPr>
      <dsp:spPr>
        <a:xfrm>
          <a:off x="0" y="657105"/>
          <a:ext cx="2135367" cy="1281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Dataset 1</a:t>
          </a:r>
          <a:endParaRPr lang="en-US" sz="2800" kern="1200" dirty="0"/>
        </a:p>
      </dsp:txBody>
      <dsp:txXfrm>
        <a:off x="0" y="657105"/>
        <a:ext cx="2135367" cy="1281220"/>
      </dsp:txXfrm>
    </dsp:sp>
    <dsp:sp modelId="{9724F13E-897F-4B14-A8ED-A68F6F868DFF}">
      <dsp:nvSpPr>
        <dsp:cNvPr id="0" name=""/>
        <dsp:cNvSpPr/>
      </dsp:nvSpPr>
      <dsp:spPr>
        <a:xfrm>
          <a:off x="2348903" y="657105"/>
          <a:ext cx="2135367" cy="1281220"/>
        </a:xfrm>
        <a:prstGeom prst="rect">
          <a:avLst/>
        </a:prstGeom>
        <a:solidFill>
          <a:schemeClr val="accent2">
            <a:hueOff val="215875"/>
            <a:satOff val="-1544"/>
            <a:lumOff val="-10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2"/>
            </a:rPr>
            <a:t>Dataset 2</a:t>
          </a:r>
          <a:endParaRPr lang="en-US" sz="2800" kern="1200" dirty="0"/>
        </a:p>
      </dsp:txBody>
      <dsp:txXfrm>
        <a:off x="2348903" y="657105"/>
        <a:ext cx="2135367" cy="1281220"/>
      </dsp:txXfrm>
    </dsp:sp>
    <dsp:sp modelId="{79005142-1FD7-42DA-831A-F1C45863EDD4}">
      <dsp:nvSpPr>
        <dsp:cNvPr id="0" name=""/>
        <dsp:cNvSpPr/>
      </dsp:nvSpPr>
      <dsp:spPr>
        <a:xfrm>
          <a:off x="4697807" y="657105"/>
          <a:ext cx="2135367" cy="1281220"/>
        </a:xfrm>
        <a:prstGeom prst="rect">
          <a:avLst/>
        </a:prstGeom>
        <a:solidFill>
          <a:schemeClr val="accent2">
            <a:hueOff val="431750"/>
            <a:satOff val="-3087"/>
            <a:lumOff val="-21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3"/>
            </a:rPr>
            <a:t>DeiT </a:t>
          </a:r>
          <a:endParaRPr lang="en-US" sz="2800" kern="1200" dirty="0"/>
        </a:p>
      </dsp:txBody>
      <dsp:txXfrm>
        <a:off x="4697807" y="657105"/>
        <a:ext cx="2135367" cy="1281220"/>
      </dsp:txXfrm>
    </dsp:sp>
    <dsp:sp modelId="{AFD410EB-528C-44D8-A3E9-DF97AE6CF67A}">
      <dsp:nvSpPr>
        <dsp:cNvPr id="0" name=""/>
        <dsp:cNvSpPr/>
      </dsp:nvSpPr>
      <dsp:spPr>
        <a:xfrm>
          <a:off x="0" y="2151862"/>
          <a:ext cx="2135367" cy="1281220"/>
        </a:xfrm>
        <a:prstGeom prst="rect">
          <a:avLst/>
        </a:prstGeom>
        <a:solidFill>
          <a:schemeClr val="accent2">
            <a:hueOff val="647625"/>
            <a:satOff val="-4631"/>
            <a:lumOff val="-31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4"/>
            </a:rPr>
            <a:t>ResNet 50</a:t>
          </a:r>
          <a:endParaRPr lang="en-US" sz="2800" kern="1200" dirty="0"/>
        </a:p>
      </dsp:txBody>
      <dsp:txXfrm>
        <a:off x="0" y="2151862"/>
        <a:ext cx="2135367" cy="1281220"/>
      </dsp:txXfrm>
    </dsp:sp>
    <dsp:sp modelId="{7585AC44-722E-4E8E-BDB5-6D75DCAC3AA2}">
      <dsp:nvSpPr>
        <dsp:cNvPr id="0" name=""/>
        <dsp:cNvSpPr/>
      </dsp:nvSpPr>
      <dsp:spPr>
        <a:xfrm>
          <a:off x="2348903" y="2151862"/>
          <a:ext cx="2135367" cy="1281220"/>
        </a:xfrm>
        <a:prstGeom prst="rect">
          <a:avLst/>
        </a:prstGeom>
        <a:solidFill>
          <a:schemeClr val="accent2">
            <a:hueOff val="863499"/>
            <a:satOff val="-6174"/>
            <a:lumOff val="-42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5"/>
            </a:rPr>
            <a:t>GoogLeNet</a:t>
          </a:r>
          <a:endParaRPr lang="en-US" sz="2800" kern="1200" dirty="0"/>
        </a:p>
      </dsp:txBody>
      <dsp:txXfrm>
        <a:off x="2348903" y="2151862"/>
        <a:ext cx="2135367" cy="1281220"/>
      </dsp:txXfrm>
    </dsp:sp>
    <dsp:sp modelId="{21327968-9118-4957-B497-7194F38D5F0A}">
      <dsp:nvSpPr>
        <dsp:cNvPr id="0" name=""/>
        <dsp:cNvSpPr/>
      </dsp:nvSpPr>
      <dsp:spPr>
        <a:xfrm>
          <a:off x="4697807" y="2151862"/>
          <a:ext cx="2135367" cy="1281220"/>
        </a:xfrm>
        <a:prstGeom prst="rect">
          <a:avLst/>
        </a:prstGeom>
        <a:solidFill>
          <a:schemeClr val="accent2">
            <a:hueOff val="1079374"/>
            <a:satOff val="-7718"/>
            <a:lumOff val="-5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6"/>
            </a:rPr>
            <a:t>VGG19</a:t>
          </a:r>
          <a:endParaRPr lang="en-US" sz="2800" kern="1200" dirty="0"/>
        </a:p>
      </dsp:txBody>
      <dsp:txXfrm>
        <a:off x="4697807" y="2151862"/>
        <a:ext cx="2135367" cy="1281220"/>
      </dsp:txXfrm>
    </dsp:sp>
    <dsp:sp modelId="{8C1B327B-64F1-437E-9B31-A6807E791A32}">
      <dsp:nvSpPr>
        <dsp:cNvPr id="0" name=""/>
        <dsp:cNvSpPr/>
      </dsp:nvSpPr>
      <dsp:spPr>
        <a:xfrm>
          <a:off x="1174451" y="3646619"/>
          <a:ext cx="2135367" cy="1281220"/>
        </a:xfrm>
        <a:prstGeom prst="rect">
          <a:avLst/>
        </a:prstGeom>
        <a:solidFill>
          <a:schemeClr val="accent2">
            <a:hueOff val="1295249"/>
            <a:satOff val="-9261"/>
            <a:lumOff val="-6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7"/>
            </a:rPr>
            <a:t>DenseNet</a:t>
          </a:r>
          <a:endParaRPr lang="en-US" sz="2800" kern="1200" dirty="0"/>
        </a:p>
      </dsp:txBody>
      <dsp:txXfrm>
        <a:off x="1174451" y="3646619"/>
        <a:ext cx="2135367" cy="1281220"/>
      </dsp:txXfrm>
    </dsp:sp>
    <dsp:sp modelId="{DBD3236C-A8CE-4525-A0C9-FE48EEC6FDC3}">
      <dsp:nvSpPr>
        <dsp:cNvPr id="0" name=""/>
        <dsp:cNvSpPr/>
      </dsp:nvSpPr>
      <dsp:spPr>
        <a:xfrm>
          <a:off x="3523355" y="3646619"/>
          <a:ext cx="2135367" cy="1281220"/>
        </a:xfrm>
        <a:prstGeom prst="rect">
          <a:avLst/>
        </a:prstGeom>
        <a:solidFill>
          <a:schemeClr val="accent2">
            <a:hueOff val="1511124"/>
            <a:satOff val="-10805"/>
            <a:lumOff val="-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8"/>
            </a:rPr>
            <a:t>EfficientNet</a:t>
          </a:r>
          <a:endParaRPr lang="en-US" sz="2800" kern="1200" dirty="0"/>
        </a:p>
      </dsp:txBody>
      <dsp:txXfrm>
        <a:off x="3523355" y="3646619"/>
        <a:ext cx="2135367" cy="128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8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2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6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7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7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ghavJuyal/EE5610/tree/main/Proj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lkzar90/NIH-Chest-X-ray-dataset" TargetMode="External"/><Relationship Id="rId2" Type="http://schemas.openxmlformats.org/officeDocument/2006/relationships/hyperlink" Target="https://huggingface.co/datasets/keremberke/chest-xray-classif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7D703A-865B-3C8A-03C3-F7634A16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8" r="-1" b="109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0C12E-3D1B-2483-BE7B-6C247440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</a:rPr>
              <a:t>Comparing Image Classification Models</a:t>
            </a:r>
            <a:endParaRPr lang="en-IN" sz="6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78C4-7476-A026-BF4A-666082E7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PRML Project: Final Presentation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Raghav Juyal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EP20BTECH11018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4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 dataset 1, all models will be used. For pretrained models, required preprocessing( Resize to 256,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CenterCrop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(224) and normalize) are done.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 dataset 2 the only pretrained models are used(with required preprocessing).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75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Applied on dataset 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Grid search done 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Batch size: 16, 32, 64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Epochs: 10, 20, 30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Learning Rate: 0.0001, 0.001, 0.01, 0.1, 1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Optimizer: SGD(stochastic gradient descent), Adam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Loss function was cross entropy 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from Scratch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First convolution layer had 3 input channels, 128 output channels and 5x5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Other convolution layers had 128 input and output channels and 5x5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Pooling layers were Max pooling with kernel size = 2 and stride = 2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Number of layers varied from 2 to 7. However, due to very large time to train, only 3 layer and 4 layer networks were trained 100%.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The other models were trained for 1 epoch (6.25%).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Batch size was 8, learning rate = 0.001, 16 epochs, cross entropy loss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416072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Deit</a:t>
            </a:r>
            <a:r>
              <a:rPr lang="en-US" dirty="0"/>
              <a:t> (for dataset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Applied on dataset 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Grid search done 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Epochs: 10, 20, 30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Learning Rate: 0.0001, 0.001, 0.01, 0.1, 1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Optimizer: SGD(stochastic gradient descent), Adam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Default and custom normalization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Loss function was cross entropy loss and batch size was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7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DeiT (for dataset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Applied on dataset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Froze pretrained weights and added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Linear layer from number of output of previous last layer to 512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ReLU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Dropout 0.3 of the nodes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Linear from 512 to 15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 was 32, learning rate was 0.0001, epochs was 6, loss function was cross entropy loss, optimizer was Adam and transform type was custom.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6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(for dataset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Applied on dataset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Froze pretrained weights and added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Linear layer from number of output of previous last layer to 512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ReLU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Dropout 0.3 of the nodes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Linear from 512 to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 was 8, learning rate was 0.0001, epochs was 16, loss function was cross entropy loss, optimizer was Adam and transform type was custom.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59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(for dataset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Applied on dataset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Froze pretrained weights and added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Linear layer from number of output of previous last layer to 512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ReLU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Dropout 0.3 of the nodes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Linear from 512 to 15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 was 32, learning rate was 0.0001, epochs was 6, loss function was cross entropy loss, optimizer was Adam and transform type was custom.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4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2679840"/>
          </a:xfrm>
        </p:spPr>
        <p:txBody>
          <a:bodyPr>
            <a:normAutofit/>
          </a:bodyPr>
          <a:lstStyle/>
          <a:p>
            <a:r>
              <a:rPr lang="en-US"/>
              <a:t>Experimental Results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E0447-6953-43C4-BE27-D078414DB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6D7D2-4B63-4EE9-AFDF-C1EB129BD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85C3A-38DE-4651-AFEE-6938577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210620"/>
            <a:ext cx="8411119" cy="19910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Qualitative results in </a:t>
            </a:r>
            <a:r>
              <a:rPr lang="en-US" sz="2000" dirty="0">
                <a:hlinkClick r:id="rId2"/>
              </a:rPr>
              <a:t>GitHub</a:t>
            </a:r>
            <a:r>
              <a:rPr lang="en-US" sz="2000" dirty="0"/>
              <a:t> python notebooks</a:t>
            </a:r>
            <a:endParaRPr lang="en-IN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335A77-4B4F-4AEA-A10E-39EB79D77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9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640360"/>
            <a:ext cx="5189964" cy="25523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Logistic Regression Comparision</a:t>
            </a:r>
            <a:endParaRPr lang="en-IN" sz="5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BCE02EF3-8B9A-48F8-E567-AC331E07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853363"/>
            <a:ext cx="5189963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E3EDA3-1640-2C61-EDE7-7F118629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6" y="665275"/>
            <a:ext cx="3592838" cy="55274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2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52049-B2AF-7BEB-ADD3-4DE2E48F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CNN from scratch Comparison</a:t>
            </a:r>
            <a:endParaRPr lang="en-IN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20D40D-7BAD-8A67-4570-A49D1B12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1E64623-09D6-1367-16FD-8BA33443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6" y="3108664"/>
            <a:ext cx="8078184" cy="30915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5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368D-49B2-9260-17C2-C62D7F9E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FA2C-DF59-9F5F-FF67-4473DF42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Comparing performance metrics of various image classification models on medical image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aim is to gain a better intuition on which models perform better on image classification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help us spend more time fine tuning a good model rather than spending the time search for the suitable model.</a:t>
            </a:r>
          </a:p>
        </p:txBody>
      </p:sp>
    </p:spTree>
    <p:extLst>
      <p:ext uri="{BB962C8B-B14F-4D97-AF65-F5344CB8AC3E}">
        <p14:creationId xmlns:p14="http://schemas.microsoft.com/office/powerpoint/2010/main" val="423068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E575C-8AD2-9918-97B2-A7BFF486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DeiT Comparison</a:t>
            </a:r>
            <a:endParaRPr lang="en-IN" sz="6100" dirty="0"/>
          </a:p>
        </p:txBody>
      </p:sp>
      <p:pic>
        <p:nvPicPr>
          <p:cNvPr id="5" name="Content Placeholder 4" descr="A group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BA620DAF-96B5-5B48-5929-1DA2D0F5F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73" b="1"/>
          <a:stretch/>
        </p:blipFill>
        <p:spPr>
          <a:xfrm>
            <a:off x="481803" y="484625"/>
            <a:ext cx="11147071" cy="34326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C49D1-7D30-4EB5-A80A-BE1E9B477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1DD221-793E-DEDF-C22D-C643EF59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4109325"/>
            <a:ext cx="5114069" cy="177251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A9BAE-34E3-4B7D-BC11-851365763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8F28-56FE-E030-05F7-902315C9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 err="1"/>
              <a:t>PreTrained</a:t>
            </a:r>
            <a:r>
              <a:rPr lang="en-US" sz="5100" dirty="0"/>
              <a:t> Models (Dataset 1)</a:t>
            </a:r>
            <a:endParaRPr lang="en-IN" sz="5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EDAC9-FE31-60C6-E517-2F08F75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279298C2-CDDC-0AB3-6414-2064EA16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1861363"/>
            <a:ext cx="6588977" cy="31352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16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3D68E-0FD8-486C-364F-8AC6722A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PreTrained Models (Dataset 2)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5">
            <a:extLst>
              <a:ext uri="{FF2B5EF4-FFF2-40B4-BE49-F238E27FC236}">
                <a16:creationId xmlns:a16="http://schemas.microsoft.com/office/drawing/2014/main" id="{0692A349-D450-4BF1-C550-B5AAACD4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857E37C-9229-CAE1-7D7B-F077677DB4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42" y="2168632"/>
            <a:ext cx="6025730" cy="283946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EB1D3-8DD7-E1D1-2D7D-3B67FBF72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10696509" cy="3093468"/>
          </a:xfrm>
        </p:spPr>
        <p:txBody>
          <a:bodyPr anchor="b">
            <a:normAutofit/>
          </a:bodyPr>
          <a:lstStyle/>
          <a:p>
            <a:r>
              <a:rPr lang="en-US" sz="8000"/>
              <a:t>Conclusion</a:t>
            </a:r>
            <a:endParaRPr lang="en-IN" sz="8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6994E2-5379-4A94-BB06-6D33FAE3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85083-ABF7-47F8-ACFC-B21AD58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29803"/>
            <a:ext cx="11147071" cy="243833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D981F-DD1A-41C3-EA8B-24BF6510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10696509" cy="2163418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236692-7802-4B9F-B2C4-F4C9A5FBB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F4F0E5-FC44-4778-A844-21C272F73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1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2F0F-4B1D-6203-A92F-0C7D756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D991-E622-4571-D33C-BC7F4348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Learnt how to train various models on image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Built a better intuition on which models perform better and which hyperparameters have more impact on the outcome for these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Improved skills in handling large amounts of image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Improved data visualizing and analyzing skills.</a:t>
            </a:r>
          </a:p>
        </p:txBody>
      </p:sp>
    </p:spTree>
    <p:extLst>
      <p:ext uri="{BB962C8B-B14F-4D97-AF65-F5344CB8AC3E}">
        <p14:creationId xmlns:p14="http://schemas.microsoft.com/office/powerpoint/2010/main" val="65198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73AC-4E00-632B-7E01-B491A3A2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7E39-6568-FD2C-9257-2FA189E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Try more models with more grid searches to find better solutions.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Implementing a way to handle one image belonging to multiple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With the help of segmented data and diagnosis, try to make a model that can explain why a person is diagnosed with something.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1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19C9-F764-AF43-0631-D3885389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72AC-0D49-86B2-DB5B-E98B10E1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project, we explored various models and saw how these models performed on the two medical image datasets.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Further study in this area can help reveal better models and maybe even the reasoning behind why these models perform better.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can then help us avoid wasting time searching for good models and allow us to focus on tuning hyperparameters for suitable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393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FF54E-9EDF-E679-4777-0EF34805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5100"/>
              <a:t>References</a:t>
            </a:r>
            <a:endParaRPr lang="en-IN" sz="5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6CE26-6E9D-9909-6D29-F09625E94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93307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23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05790-9667-F440-09AC-BC9023A45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924" r="-1" b="1381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7CDF7-2786-1DA4-B8A5-2F32A0A9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925577" cy="2966822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Thank You</a:t>
            </a:r>
            <a:endParaRPr lang="en-IN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5CD3D-1980-00BA-5568-DD9B6FAA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4201721"/>
            <a:ext cx="5925577" cy="194981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Raghav Juyal</a:t>
            </a:r>
          </a:p>
          <a:p>
            <a:r>
              <a:rPr lang="en-US">
                <a:solidFill>
                  <a:srgbClr val="FFFFFF"/>
                </a:solidFill>
              </a:rPr>
              <a:t>EP20BTECH11018</a:t>
            </a: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646C-F3ED-A26B-7615-3F7F2609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E0B7-4223-5B23-CBAF-42597BF0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306870"/>
            <a:ext cx="10506991" cy="2881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model, we will be looking at their: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taken to 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precision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925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2572-A783-7E3B-1514-DE4F4EB9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094C-2316-D924-73EE-4A98E769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306870"/>
            <a:ext cx="10506991" cy="2974660"/>
          </a:xfrm>
        </p:spPr>
        <p:txBody>
          <a:bodyPr>
            <a:normAutofit/>
          </a:bodyPr>
          <a:lstStyle/>
          <a:p>
            <a:r>
              <a:rPr lang="en-US" dirty="0"/>
              <a:t>The main models we will be considering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Convolutional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Vision Transformer(DeiT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pretrained models (ResNet 50, GoogLeNet, VGG19, DenseNet and EfficientNet)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4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152-AE17-716F-3C27-41BBA3B6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BACF-8760-049E-F715-1C5F15A4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36392"/>
            <a:ext cx="10506991" cy="32379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Here we will be mainly considering 2 datasets and could try more if time permits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Chest X-ray classification</a:t>
            </a:r>
            <a:endParaRPr lang="en-US" dirty="0"/>
          </a:p>
          <a:p>
            <a:pPr marL="1143000" lvl="1" indent="-457200"/>
            <a:r>
              <a:rPr lang="en-US" dirty="0"/>
              <a:t>Has 4077 training images, 1165 validation images and 582 test images, each with dimensions 640x640.</a:t>
            </a:r>
          </a:p>
          <a:p>
            <a:pPr marL="1143000" lvl="1" indent="-457200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contains x ray scans of the chest of people with or without pneumonia.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3"/>
              </a:rPr>
              <a:t>NIH Chest X-Ray dataset</a:t>
            </a:r>
            <a:endParaRPr lang="en-IN" dirty="0"/>
          </a:p>
          <a:p>
            <a:pPr marL="1143000" lvl="1" indent="-457200"/>
            <a:r>
              <a:rPr lang="en-IN" dirty="0"/>
              <a:t>Has 86,524 training images and 25596 test images, each with dimensions 1024x1024</a:t>
            </a:r>
          </a:p>
          <a:p>
            <a:pPr marL="1143000" lvl="1" indent="-457200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contains images of x ray scans of the chest of people with either one of Atelectasis, Consolidation, Infiltration, Pneumothorax, Edema, Emphysema, Fibrosis, Effusion, Pneumonia,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Pleural_thickening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Cardiomegaly, Nodule, Mass and Hernia or having none(15 classes)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27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Understand which models have better performance(time, accuracy,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on what type of image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Gain a better understanding of these classification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9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BCB-AF01-8C82-57A2-84F8EB54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BF48-CAC1-CCA0-FFE6-668ADD18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Understand which models have better performance(time, accuracy,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on what type of image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Gain a better understanding of these classification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91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57FE5-6539-75F7-CBDA-A2E79F4C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5100"/>
              <a:t>Problem Description</a:t>
            </a:r>
            <a:endParaRPr lang="en-IN" sz="5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92664-3E1B-ED70-FB78-7DD53597B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10996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70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C0AF7-5786-B660-B87E-9F7EBCDE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614993" cy="3093468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37480-4362-3B75-C973-B425BBCA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614993" cy="2163418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F1022D2-5ABB-59DD-D7EA-368AB27D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488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3F3424"/>
      </a:dk2>
      <a:lt2>
        <a:srgbClr val="E2E7E8"/>
      </a:lt2>
      <a:accent1>
        <a:srgbClr val="E74B29"/>
      </a:accent1>
      <a:accent2>
        <a:srgbClr val="D58817"/>
      </a:accent2>
      <a:accent3>
        <a:srgbClr val="A6A81E"/>
      </a:accent3>
      <a:accent4>
        <a:srgbClr val="70B514"/>
      </a:accent4>
      <a:accent5>
        <a:srgbClr val="39BA21"/>
      </a:accent5>
      <a:accent6>
        <a:srgbClr val="14BA40"/>
      </a:accent6>
      <a:hlink>
        <a:srgbClr val="358EA1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1019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Roboto</vt:lpstr>
      <vt:lpstr>Seaford</vt:lpstr>
      <vt:lpstr>LevelVTI</vt:lpstr>
      <vt:lpstr>Comparing Image Classification Models</vt:lpstr>
      <vt:lpstr>Aim</vt:lpstr>
      <vt:lpstr>Performance Metrics</vt:lpstr>
      <vt:lpstr>Models</vt:lpstr>
      <vt:lpstr>Data</vt:lpstr>
      <vt:lpstr>Specific Objectives</vt:lpstr>
      <vt:lpstr>Specific Objectives</vt:lpstr>
      <vt:lpstr>Problem Description</vt:lpstr>
      <vt:lpstr>Methodology</vt:lpstr>
      <vt:lpstr>PowerPoint Presentation</vt:lpstr>
      <vt:lpstr>Logistic Regression</vt:lpstr>
      <vt:lpstr>CNN from Scratch</vt:lpstr>
      <vt:lpstr>Deit (for dataset 1)</vt:lpstr>
      <vt:lpstr>DeiT (for dataset 2)</vt:lpstr>
      <vt:lpstr>Other Models (for dataset 1)</vt:lpstr>
      <vt:lpstr>Other Models (for dataset 2)</vt:lpstr>
      <vt:lpstr>Experimental Results</vt:lpstr>
      <vt:lpstr>Logistic Regression Comparision</vt:lpstr>
      <vt:lpstr>CNN from scratch Comparison</vt:lpstr>
      <vt:lpstr>DeiT Comparison</vt:lpstr>
      <vt:lpstr>PreTrained Models (Dataset 1)</vt:lpstr>
      <vt:lpstr>PreTrained Models (Dataset 2)</vt:lpstr>
      <vt:lpstr>Conclusion</vt:lpstr>
      <vt:lpstr>Learning Outcomes</vt:lpstr>
      <vt:lpstr>Future Works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Image Classification Models</dc:title>
  <dc:creator>Raghav Juyal</dc:creator>
  <cp:lastModifiedBy>Raghav Juyal</cp:lastModifiedBy>
  <cp:revision>3</cp:revision>
  <dcterms:created xsi:type="dcterms:W3CDTF">2023-10-27T13:05:23Z</dcterms:created>
  <dcterms:modified xsi:type="dcterms:W3CDTF">2023-12-13T16:43:08Z</dcterms:modified>
</cp:coreProperties>
</file>