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4313-56C4-FC20-C5CD-8EF42DBB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3AC4-B2FA-8179-B0DC-2BF06070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44DE-FEBC-E9A4-043D-8CC895E4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7F4F-DE1A-158B-8CC7-2BDE36E9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0AAC-6933-F98E-D9CA-C089FF70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BB7-F7B2-595C-CF09-8E4C735E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E85D7-9C35-58DA-6FCE-EB1F6A0C3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AC1B-18BC-7FA4-FBAF-14D9AAE0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58F1-8772-2A8F-51DA-825D94CD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855A-80FE-0074-3513-4CFD29C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54399-9BC4-816A-F8AC-82EADDF8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EF21-9069-EE77-DA94-88B79734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E599-38F9-772C-9088-B95CDC95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6CEC-6903-BDF1-E469-F5E27BD1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DEB2-298E-9091-11A5-4DBBEA8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24CC-3BDF-F9BE-00B3-3D10E858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6208-93CD-0F16-BCB2-180FC392C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7DCD-EAFB-4C16-B863-8F374236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0137-5653-3997-2A48-17AC0A1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47ED-C52C-9715-14E7-CCB6673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3431-BA47-2F97-E712-0E85AA6C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0C47-0B45-F55E-97CB-A1D1C1E3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439F-ACE0-9EBD-E00E-A2858FD6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0699-6BCC-AC59-C2A0-99D4C3E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4CEB-62BD-C9AA-98CA-8520A24E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203-FDBF-0715-E146-BEC3FFD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7471-0D1A-F1F8-3EFF-79E4E7F3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1CDCE-BE49-8A39-D1F6-8445C25B1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3D25-1A0F-E7C5-0A28-EA45F60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3287-FC19-7B77-D312-22D34F3B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5330-00F1-E765-BE9E-A6755971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5EA1-E58B-40B0-37FF-A87AC3F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B357-36F1-4ED2-C86C-758988D4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0F0C-5C71-75F7-EE23-5001AAFC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E27D6-25B3-976F-C93B-738A71647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B3A6-F521-334D-1200-F12676273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F284B-F723-658E-6C5D-34E817D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2B3D7-63F3-2437-52AE-B6E51C24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B759-8F82-118F-2874-1F0C8BEF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DD98-4BAF-BDD7-CA8E-CA419C4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384C1-6181-5348-DCD6-9ADC08C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D89F-7FC0-46A3-4758-0C434034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D447B-0098-5B95-7DEB-A7BD26AB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139C0-184A-E7B6-E959-4CEA143F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3D2D5-884A-A955-3428-96556D06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5248-02DE-8D89-F5ED-36781086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1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7684-D8DC-26A4-ECDF-17C2BFD6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0E6-A0B8-2E2D-15AF-D7C79A36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530DA-E5C7-5DAB-3CCD-37AA4651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475D-CECE-1A65-7564-002BC74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327D-FD40-CC99-6CC4-BBE0589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29F6-5CC9-B6AB-8BD1-C589C6F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0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3300-99F1-131A-3F4F-00647167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C3ED1-DEC2-100C-FE38-C73580D8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95D9-30CC-3B7D-42F3-51BFB23D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1F3D-E4F4-564D-40CD-6E30B75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77A6-0249-6C81-7874-8F69201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3AA7-0CC1-4FF8-74EF-BF30BDB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5C97-C655-997B-A484-1389CF5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E51C-C707-874C-F34C-DED1B0DA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8D62-1030-5A98-5335-F0725460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ABE7-26A0-4D19-9299-1D29AD72518A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67F9-C354-A007-45E2-823EFB43F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5BF3-7916-E79B-6018-CBC7F94B4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D20A-FF31-1870-41F5-5A10ECBF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830"/>
          </a:xfrm>
        </p:spPr>
        <p:txBody>
          <a:bodyPr/>
          <a:lstStyle/>
          <a:p>
            <a:r>
              <a:rPr lang="en-GB" dirty="0"/>
              <a:t>Electronic commutator using a relay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5449-800F-7C45-D5FA-BF97F7EF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1955" cy="1603375"/>
          </a:xfrm>
        </p:spPr>
        <p:txBody>
          <a:bodyPr/>
          <a:lstStyle/>
          <a:p>
            <a:r>
              <a:rPr lang="en-GB" dirty="0"/>
              <a:t>KS2E-M-DC5 relay</a:t>
            </a:r>
          </a:p>
          <a:p>
            <a:r>
              <a:rPr lang="en-IN" dirty="0"/>
              <a:t>Max switching voltage:- 150V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A7A0-CE20-5B8C-DBF0-38E078BA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59" y="1382273"/>
            <a:ext cx="5146846" cy="5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979-E0C9-F6A8-0375-A177F1F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 commutator(H-bridge) controlled using Arduino (L293D)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98693-74E6-79D5-3FE1-063F0B1D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83" y="2372440"/>
            <a:ext cx="982195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ABCF8-E52A-135F-1D34-CF263150CFAD}"/>
              </a:ext>
            </a:extLst>
          </p:cNvPr>
          <p:cNvSpPr txBox="1"/>
          <p:nvPr/>
        </p:nvSpPr>
        <p:spPr>
          <a:xfrm>
            <a:off x="1076960" y="1940560"/>
            <a:ext cx="97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switching voltage:36 V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D4D-3656-8657-8E08-226F8130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NXV65HR82DS1-H bridge with switch voltage of 650V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3A01-8119-3B11-21D1-E3E1C905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86935" cy="4351338"/>
          </a:xfrm>
        </p:spPr>
        <p:txBody>
          <a:bodyPr/>
          <a:lstStyle/>
          <a:p>
            <a:r>
              <a:rPr lang="en-IN" dirty="0"/>
              <a:t>V</a:t>
            </a:r>
            <a:r>
              <a:rPr lang="en-IN" baseline="-25000" dirty="0"/>
              <a:t>T</a:t>
            </a:r>
            <a:r>
              <a:rPr lang="en-IN" dirty="0"/>
              <a:t>= 3V-5V (minimum gate-source voltage to turn on MOSFET) </a:t>
            </a:r>
          </a:p>
          <a:p>
            <a:r>
              <a:rPr lang="en-IN" dirty="0"/>
              <a:t>Maximum V</a:t>
            </a:r>
            <a:r>
              <a:rPr lang="en-IN" baseline="-25000" dirty="0"/>
              <a:t>DS</a:t>
            </a:r>
            <a:r>
              <a:rPr lang="en-IN" dirty="0"/>
              <a:t>=650V</a:t>
            </a:r>
            <a:endParaRPr lang="en-IN" baseline="-25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507AA-826C-DFDD-B7C8-85FB2217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62" y="1690688"/>
            <a:ext cx="2151783" cy="156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5293A1-BB10-4A5B-15E7-687880E5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1" y="3195737"/>
            <a:ext cx="3560571" cy="3411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0F151-546B-AC75-FE08-F9651F0D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0"/>
          <a:stretch/>
        </p:blipFill>
        <p:spPr>
          <a:xfrm>
            <a:off x="6573120" y="3195737"/>
            <a:ext cx="3088119" cy="35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0F17-AA94-F5A7-6207-21D5AC9C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Characteristic of MOSFETS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A0063-6455-BC8F-67BA-0B6DA268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81" y="1896618"/>
            <a:ext cx="5082980" cy="3612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87EE7-C3DF-33A3-06F2-902A2807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34" y="1896618"/>
            <a:ext cx="491197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749-BC2C-A1FD-057E-BFD454FE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Safe region of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1D251-906C-8D14-0789-B44B45B7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9" y="1858568"/>
            <a:ext cx="6340389" cy="4229467"/>
          </a:xfrm>
        </p:spPr>
      </p:pic>
    </p:spTree>
    <p:extLst>
      <p:ext uri="{BB962C8B-B14F-4D97-AF65-F5344CB8AC3E}">
        <p14:creationId xmlns:p14="http://schemas.microsoft.com/office/powerpoint/2010/main" val="255320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Electronic commutator using a relay </vt:lpstr>
      <vt:lpstr>Electronic commutator(H-bridge) controlled using Arduino (L293D)</vt:lpstr>
      <vt:lpstr>NXV65HR82DS1-H bridge with switch voltage of 650V</vt:lpstr>
      <vt:lpstr>Characteristic of MOSFETS</vt:lpstr>
      <vt:lpstr>Safe region of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Millikan</dc:title>
  <dc:creator>Gaureesh K</dc:creator>
  <cp:lastModifiedBy>Gaureesh K</cp:lastModifiedBy>
  <cp:revision>18</cp:revision>
  <dcterms:created xsi:type="dcterms:W3CDTF">2023-08-22T12:51:34Z</dcterms:created>
  <dcterms:modified xsi:type="dcterms:W3CDTF">2023-08-23T05:19:37Z</dcterms:modified>
</cp:coreProperties>
</file>