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66" r:id="rId10"/>
    <p:sldId id="267" r:id="rId11"/>
    <p:sldId id="268" r:id="rId12"/>
    <p:sldId id="269" r:id="rId13"/>
    <p:sldId id="270" r:id="rId14"/>
    <p:sldId id="271" r:id="rId15"/>
    <p:sldId id="272" r:id="rId16"/>
    <p:sldId id="262" r:id="rId17"/>
    <p:sldId id="275" r:id="rId18"/>
    <p:sldId id="276" r:id="rId19"/>
    <p:sldId id="277" r:id="rId20"/>
    <p:sldId id="281" r:id="rId21"/>
    <p:sldId id="278"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27038-732C-3242-A913-BA84CE8A37D0}" v="20" dt="2024-08-25T01:23:0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7" autoAdjust="0"/>
    <p:restoredTop sz="94660"/>
  </p:normalViewPr>
  <p:slideViewPr>
    <p:cSldViewPr snapToGrid="0">
      <p:cViewPr varScale="1">
        <p:scale>
          <a:sx n="105" d="100"/>
          <a:sy n="105"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ganathan, Raghav Krishna  (Student)" userId="37cd1483-d53b-45de-b500-04bda04e658d" providerId="ADAL" clId="{854CF1F0-F619-477C-99E3-44910607045B}"/>
    <pc:docChg chg="undo redo custSel addSld delSld modSld sldOrd">
      <pc:chgData name="Ranganathan, Raghav Krishna  (Student)" userId="37cd1483-d53b-45de-b500-04bda04e658d" providerId="ADAL" clId="{854CF1F0-F619-477C-99E3-44910607045B}" dt="2021-01-27T17:16:51.109" v="5224" actId="1076"/>
      <pc:docMkLst>
        <pc:docMk/>
      </pc:docMkLst>
      <pc:sldChg chg="addSp delSp modSp modTransition modAnim">
        <pc:chgData name="Ranganathan, Raghav Krishna  (Student)" userId="37cd1483-d53b-45de-b500-04bda04e658d" providerId="ADAL" clId="{854CF1F0-F619-477C-99E3-44910607045B}" dt="2020-12-15T22:30:06.757" v="2791" actId="20577"/>
        <pc:sldMkLst>
          <pc:docMk/>
          <pc:sldMk cId="2509663298" sldId="256"/>
        </pc:sldMkLst>
        <pc:spChg chg="del">
          <ac:chgData name="Ranganathan, Raghav Krishna  (Student)" userId="37cd1483-d53b-45de-b500-04bda04e658d" providerId="ADAL" clId="{854CF1F0-F619-477C-99E3-44910607045B}" dt="2020-12-10T22:12:19.189" v="0" actId="478"/>
          <ac:spMkLst>
            <pc:docMk/>
            <pc:sldMk cId="2509663298" sldId="256"/>
            <ac:spMk id="2" creationId="{17B4328F-D415-49CF-9E9F-11E1818318CD}"/>
          </ac:spMkLst>
        </pc:spChg>
        <pc:spChg chg="mod">
          <ac:chgData name="Ranganathan, Raghav Krishna  (Student)" userId="37cd1483-d53b-45de-b500-04bda04e658d" providerId="ADAL" clId="{854CF1F0-F619-477C-99E3-44910607045B}" dt="2020-12-15T22:30:06.757" v="2791" actId="20577"/>
          <ac:spMkLst>
            <pc:docMk/>
            <pc:sldMk cId="2509663298" sldId="256"/>
            <ac:spMk id="3" creationId="{DCB9DA08-6890-45A6-B750-52B9D65F94E1}"/>
          </ac:spMkLst>
        </pc:spChg>
        <pc:picChg chg="add mod">
          <ac:chgData name="Ranganathan, Raghav Krishna  (Student)" userId="37cd1483-d53b-45de-b500-04bda04e658d" providerId="ADAL" clId="{854CF1F0-F619-477C-99E3-44910607045B}" dt="2020-12-10T22:12:45.293" v="11" actId="1076"/>
          <ac:picMkLst>
            <pc:docMk/>
            <pc:sldMk cId="2509663298" sldId="256"/>
            <ac:picMk id="1026" creationId="{437E32AC-729D-4E45-8D37-A7E2E443F923}"/>
          </ac:picMkLst>
        </pc:picChg>
      </pc:sldChg>
      <pc:sldChg chg="addSp delSp modSp add modTransition modAnim">
        <pc:chgData name="Ranganathan, Raghav Krishna  (Student)" userId="37cd1483-d53b-45de-b500-04bda04e658d" providerId="ADAL" clId="{854CF1F0-F619-477C-99E3-44910607045B}" dt="2020-12-15T22:33:09.177" v="2890" actId="20577"/>
        <pc:sldMkLst>
          <pc:docMk/>
          <pc:sldMk cId="3487879159" sldId="257"/>
        </pc:sldMkLst>
        <pc:spChg chg="add mod">
          <ac:chgData name="Ranganathan, Raghav Krishna  (Student)" userId="37cd1483-d53b-45de-b500-04bda04e658d" providerId="ADAL" clId="{854CF1F0-F619-477C-99E3-44910607045B}" dt="2020-12-15T22:33:09.177" v="2890" actId="20577"/>
          <ac:spMkLst>
            <pc:docMk/>
            <pc:sldMk cId="3487879159" sldId="257"/>
            <ac:spMk id="2" creationId="{FC78B98E-77CC-4694-A573-9258DD280487}"/>
          </ac:spMkLst>
        </pc:spChg>
        <pc:picChg chg="add del">
          <ac:chgData name="Ranganathan, Raghav Krishna  (Student)" userId="37cd1483-d53b-45de-b500-04bda04e658d" providerId="ADAL" clId="{854CF1F0-F619-477C-99E3-44910607045B}" dt="2020-12-10T22:13:12.792" v="15"/>
          <ac:picMkLst>
            <pc:docMk/>
            <pc:sldMk cId="3487879159" sldId="257"/>
            <ac:picMk id="2050" creationId="{E0BB4830-2A79-4BE4-8A7D-BDC180BB110C}"/>
          </ac:picMkLst>
        </pc:picChg>
        <pc:picChg chg="add del">
          <ac:chgData name="Ranganathan, Raghav Krishna  (Student)" userId="37cd1483-d53b-45de-b500-04bda04e658d" providerId="ADAL" clId="{854CF1F0-F619-477C-99E3-44910607045B}" dt="2020-12-10T22:13:31.864" v="23"/>
          <ac:picMkLst>
            <pc:docMk/>
            <pc:sldMk cId="3487879159" sldId="257"/>
            <ac:picMk id="2052" creationId="{C866E70D-9098-484B-B731-0241BCA22581}"/>
          </ac:picMkLst>
        </pc:picChg>
        <pc:picChg chg="add mod">
          <ac:chgData name="Ranganathan, Raghav Krishna  (Student)" userId="37cd1483-d53b-45de-b500-04bda04e658d" providerId="ADAL" clId="{854CF1F0-F619-477C-99E3-44910607045B}" dt="2020-12-10T22:15:38.155" v="59" actId="1076"/>
          <ac:picMkLst>
            <pc:docMk/>
            <pc:sldMk cId="3487879159" sldId="257"/>
            <ac:picMk id="2054" creationId="{EBA7C48B-1A96-4798-B3AC-1220CEE76AF0}"/>
          </ac:picMkLst>
        </pc:picChg>
        <pc:picChg chg="add mod">
          <ac:chgData name="Ranganathan, Raghav Krishna  (Student)" userId="37cd1483-d53b-45de-b500-04bda04e658d" providerId="ADAL" clId="{854CF1F0-F619-477C-99E3-44910607045B}" dt="2020-12-10T22:14:28.491" v="41" actId="1076"/>
          <ac:picMkLst>
            <pc:docMk/>
            <pc:sldMk cId="3487879159" sldId="257"/>
            <ac:picMk id="2056" creationId="{84363A17-B38A-4C23-B15C-B9E27383C69C}"/>
          </ac:picMkLst>
        </pc:picChg>
      </pc:sldChg>
      <pc:sldChg chg="addSp delSp modSp add modTransition modAnim">
        <pc:chgData name="Ranganathan, Raghav Krishna  (Student)" userId="37cd1483-d53b-45de-b500-04bda04e658d" providerId="ADAL" clId="{854CF1F0-F619-477C-99E3-44910607045B}" dt="2020-12-15T22:29:15.515" v="2789"/>
        <pc:sldMkLst>
          <pc:docMk/>
          <pc:sldMk cId="2107771347" sldId="258"/>
        </pc:sldMkLst>
        <pc:spChg chg="add mod">
          <ac:chgData name="Ranganathan, Raghav Krishna  (Student)" userId="37cd1483-d53b-45de-b500-04bda04e658d" providerId="ADAL" clId="{854CF1F0-F619-477C-99E3-44910607045B}" dt="2020-12-10T22:14:46.893" v="49" actId="403"/>
          <ac:spMkLst>
            <pc:docMk/>
            <pc:sldMk cId="2107771347" sldId="258"/>
            <ac:spMk id="2" creationId="{D53FB26C-9B36-46D8-8BDB-03C62D96EDDA}"/>
          </ac:spMkLst>
        </pc:spChg>
        <pc:spChg chg="add mod">
          <ac:chgData name="Ranganathan, Raghav Krishna  (Student)" userId="37cd1483-d53b-45de-b500-04bda04e658d" providerId="ADAL" clId="{854CF1F0-F619-477C-99E3-44910607045B}" dt="2020-12-10T22:15:14.021" v="54" actId="20577"/>
          <ac:spMkLst>
            <pc:docMk/>
            <pc:sldMk cId="2107771347" sldId="258"/>
            <ac:spMk id="3" creationId="{058C9764-4257-48FD-A9EA-707DBD42CBF9}"/>
          </ac:spMkLst>
        </pc:spChg>
        <pc:picChg chg="add mod">
          <ac:chgData name="Ranganathan, Raghav Krishna  (Student)" userId="37cd1483-d53b-45de-b500-04bda04e658d" providerId="ADAL" clId="{854CF1F0-F619-477C-99E3-44910607045B}" dt="2020-12-10T22:15:28.644" v="57" actId="1076"/>
          <ac:picMkLst>
            <pc:docMk/>
            <pc:sldMk cId="2107771347" sldId="258"/>
            <ac:picMk id="4" creationId="{5492E863-40A9-4F35-938E-8E10AE9B438D}"/>
          </ac:picMkLst>
        </pc:picChg>
        <pc:picChg chg="add mod">
          <ac:chgData name="Ranganathan, Raghav Krishna  (Student)" userId="37cd1483-d53b-45de-b500-04bda04e658d" providerId="ADAL" clId="{854CF1F0-F619-477C-99E3-44910607045B}" dt="2020-12-15T22:28:29.119" v="2783" actId="1076"/>
          <ac:picMkLst>
            <pc:docMk/>
            <pc:sldMk cId="2107771347" sldId="258"/>
            <ac:picMk id="6" creationId="{606E0375-CC6B-4E31-9458-6EAA801807E3}"/>
          </ac:picMkLst>
        </pc:picChg>
        <pc:picChg chg="add mod">
          <ac:chgData name="Ranganathan, Raghav Krishna  (Student)" userId="37cd1483-d53b-45de-b500-04bda04e658d" providerId="ADAL" clId="{854CF1F0-F619-477C-99E3-44910607045B}" dt="2020-12-15T22:29:12.498" v="2788" actId="1076"/>
          <ac:picMkLst>
            <pc:docMk/>
            <pc:sldMk cId="2107771347" sldId="258"/>
            <ac:picMk id="8" creationId="{FB3AE8C8-2E06-4A54-8A73-5A3E71C3CC89}"/>
          </ac:picMkLst>
        </pc:picChg>
        <pc:picChg chg="add del mod">
          <ac:chgData name="Ranganathan, Raghav Krishna  (Student)" userId="37cd1483-d53b-45de-b500-04bda04e658d" providerId="ADAL" clId="{854CF1F0-F619-477C-99E3-44910607045B}" dt="2020-12-15T22:27:04.451" v="2776"/>
          <ac:picMkLst>
            <pc:docMk/>
            <pc:sldMk cId="2107771347" sldId="258"/>
            <ac:picMk id="8194" creationId="{38B671FA-12D4-4220-A0BF-9D9BBFE7173F}"/>
          </ac:picMkLst>
        </pc:picChg>
        <pc:picChg chg="add mod">
          <ac:chgData name="Ranganathan, Raghav Krishna  (Student)" userId="37cd1483-d53b-45de-b500-04bda04e658d" providerId="ADAL" clId="{854CF1F0-F619-477C-99E3-44910607045B}" dt="2020-12-15T22:27:33.126" v="2780" actId="1076"/>
          <ac:picMkLst>
            <pc:docMk/>
            <pc:sldMk cId="2107771347" sldId="258"/>
            <ac:picMk id="8196" creationId="{61E4E7C1-9C8A-43A9-B6CC-353A32404111}"/>
          </ac:picMkLst>
        </pc:picChg>
      </pc:sldChg>
      <pc:sldChg chg="add del">
        <pc:chgData name="Ranganathan, Raghav Krishna  (Student)" userId="37cd1483-d53b-45de-b500-04bda04e658d" providerId="ADAL" clId="{854CF1F0-F619-477C-99E3-44910607045B}" dt="2020-12-10T22:16:31.317" v="72" actId="2696"/>
        <pc:sldMkLst>
          <pc:docMk/>
          <pc:sldMk cId="1070258925" sldId="259"/>
        </pc:sldMkLst>
      </pc:sldChg>
      <pc:sldChg chg="add del">
        <pc:chgData name="Ranganathan, Raghav Krishna  (Student)" userId="37cd1483-d53b-45de-b500-04bda04e658d" providerId="ADAL" clId="{854CF1F0-F619-477C-99E3-44910607045B}" dt="2020-12-10T22:16:31.873" v="73" actId="2696"/>
        <pc:sldMkLst>
          <pc:docMk/>
          <pc:sldMk cId="1306610940" sldId="260"/>
        </pc:sldMkLst>
      </pc:sldChg>
      <pc:sldChg chg="add del">
        <pc:chgData name="Ranganathan, Raghav Krishna  (Student)" userId="37cd1483-d53b-45de-b500-04bda04e658d" providerId="ADAL" clId="{854CF1F0-F619-477C-99E3-44910607045B}" dt="2020-12-10T22:16:32.649" v="74" actId="2696"/>
        <pc:sldMkLst>
          <pc:docMk/>
          <pc:sldMk cId="586205663" sldId="261"/>
        </pc:sldMkLst>
      </pc:sldChg>
      <pc:sldChg chg="addSp delSp modSp add ord modTransition modAnim">
        <pc:chgData name="Ranganathan, Raghav Krishna  (Student)" userId="37cd1483-d53b-45de-b500-04bda04e658d" providerId="ADAL" clId="{854CF1F0-F619-477C-99E3-44910607045B}" dt="2020-12-29T20:11:09.200" v="5136"/>
        <pc:sldMkLst>
          <pc:docMk/>
          <pc:sldMk cId="1267400290" sldId="262"/>
        </pc:sldMkLst>
        <pc:spChg chg="add del">
          <ac:chgData name="Ranganathan, Raghav Krishna  (Student)" userId="37cd1483-d53b-45de-b500-04bda04e658d" providerId="ADAL" clId="{854CF1F0-F619-477C-99E3-44910607045B}" dt="2020-12-10T23:46:04.626" v="1229"/>
          <ac:spMkLst>
            <pc:docMk/>
            <pc:sldMk cId="1267400290" sldId="262"/>
            <ac:spMk id="2" creationId="{B4AE102C-44A1-4927-BA48-13DA627523B8}"/>
          </ac:spMkLst>
        </pc:spChg>
        <pc:spChg chg="add mod">
          <ac:chgData name="Ranganathan, Raghav Krishna  (Student)" userId="37cd1483-d53b-45de-b500-04bda04e658d" providerId="ADAL" clId="{854CF1F0-F619-477C-99E3-44910607045B}" dt="2020-12-11T00:19:03.859" v="1889" actId="20577"/>
          <ac:spMkLst>
            <pc:docMk/>
            <pc:sldMk cId="1267400290" sldId="262"/>
            <ac:spMk id="2" creationId="{DA1FAC45-9A33-40D9-9B54-4B44AEE830C1}"/>
          </ac:spMkLst>
        </pc:spChg>
        <pc:spChg chg="add del mod">
          <ac:chgData name="Ranganathan, Raghav Krishna  (Student)" userId="37cd1483-d53b-45de-b500-04bda04e658d" providerId="ADAL" clId="{854CF1F0-F619-477C-99E3-44910607045B}" dt="2020-12-11T00:05:10.943" v="1585" actId="478"/>
          <ac:spMkLst>
            <pc:docMk/>
            <pc:sldMk cId="1267400290" sldId="262"/>
            <ac:spMk id="3" creationId="{85AF0A6B-A16F-4794-8270-1103A01C38CA}"/>
          </ac:spMkLst>
        </pc:spChg>
        <pc:spChg chg="add del">
          <ac:chgData name="Ranganathan, Raghav Krishna  (Student)" userId="37cd1483-d53b-45de-b500-04bda04e658d" providerId="ADAL" clId="{854CF1F0-F619-477C-99E3-44910607045B}" dt="2020-12-11T00:09:30.387" v="1664"/>
          <ac:spMkLst>
            <pc:docMk/>
            <pc:sldMk cId="1267400290" sldId="262"/>
            <ac:spMk id="4" creationId="{4015CC15-372F-4C0E-9437-DF964F70E93C}"/>
          </ac:spMkLst>
        </pc:spChg>
        <pc:spChg chg="add mod">
          <ac:chgData name="Ranganathan, Raghav Krishna  (Student)" userId="37cd1483-d53b-45de-b500-04bda04e658d" providerId="ADAL" clId="{854CF1F0-F619-477C-99E3-44910607045B}" dt="2020-12-11T00:09:37.680" v="1667" actId="20577"/>
          <ac:spMkLst>
            <pc:docMk/>
            <pc:sldMk cId="1267400290" sldId="262"/>
            <ac:spMk id="5" creationId="{15CDDBA5-6345-4683-A298-BD37D1CD3502}"/>
          </ac:spMkLst>
        </pc:spChg>
        <pc:spChg chg="add del mod">
          <ac:chgData name="Ranganathan, Raghav Krishna  (Student)" userId="37cd1483-d53b-45de-b500-04bda04e658d" providerId="ADAL" clId="{854CF1F0-F619-477C-99E3-44910607045B}" dt="2020-12-11T00:09:41.638" v="1671"/>
          <ac:spMkLst>
            <pc:docMk/>
            <pc:sldMk cId="1267400290" sldId="262"/>
            <ac:spMk id="6" creationId="{A348E030-1223-44E7-BF66-302F6D1DF388}"/>
          </ac:spMkLst>
        </pc:spChg>
        <pc:picChg chg="add mod">
          <ac:chgData name="Ranganathan, Raghav Krishna  (Student)" userId="37cd1483-d53b-45de-b500-04bda04e658d" providerId="ADAL" clId="{854CF1F0-F619-477C-99E3-44910607045B}" dt="2020-12-11T00:18:56.167" v="1888" actId="1076"/>
          <ac:picMkLst>
            <pc:docMk/>
            <pc:sldMk cId="1267400290" sldId="262"/>
            <ac:picMk id="6" creationId="{1B393EC9-8619-4068-8C26-ACBBC3BEF8F3}"/>
          </ac:picMkLst>
        </pc:picChg>
        <pc:picChg chg="add del">
          <ac:chgData name="Ranganathan, Raghav Krishna  (Student)" userId="37cd1483-d53b-45de-b500-04bda04e658d" providerId="ADAL" clId="{854CF1F0-F619-477C-99E3-44910607045B}" dt="2020-12-11T00:17:43.128" v="1872" actId="478"/>
          <ac:picMkLst>
            <pc:docMk/>
            <pc:sldMk cId="1267400290" sldId="262"/>
            <ac:picMk id="3074" creationId="{9801E5D4-C27B-44CD-9D0C-1F57AC12B529}"/>
          </ac:picMkLst>
        </pc:picChg>
        <pc:picChg chg="add mod">
          <ac:chgData name="Ranganathan, Raghav Krishna  (Student)" userId="37cd1483-d53b-45de-b500-04bda04e658d" providerId="ADAL" clId="{854CF1F0-F619-477C-99E3-44910607045B}" dt="2020-12-15T22:43:47.837" v="3249" actId="1076"/>
          <ac:picMkLst>
            <pc:docMk/>
            <pc:sldMk cId="1267400290" sldId="262"/>
            <ac:picMk id="3076" creationId="{FCE34985-E59C-4E1F-A37F-D9DD6B906E48}"/>
          </ac:picMkLst>
        </pc:picChg>
      </pc:sldChg>
      <pc:sldChg chg="addSp delSp add del">
        <pc:chgData name="Ranganathan, Raghav Krishna  (Student)" userId="37cd1483-d53b-45de-b500-04bda04e658d" providerId="ADAL" clId="{854CF1F0-F619-477C-99E3-44910607045B}" dt="2020-12-11T00:38:46.881" v="2209" actId="2696"/>
        <pc:sldMkLst>
          <pc:docMk/>
          <pc:sldMk cId="3440039954" sldId="263"/>
        </pc:sldMkLst>
        <pc:picChg chg="add del">
          <ac:chgData name="Ranganathan, Raghav Krishna  (Student)" userId="37cd1483-d53b-45de-b500-04bda04e658d" providerId="ADAL" clId="{854CF1F0-F619-477C-99E3-44910607045B}" dt="2020-12-11T00:19:13.567" v="1891"/>
          <ac:picMkLst>
            <pc:docMk/>
            <pc:sldMk cId="3440039954" sldId="263"/>
            <ac:picMk id="5122" creationId="{AD5E34A5-3AA4-4CB6-9955-28CD8DA72D33}"/>
          </ac:picMkLst>
        </pc:picChg>
      </pc:sldChg>
      <pc:sldChg chg="delSp modSp add modTransition modAnim">
        <pc:chgData name="Ranganathan, Raghav Krishna  (Student)" userId="37cd1483-d53b-45de-b500-04bda04e658d" providerId="ADAL" clId="{854CF1F0-F619-477C-99E3-44910607045B}" dt="2020-12-22T03:11:45.412" v="3927" actId="20577"/>
        <pc:sldMkLst>
          <pc:docMk/>
          <pc:sldMk cId="1333007161" sldId="264"/>
        </pc:sldMkLst>
        <pc:spChg chg="mod">
          <ac:chgData name="Ranganathan, Raghav Krishna  (Student)" userId="37cd1483-d53b-45de-b500-04bda04e658d" providerId="ADAL" clId="{854CF1F0-F619-477C-99E3-44910607045B}" dt="2020-12-10T22:16:48.791" v="112" actId="20577"/>
          <ac:spMkLst>
            <pc:docMk/>
            <pc:sldMk cId="1333007161" sldId="264"/>
            <ac:spMk id="2" creationId="{D53FB26C-9B36-46D8-8BDB-03C62D96EDDA}"/>
          </ac:spMkLst>
        </pc:spChg>
        <pc:spChg chg="mod">
          <ac:chgData name="Ranganathan, Raghav Krishna  (Student)" userId="37cd1483-d53b-45de-b500-04bda04e658d" providerId="ADAL" clId="{854CF1F0-F619-477C-99E3-44910607045B}" dt="2020-12-22T03:11:45.412" v="3927" actId="20577"/>
          <ac:spMkLst>
            <pc:docMk/>
            <pc:sldMk cId="1333007161" sldId="264"/>
            <ac:spMk id="3" creationId="{058C9764-4257-48FD-A9EA-707DBD42CBF9}"/>
          </ac:spMkLst>
        </pc:spChg>
        <pc:picChg chg="del">
          <ac:chgData name="Ranganathan, Raghav Krishna  (Student)" userId="37cd1483-d53b-45de-b500-04bda04e658d" providerId="ADAL" clId="{854CF1F0-F619-477C-99E3-44910607045B}" dt="2020-12-10T22:16:54.995" v="114" actId="478"/>
          <ac:picMkLst>
            <pc:docMk/>
            <pc:sldMk cId="1333007161" sldId="264"/>
            <ac:picMk id="8194" creationId="{38B671FA-12D4-4220-A0BF-9D9BBFE7173F}"/>
          </ac:picMkLst>
        </pc:picChg>
        <pc:picChg chg="del">
          <ac:chgData name="Ranganathan, Raghav Krishna  (Student)" userId="37cd1483-d53b-45de-b500-04bda04e658d" providerId="ADAL" clId="{854CF1F0-F619-477C-99E3-44910607045B}" dt="2020-12-10T22:16:54.078" v="113" actId="478"/>
          <ac:picMkLst>
            <pc:docMk/>
            <pc:sldMk cId="1333007161" sldId="264"/>
            <ac:picMk id="8196" creationId="{61E4E7C1-9C8A-43A9-B6CC-353A32404111}"/>
          </ac:picMkLst>
        </pc:picChg>
      </pc:sldChg>
      <pc:sldChg chg="addSp modSp add modTransition modAnim">
        <pc:chgData name="Ranganathan, Raghav Krishna  (Student)" userId="37cd1483-d53b-45de-b500-04bda04e658d" providerId="ADAL" clId="{854CF1F0-F619-477C-99E3-44910607045B}" dt="2020-12-16T16:23:52.173" v="3386" actId="20577"/>
        <pc:sldMkLst>
          <pc:docMk/>
          <pc:sldMk cId="2254779777" sldId="265"/>
        </pc:sldMkLst>
        <pc:spChg chg="mod">
          <ac:chgData name="Ranganathan, Raghav Krishna  (Student)" userId="37cd1483-d53b-45de-b500-04bda04e658d" providerId="ADAL" clId="{854CF1F0-F619-477C-99E3-44910607045B}" dt="2020-12-10T22:18:48.533" v="154" actId="20577"/>
          <ac:spMkLst>
            <pc:docMk/>
            <pc:sldMk cId="2254779777" sldId="265"/>
            <ac:spMk id="2" creationId="{D53FB26C-9B36-46D8-8BDB-03C62D96EDDA}"/>
          </ac:spMkLst>
        </pc:spChg>
        <pc:spChg chg="mod">
          <ac:chgData name="Ranganathan, Raghav Krishna  (Student)" userId="37cd1483-d53b-45de-b500-04bda04e658d" providerId="ADAL" clId="{854CF1F0-F619-477C-99E3-44910607045B}" dt="2020-12-10T23:43:05.399" v="1212" actId="20577"/>
          <ac:spMkLst>
            <pc:docMk/>
            <pc:sldMk cId="2254779777" sldId="265"/>
            <ac:spMk id="3" creationId="{058C9764-4257-48FD-A9EA-707DBD42CBF9}"/>
          </ac:spMkLst>
        </pc:spChg>
        <pc:spChg chg="add mod">
          <ac:chgData name="Ranganathan, Raghav Krishna  (Student)" userId="37cd1483-d53b-45de-b500-04bda04e658d" providerId="ADAL" clId="{854CF1F0-F619-477C-99E3-44910607045B}" dt="2020-12-16T16:23:52.173" v="3386" actId="20577"/>
          <ac:spMkLst>
            <pc:docMk/>
            <pc:sldMk cId="2254779777" sldId="265"/>
            <ac:spMk id="5" creationId="{D21FCA52-29DB-4629-8C23-F5970FDE365F}"/>
          </ac:spMkLst>
        </pc:spChg>
        <pc:picChg chg="add mod">
          <ac:chgData name="Ranganathan, Raghav Krishna  (Student)" userId="37cd1483-d53b-45de-b500-04bda04e658d" providerId="ADAL" clId="{854CF1F0-F619-477C-99E3-44910607045B}" dt="2020-12-10T23:45:37.001" v="1227" actId="1076"/>
          <ac:picMkLst>
            <pc:docMk/>
            <pc:sldMk cId="2254779777" sldId="265"/>
            <ac:picMk id="10242" creationId="{95835E71-AD97-4CD6-904E-61FFFEDACF4C}"/>
          </ac:picMkLst>
        </pc:picChg>
      </pc:sldChg>
      <pc:sldChg chg="modSp add del">
        <pc:chgData name="Ranganathan, Raghav Krishna  (Student)" userId="37cd1483-d53b-45de-b500-04bda04e658d" providerId="ADAL" clId="{854CF1F0-F619-477C-99E3-44910607045B}" dt="2020-12-10T23:44:32.271" v="1217" actId="2696"/>
        <pc:sldMkLst>
          <pc:docMk/>
          <pc:sldMk cId="1167155630" sldId="266"/>
        </pc:sldMkLst>
        <pc:spChg chg="mod">
          <ac:chgData name="Ranganathan, Raghav Krishna  (Student)" userId="37cd1483-d53b-45de-b500-04bda04e658d" providerId="ADAL" clId="{854CF1F0-F619-477C-99E3-44910607045B}" dt="2020-12-10T23:01:01.694" v="502" actId="20577"/>
          <ac:spMkLst>
            <pc:docMk/>
            <pc:sldMk cId="1167155630" sldId="266"/>
            <ac:spMk id="2" creationId="{D53FB26C-9B36-46D8-8BDB-03C62D96EDDA}"/>
          </ac:spMkLst>
        </pc:spChg>
        <pc:spChg chg="mod">
          <ac:chgData name="Ranganathan, Raghav Krishna  (Student)" userId="37cd1483-d53b-45de-b500-04bda04e658d" providerId="ADAL" clId="{854CF1F0-F619-477C-99E3-44910607045B}" dt="2020-12-10T23:43:32.984" v="1216" actId="108"/>
          <ac:spMkLst>
            <pc:docMk/>
            <pc:sldMk cId="1167155630" sldId="266"/>
            <ac:spMk id="3" creationId="{058C9764-4257-48FD-A9EA-707DBD42CBF9}"/>
          </ac:spMkLst>
        </pc:spChg>
      </pc:sldChg>
      <pc:sldChg chg="addSp delSp modSp add ord modTransition modAnim">
        <pc:chgData name="Ranganathan, Raghav Krishna  (Student)" userId="37cd1483-d53b-45de-b500-04bda04e658d" providerId="ADAL" clId="{854CF1F0-F619-477C-99E3-44910607045B}" dt="2021-01-16T21:30:06.676" v="5223" actId="20577"/>
        <pc:sldMkLst>
          <pc:docMk/>
          <pc:sldMk cId="2691707930" sldId="266"/>
        </pc:sldMkLst>
        <pc:spChg chg="mod">
          <ac:chgData name="Ranganathan, Raghav Krishna  (Student)" userId="37cd1483-d53b-45de-b500-04bda04e658d" providerId="ADAL" clId="{854CF1F0-F619-477C-99E3-44910607045B}" dt="2020-12-10T23:52:19.396" v="1374" actId="403"/>
          <ac:spMkLst>
            <pc:docMk/>
            <pc:sldMk cId="2691707930" sldId="266"/>
            <ac:spMk id="2" creationId="{D53FB26C-9B36-46D8-8BDB-03C62D96EDDA}"/>
          </ac:spMkLst>
        </pc:spChg>
        <pc:spChg chg="mod">
          <ac:chgData name="Ranganathan, Raghav Krishna  (Student)" userId="37cd1483-d53b-45de-b500-04bda04e658d" providerId="ADAL" clId="{854CF1F0-F619-477C-99E3-44910607045B}" dt="2020-12-28T03:48:07.856" v="4724" actId="20577"/>
          <ac:spMkLst>
            <pc:docMk/>
            <pc:sldMk cId="2691707930" sldId="266"/>
            <ac:spMk id="3" creationId="{058C9764-4257-48FD-A9EA-707DBD42CBF9}"/>
          </ac:spMkLst>
        </pc:spChg>
        <pc:spChg chg="add mod">
          <ac:chgData name="Ranganathan, Raghav Krishna  (Student)" userId="37cd1483-d53b-45de-b500-04bda04e658d" providerId="ADAL" clId="{854CF1F0-F619-477C-99E3-44910607045B}" dt="2021-01-16T21:30:06.676" v="5223" actId="20577"/>
          <ac:spMkLst>
            <pc:docMk/>
            <pc:sldMk cId="2691707930" sldId="266"/>
            <ac:spMk id="7" creationId="{8932A16B-93E1-468D-8A2B-3A161839FD7F}"/>
          </ac:spMkLst>
        </pc:spChg>
        <pc:picChg chg="add del mod">
          <ac:chgData name="Ranganathan, Raghav Krishna  (Student)" userId="37cd1483-d53b-45de-b500-04bda04e658d" providerId="ADAL" clId="{854CF1F0-F619-477C-99E3-44910607045B}" dt="2020-12-10T23:51:26.343" v="1350" actId="931"/>
          <ac:picMkLst>
            <pc:docMk/>
            <pc:sldMk cId="2691707930" sldId="266"/>
            <ac:picMk id="6" creationId="{41911B37-928D-4535-BCDD-700E8B059820}"/>
          </ac:picMkLst>
        </pc:picChg>
        <pc:picChg chg="del">
          <ac:chgData name="Ranganathan, Raghav Krishna  (Student)" userId="37cd1483-d53b-45de-b500-04bda04e658d" providerId="ADAL" clId="{854CF1F0-F619-477C-99E3-44910607045B}" dt="2020-12-10T23:46:20.567" v="1259" actId="478"/>
          <ac:picMkLst>
            <pc:docMk/>
            <pc:sldMk cId="2691707930" sldId="266"/>
            <ac:picMk id="8194" creationId="{38B671FA-12D4-4220-A0BF-9D9BBFE7173F}"/>
          </ac:picMkLst>
        </pc:picChg>
        <pc:picChg chg="del">
          <ac:chgData name="Ranganathan, Raghav Krishna  (Student)" userId="37cd1483-d53b-45de-b500-04bda04e658d" providerId="ADAL" clId="{854CF1F0-F619-477C-99E3-44910607045B}" dt="2020-12-10T23:46:26.873" v="1261" actId="478"/>
          <ac:picMkLst>
            <pc:docMk/>
            <pc:sldMk cId="2691707930" sldId="266"/>
            <ac:picMk id="8196" creationId="{61E4E7C1-9C8A-43A9-B6CC-353A32404111}"/>
          </ac:picMkLst>
        </pc:picChg>
        <pc:cxnChg chg="add mod">
          <ac:chgData name="Ranganathan, Raghav Krishna  (Student)" userId="37cd1483-d53b-45de-b500-04bda04e658d" providerId="ADAL" clId="{854CF1F0-F619-477C-99E3-44910607045B}" dt="2020-12-10T23:57:50.985" v="1414" actId="14100"/>
          <ac:cxnSpMkLst>
            <pc:docMk/>
            <pc:sldMk cId="2691707930" sldId="266"/>
            <ac:cxnSpMk id="9" creationId="{3ED9443F-50DF-4FC4-B00B-E9C7BBF417B6}"/>
          </ac:cxnSpMkLst>
        </pc:cxnChg>
      </pc:sldChg>
      <pc:sldChg chg="addSp delSp modSp add ord modTransition modAnim">
        <pc:chgData name="Ranganathan, Raghav Krishna  (Student)" userId="37cd1483-d53b-45de-b500-04bda04e658d" providerId="ADAL" clId="{854CF1F0-F619-477C-99E3-44910607045B}" dt="2020-12-11T01:02:06.343" v="2534"/>
        <pc:sldMkLst>
          <pc:docMk/>
          <pc:sldMk cId="448300274" sldId="267"/>
        </pc:sldMkLst>
        <pc:spChg chg="mod">
          <ac:chgData name="Ranganathan, Raghav Krishna  (Student)" userId="37cd1483-d53b-45de-b500-04bda04e658d" providerId="ADAL" clId="{854CF1F0-F619-477C-99E3-44910607045B}" dt="2020-12-10T23:58:44.095" v="1508" actId="20577"/>
          <ac:spMkLst>
            <pc:docMk/>
            <pc:sldMk cId="448300274" sldId="267"/>
            <ac:spMk id="2" creationId="{D53FB26C-9B36-46D8-8BDB-03C62D96EDDA}"/>
          </ac:spMkLst>
        </pc:spChg>
        <pc:spChg chg="mod">
          <ac:chgData name="Ranganathan, Raghav Krishna  (Student)" userId="37cd1483-d53b-45de-b500-04bda04e658d" providerId="ADAL" clId="{854CF1F0-F619-477C-99E3-44910607045B}" dt="2020-12-10T23:59:48.972" v="1533" actId="20577"/>
          <ac:spMkLst>
            <pc:docMk/>
            <pc:sldMk cId="448300274" sldId="267"/>
            <ac:spMk id="3" creationId="{058C9764-4257-48FD-A9EA-707DBD42CBF9}"/>
          </ac:spMkLst>
        </pc:spChg>
        <pc:picChg chg="del mod">
          <ac:chgData name="Ranganathan, Raghav Krishna  (Student)" userId="37cd1483-d53b-45de-b500-04bda04e658d" providerId="ADAL" clId="{854CF1F0-F619-477C-99E3-44910607045B}" dt="2020-12-10T23:58:57.686" v="1514" actId="478"/>
          <ac:picMkLst>
            <pc:docMk/>
            <pc:sldMk cId="448300274" sldId="267"/>
            <ac:picMk id="8194" creationId="{38B671FA-12D4-4220-A0BF-9D9BBFE7173F}"/>
          </ac:picMkLst>
        </pc:picChg>
        <pc:picChg chg="del">
          <ac:chgData name="Ranganathan, Raghav Krishna  (Student)" userId="37cd1483-d53b-45de-b500-04bda04e658d" providerId="ADAL" clId="{854CF1F0-F619-477C-99E3-44910607045B}" dt="2020-12-10T23:58:45.840" v="1509" actId="478"/>
          <ac:picMkLst>
            <pc:docMk/>
            <pc:sldMk cId="448300274" sldId="267"/>
            <ac:picMk id="8196" creationId="{61E4E7C1-9C8A-43A9-B6CC-353A32404111}"/>
          </ac:picMkLst>
        </pc:picChg>
        <pc:picChg chg="add mod">
          <ac:chgData name="Ranganathan, Raghav Krishna  (Student)" userId="37cd1483-d53b-45de-b500-04bda04e658d" providerId="ADAL" clId="{854CF1F0-F619-477C-99E3-44910607045B}" dt="2020-12-10T23:59:53.731" v="1534" actId="1440"/>
          <ac:picMkLst>
            <pc:docMk/>
            <pc:sldMk cId="448300274" sldId="267"/>
            <ac:picMk id="12290" creationId="{C53856CD-930D-4954-8B06-54AE816DB562}"/>
          </ac:picMkLst>
        </pc:picChg>
      </pc:sldChg>
      <pc:sldChg chg="addSp delSp modSp add modTransition modAnim">
        <pc:chgData name="Ranganathan, Raghav Krishna  (Student)" userId="37cd1483-d53b-45de-b500-04bda04e658d" providerId="ADAL" clId="{854CF1F0-F619-477C-99E3-44910607045B}" dt="2020-12-11T01:02:10.342" v="2535"/>
        <pc:sldMkLst>
          <pc:docMk/>
          <pc:sldMk cId="790991559" sldId="268"/>
        </pc:sldMkLst>
        <pc:spChg chg="mod">
          <ac:chgData name="Ranganathan, Raghav Krishna  (Student)" userId="37cd1483-d53b-45de-b500-04bda04e658d" providerId="ADAL" clId="{854CF1F0-F619-477C-99E3-44910607045B}" dt="2020-12-11T00:04:26.646" v="1573" actId="14100"/>
          <ac:spMkLst>
            <pc:docMk/>
            <pc:sldMk cId="790991559" sldId="268"/>
            <ac:spMk id="2" creationId="{D53FB26C-9B36-46D8-8BDB-03C62D96EDDA}"/>
          </ac:spMkLst>
        </pc:spChg>
        <pc:spChg chg="add del mod">
          <ac:chgData name="Ranganathan, Raghav Krishna  (Student)" userId="37cd1483-d53b-45de-b500-04bda04e658d" providerId="ADAL" clId="{854CF1F0-F619-477C-99E3-44910607045B}" dt="2020-12-11T00:04:38.186" v="1579" actId="47"/>
          <ac:spMkLst>
            <pc:docMk/>
            <pc:sldMk cId="790991559" sldId="268"/>
            <ac:spMk id="3" creationId="{058C9764-4257-48FD-A9EA-707DBD42CBF9}"/>
          </ac:spMkLst>
        </pc:spChg>
        <pc:spChg chg="add mod">
          <ac:chgData name="Ranganathan, Raghav Krishna  (Student)" userId="37cd1483-d53b-45de-b500-04bda04e658d" providerId="ADAL" clId="{854CF1F0-F619-477C-99E3-44910607045B}" dt="2020-12-11T00:08:21.453" v="1658" actId="313"/>
          <ac:spMkLst>
            <pc:docMk/>
            <pc:sldMk cId="790991559" sldId="268"/>
            <ac:spMk id="6" creationId="{CAE7BEF4-040F-4F47-8A85-F809B1F97651}"/>
          </ac:spMkLst>
        </pc:spChg>
        <pc:picChg chg="del">
          <ac:chgData name="Ranganathan, Raghav Krishna  (Student)" userId="37cd1483-d53b-45de-b500-04bda04e658d" providerId="ADAL" clId="{854CF1F0-F619-477C-99E3-44910607045B}" dt="2020-12-11T00:04:29.286" v="1574" actId="478"/>
          <ac:picMkLst>
            <pc:docMk/>
            <pc:sldMk cId="790991559" sldId="268"/>
            <ac:picMk id="12290" creationId="{C53856CD-930D-4954-8B06-54AE816DB562}"/>
          </ac:picMkLst>
        </pc:picChg>
        <pc:picChg chg="add mod">
          <ac:chgData name="Ranganathan, Raghav Krishna  (Student)" userId="37cd1483-d53b-45de-b500-04bda04e658d" providerId="ADAL" clId="{854CF1F0-F619-477C-99E3-44910607045B}" dt="2020-12-11T00:09:06.969" v="1662" actId="1076"/>
          <ac:picMkLst>
            <pc:docMk/>
            <pc:sldMk cId="790991559" sldId="268"/>
            <ac:picMk id="14338" creationId="{16478D52-32FA-4D07-86C6-F3C66E42E86F}"/>
          </ac:picMkLst>
        </pc:picChg>
      </pc:sldChg>
      <pc:sldChg chg="add del">
        <pc:chgData name="Ranganathan, Raghav Krishna  (Student)" userId="37cd1483-d53b-45de-b500-04bda04e658d" providerId="ADAL" clId="{854CF1F0-F619-477C-99E3-44910607045B}" dt="2020-12-11T00:04:39.497" v="1580"/>
        <pc:sldMkLst>
          <pc:docMk/>
          <pc:sldMk cId="1453119892" sldId="269"/>
        </pc:sldMkLst>
      </pc:sldChg>
      <pc:sldChg chg="addSp delSp modSp add modTransition modAnim">
        <pc:chgData name="Ranganathan, Raghav Krishna  (Student)" userId="37cd1483-d53b-45de-b500-04bda04e658d" providerId="ADAL" clId="{854CF1F0-F619-477C-99E3-44910607045B}" dt="2020-12-11T01:02:19.041" v="2536"/>
        <pc:sldMkLst>
          <pc:docMk/>
          <pc:sldMk cId="2550516538" sldId="269"/>
        </pc:sldMkLst>
        <pc:spChg chg="mod">
          <ac:chgData name="Ranganathan, Raghav Krishna  (Student)" userId="37cd1483-d53b-45de-b500-04bda04e658d" providerId="ADAL" clId="{854CF1F0-F619-477C-99E3-44910607045B}" dt="2020-12-11T00:09:53.532" v="1684" actId="20577"/>
          <ac:spMkLst>
            <pc:docMk/>
            <pc:sldMk cId="2550516538" sldId="269"/>
            <ac:spMk id="2" creationId="{D53FB26C-9B36-46D8-8BDB-03C62D96EDDA}"/>
          </ac:spMkLst>
        </pc:spChg>
        <pc:spChg chg="mod">
          <ac:chgData name="Ranganathan, Raghav Krishna  (Student)" userId="37cd1483-d53b-45de-b500-04bda04e658d" providerId="ADAL" clId="{854CF1F0-F619-477C-99E3-44910607045B}" dt="2020-12-11T00:10:15.982" v="1694" actId="1076"/>
          <ac:spMkLst>
            <pc:docMk/>
            <pc:sldMk cId="2550516538" sldId="269"/>
            <ac:spMk id="6" creationId="{CAE7BEF4-040F-4F47-8A85-F809B1F97651}"/>
          </ac:spMkLst>
        </pc:spChg>
        <pc:picChg chg="del">
          <ac:chgData name="Ranganathan, Raghav Krishna  (Student)" userId="37cd1483-d53b-45de-b500-04bda04e658d" providerId="ADAL" clId="{854CF1F0-F619-477C-99E3-44910607045B}" dt="2020-12-11T00:10:17.484" v="1695" actId="478"/>
          <ac:picMkLst>
            <pc:docMk/>
            <pc:sldMk cId="2550516538" sldId="269"/>
            <ac:picMk id="14338" creationId="{16478D52-32FA-4D07-86C6-F3C66E42E86F}"/>
          </ac:picMkLst>
        </pc:picChg>
        <pc:picChg chg="add mod">
          <ac:chgData name="Ranganathan, Raghav Krishna  (Student)" userId="37cd1483-d53b-45de-b500-04bda04e658d" providerId="ADAL" clId="{854CF1F0-F619-477C-99E3-44910607045B}" dt="2020-12-11T00:12:51.170" v="1768" actId="1440"/>
          <ac:picMkLst>
            <pc:docMk/>
            <pc:sldMk cId="2550516538" sldId="269"/>
            <ac:picMk id="15362" creationId="{672AED07-E578-4B9F-AFF9-073D50C3C8B4}"/>
          </ac:picMkLst>
        </pc:picChg>
        <pc:picChg chg="add mod">
          <ac:chgData name="Ranganathan, Raghav Krishna  (Student)" userId="37cd1483-d53b-45de-b500-04bda04e658d" providerId="ADAL" clId="{854CF1F0-F619-477C-99E3-44910607045B}" dt="2020-12-11T00:10:37.292" v="1702" actId="1076"/>
          <ac:picMkLst>
            <pc:docMk/>
            <pc:sldMk cId="2550516538" sldId="269"/>
            <ac:picMk id="15364" creationId="{83924F34-C0A1-4326-B3A6-8C62C745F645}"/>
          </ac:picMkLst>
        </pc:picChg>
      </pc:sldChg>
      <pc:sldChg chg="add del">
        <pc:chgData name="Ranganathan, Raghav Krishna  (Student)" userId="37cd1483-d53b-45de-b500-04bda04e658d" providerId="ADAL" clId="{854CF1F0-F619-477C-99E3-44910607045B}" dt="2020-12-11T00:04:43.676" v="1582"/>
        <pc:sldMkLst>
          <pc:docMk/>
          <pc:sldMk cId="3156753911" sldId="269"/>
        </pc:sldMkLst>
      </pc:sldChg>
      <pc:sldChg chg="addSp delSp modSp add modTransition modAnim">
        <pc:chgData name="Ranganathan, Raghav Krishna  (Student)" userId="37cd1483-d53b-45de-b500-04bda04e658d" providerId="ADAL" clId="{854CF1F0-F619-477C-99E3-44910607045B}" dt="2020-12-11T01:02:26.602" v="2537"/>
        <pc:sldMkLst>
          <pc:docMk/>
          <pc:sldMk cId="4266637574" sldId="270"/>
        </pc:sldMkLst>
        <pc:spChg chg="mod">
          <ac:chgData name="Ranganathan, Raghav Krishna  (Student)" userId="37cd1483-d53b-45de-b500-04bda04e658d" providerId="ADAL" clId="{854CF1F0-F619-477C-99E3-44910607045B}" dt="2020-12-11T00:11:48.036" v="1753" actId="20577"/>
          <ac:spMkLst>
            <pc:docMk/>
            <pc:sldMk cId="4266637574" sldId="270"/>
            <ac:spMk id="2" creationId="{D53FB26C-9B36-46D8-8BDB-03C62D96EDDA}"/>
          </ac:spMkLst>
        </pc:spChg>
        <pc:spChg chg="mod">
          <ac:chgData name="Ranganathan, Raghav Krishna  (Student)" userId="37cd1483-d53b-45de-b500-04bda04e658d" providerId="ADAL" clId="{854CF1F0-F619-477C-99E3-44910607045B}" dt="2020-12-11T00:13:17.637" v="1775" actId="1076"/>
          <ac:spMkLst>
            <pc:docMk/>
            <pc:sldMk cId="4266637574" sldId="270"/>
            <ac:spMk id="6" creationId="{CAE7BEF4-040F-4F47-8A85-F809B1F97651}"/>
          </ac:spMkLst>
        </pc:spChg>
        <pc:picChg chg="add mod">
          <ac:chgData name="Ranganathan, Raghav Krishna  (Student)" userId="37cd1483-d53b-45de-b500-04bda04e658d" providerId="ADAL" clId="{854CF1F0-F619-477C-99E3-44910607045B}" dt="2020-12-11T00:13:34.932" v="1783" actId="1076"/>
          <ac:picMkLst>
            <pc:docMk/>
            <pc:sldMk cId="4266637574" sldId="270"/>
            <ac:picMk id="1026" creationId="{D5D7E3C6-5209-4839-BDC7-BA1AE1A92884}"/>
          </ac:picMkLst>
        </pc:picChg>
        <pc:picChg chg="add mod">
          <ac:chgData name="Ranganathan, Raghav Krishna  (Student)" userId="37cd1483-d53b-45de-b500-04bda04e658d" providerId="ADAL" clId="{854CF1F0-F619-477C-99E3-44910607045B}" dt="2020-12-11T00:13:23.492" v="1779" actId="14100"/>
          <ac:picMkLst>
            <pc:docMk/>
            <pc:sldMk cId="4266637574" sldId="270"/>
            <ac:picMk id="1028" creationId="{F0B877BE-F563-45D9-BD83-8F8303C0870E}"/>
          </ac:picMkLst>
        </pc:picChg>
        <pc:picChg chg="del">
          <ac:chgData name="Ranganathan, Raghav Krishna  (Student)" userId="37cd1483-d53b-45de-b500-04bda04e658d" providerId="ADAL" clId="{854CF1F0-F619-477C-99E3-44910607045B}" dt="2020-12-11T00:11:51.106" v="1755" actId="478"/>
          <ac:picMkLst>
            <pc:docMk/>
            <pc:sldMk cId="4266637574" sldId="270"/>
            <ac:picMk id="15362" creationId="{672AED07-E578-4B9F-AFF9-073D50C3C8B4}"/>
          </ac:picMkLst>
        </pc:picChg>
        <pc:picChg chg="del mod">
          <ac:chgData name="Ranganathan, Raghav Krishna  (Student)" userId="37cd1483-d53b-45de-b500-04bda04e658d" providerId="ADAL" clId="{854CF1F0-F619-477C-99E3-44910607045B}" dt="2020-12-11T00:11:53.005" v="1756" actId="478"/>
          <ac:picMkLst>
            <pc:docMk/>
            <pc:sldMk cId="4266637574" sldId="270"/>
            <ac:picMk id="15364" creationId="{83924F34-C0A1-4326-B3A6-8C62C745F645}"/>
          </ac:picMkLst>
        </pc:picChg>
      </pc:sldChg>
      <pc:sldChg chg="addSp delSp modSp add modTransition modAnim">
        <pc:chgData name="Ranganathan, Raghav Krishna  (Student)" userId="37cd1483-d53b-45de-b500-04bda04e658d" providerId="ADAL" clId="{854CF1F0-F619-477C-99E3-44910607045B}" dt="2020-12-11T01:02:34.056" v="2538"/>
        <pc:sldMkLst>
          <pc:docMk/>
          <pc:sldMk cId="11779252" sldId="271"/>
        </pc:sldMkLst>
        <pc:spChg chg="mod">
          <ac:chgData name="Ranganathan, Raghav Krishna  (Student)" userId="37cd1483-d53b-45de-b500-04bda04e658d" providerId="ADAL" clId="{854CF1F0-F619-477C-99E3-44910607045B}" dt="2020-12-11T00:14:28.509" v="1811" actId="2711"/>
          <ac:spMkLst>
            <pc:docMk/>
            <pc:sldMk cId="11779252" sldId="271"/>
            <ac:spMk id="2" creationId="{D53FB26C-9B36-46D8-8BDB-03C62D96EDDA}"/>
          </ac:spMkLst>
        </pc:spChg>
        <pc:spChg chg="mod">
          <ac:chgData name="Ranganathan, Raghav Krishna  (Student)" userId="37cd1483-d53b-45de-b500-04bda04e658d" providerId="ADAL" clId="{854CF1F0-F619-477C-99E3-44910607045B}" dt="2020-12-11T00:15:17.245" v="1826" actId="20577"/>
          <ac:spMkLst>
            <pc:docMk/>
            <pc:sldMk cId="11779252" sldId="271"/>
            <ac:spMk id="6" creationId="{CAE7BEF4-040F-4F47-8A85-F809B1F97651}"/>
          </ac:spMkLst>
        </pc:spChg>
        <pc:picChg chg="del">
          <ac:chgData name="Ranganathan, Raghav Krishna  (Student)" userId="37cd1483-d53b-45de-b500-04bda04e658d" providerId="ADAL" clId="{854CF1F0-F619-477C-99E3-44910607045B}" dt="2020-12-11T00:14:07.123" v="1785" actId="478"/>
          <ac:picMkLst>
            <pc:docMk/>
            <pc:sldMk cId="11779252" sldId="271"/>
            <ac:picMk id="1026" creationId="{D5D7E3C6-5209-4839-BDC7-BA1AE1A92884}"/>
          </ac:picMkLst>
        </pc:picChg>
        <pc:picChg chg="del mod">
          <ac:chgData name="Ranganathan, Raghav Krishna  (Student)" userId="37cd1483-d53b-45de-b500-04bda04e658d" providerId="ADAL" clId="{854CF1F0-F619-477C-99E3-44910607045B}" dt="2020-12-11T00:14:08.422" v="1787" actId="478"/>
          <ac:picMkLst>
            <pc:docMk/>
            <pc:sldMk cId="11779252" sldId="271"/>
            <ac:picMk id="1028" creationId="{F0B877BE-F563-45D9-BD83-8F8303C0870E}"/>
          </ac:picMkLst>
        </pc:picChg>
        <pc:picChg chg="add mod">
          <ac:chgData name="Ranganathan, Raghav Krishna  (Student)" userId="37cd1483-d53b-45de-b500-04bda04e658d" providerId="ADAL" clId="{854CF1F0-F619-477C-99E3-44910607045B}" dt="2020-12-11T00:53:21.458" v="2441" actId="1076"/>
          <ac:picMkLst>
            <pc:docMk/>
            <pc:sldMk cId="11779252" sldId="271"/>
            <ac:picMk id="2050" creationId="{A5B97D1E-8168-4FDF-89A9-7E407260B4DA}"/>
          </ac:picMkLst>
        </pc:picChg>
      </pc:sldChg>
      <pc:sldChg chg="addSp delSp modSp add modTransition modAnim">
        <pc:chgData name="Ranganathan, Raghav Krishna  (Student)" userId="37cd1483-d53b-45de-b500-04bda04e658d" providerId="ADAL" clId="{854CF1F0-F619-477C-99E3-44910607045B}" dt="2021-01-07T00:30:17.716" v="5218" actId="20577"/>
        <pc:sldMkLst>
          <pc:docMk/>
          <pc:sldMk cId="3185567565" sldId="272"/>
        </pc:sldMkLst>
        <pc:spChg chg="mod">
          <ac:chgData name="Ranganathan, Raghav Krishna  (Student)" userId="37cd1483-d53b-45de-b500-04bda04e658d" providerId="ADAL" clId="{854CF1F0-F619-477C-99E3-44910607045B}" dt="2020-12-11T00:15:54.509" v="1844" actId="20577"/>
          <ac:spMkLst>
            <pc:docMk/>
            <pc:sldMk cId="3185567565" sldId="272"/>
            <ac:spMk id="2" creationId="{D53FB26C-9B36-46D8-8BDB-03C62D96EDDA}"/>
          </ac:spMkLst>
        </pc:spChg>
        <pc:spChg chg="mod">
          <ac:chgData name="Ranganathan, Raghav Krishna  (Student)" userId="37cd1483-d53b-45de-b500-04bda04e658d" providerId="ADAL" clId="{854CF1F0-F619-477C-99E3-44910607045B}" dt="2020-12-11T00:16:00.287" v="1850" actId="1076"/>
          <ac:spMkLst>
            <pc:docMk/>
            <pc:sldMk cId="3185567565" sldId="272"/>
            <ac:spMk id="3" creationId="{058C9764-4257-48FD-A9EA-707DBD42CBF9}"/>
          </ac:spMkLst>
        </pc:spChg>
        <pc:spChg chg="add del">
          <ac:chgData name="Ranganathan, Raghav Krishna  (Student)" userId="37cd1483-d53b-45de-b500-04bda04e658d" providerId="ADAL" clId="{854CF1F0-F619-477C-99E3-44910607045B}" dt="2020-12-11T00:17:15.137" v="1859"/>
          <ac:spMkLst>
            <pc:docMk/>
            <pc:sldMk cId="3185567565" sldId="272"/>
            <ac:spMk id="5" creationId="{DCACB7F0-6C4C-432A-9F1F-6430363CA8F7}"/>
          </ac:spMkLst>
        </pc:spChg>
        <pc:spChg chg="add del mod">
          <ac:chgData name="Ranganathan, Raghav Krishna  (Student)" userId="37cd1483-d53b-45de-b500-04bda04e658d" providerId="ADAL" clId="{854CF1F0-F619-477C-99E3-44910607045B}" dt="2021-01-07T00:30:17.716" v="5218" actId="20577"/>
          <ac:spMkLst>
            <pc:docMk/>
            <pc:sldMk cId="3185567565" sldId="272"/>
            <ac:spMk id="6" creationId="{CAE7BEF4-040F-4F47-8A85-F809B1F97651}"/>
          </ac:spMkLst>
        </pc:spChg>
        <pc:picChg chg="add del">
          <ac:chgData name="Ranganathan, Raghav Krishna  (Student)" userId="37cd1483-d53b-45de-b500-04bda04e658d" providerId="ADAL" clId="{854CF1F0-F619-477C-99E3-44910607045B}" dt="2020-12-11T00:16:09.496" v="1854" actId="478"/>
          <ac:picMkLst>
            <pc:docMk/>
            <pc:sldMk cId="3185567565" sldId="272"/>
            <ac:picMk id="2050" creationId="{A5B97D1E-8168-4FDF-89A9-7E407260B4DA}"/>
          </ac:picMkLst>
        </pc:picChg>
      </pc:sldChg>
      <pc:sldChg chg="add del">
        <pc:chgData name="Ranganathan, Raghav Krishna  (Student)" userId="37cd1483-d53b-45de-b500-04bda04e658d" providerId="ADAL" clId="{854CF1F0-F619-477C-99E3-44910607045B}" dt="2020-12-11T00:38:33.108" v="2207" actId="2696"/>
        <pc:sldMkLst>
          <pc:docMk/>
          <pc:sldMk cId="3432105800" sldId="273"/>
        </pc:sldMkLst>
      </pc:sldChg>
      <pc:sldChg chg="add del">
        <pc:chgData name="Ranganathan, Raghav Krishna  (Student)" userId="37cd1483-d53b-45de-b500-04bda04e658d" providerId="ADAL" clId="{854CF1F0-F619-477C-99E3-44910607045B}" dt="2020-12-11T00:38:47.591" v="2210" actId="2696"/>
        <pc:sldMkLst>
          <pc:docMk/>
          <pc:sldMk cId="3674404127" sldId="274"/>
        </pc:sldMkLst>
      </pc:sldChg>
      <pc:sldChg chg="addSp delSp modSp add ord modTransition modAnim">
        <pc:chgData name="Ranganathan, Raghav Krishna  (Student)" userId="37cd1483-d53b-45de-b500-04bda04e658d" providerId="ADAL" clId="{854CF1F0-F619-477C-99E3-44910607045B}" dt="2020-12-29T20:11:54.077" v="5166" actId="20577"/>
        <pc:sldMkLst>
          <pc:docMk/>
          <pc:sldMk cId="1760983773" sldId="275"/>
        </pc:sldMkLst>
        <pc:spChg chg="mod">
          <ac:chgData name="Ranganathan, Raghav Krishna  (Student)" userId="37cd1483-d53b-45de-b500-04bda04e658d" providerId="ADAL" clId="{854CF1F0-F619-477C-99E3-44910607045B}" dt="2020-12-11T00:31:07.587" v="1958" actId="1076"/>
          <ac:spMkLst>
            <pc:docMk/>
            <pc:sldMk cId="1760983773" sldId="275"/>
            <ac:spMk id="2" creationId="{D53FB26C-9B36-46D8-8BDB-03C62D96EDDA}"/>
          </ac:spMkLst>
        </pc:spChg>
        <pc:spChg chg="mod">
          <ac:chgData name="Ranganathan, Raghav Krishna  (Student)" userId="37cd1483-d53b-45de-b500-04bda04e658d" providerId="ADAL" clId="{854CF1F0-F619-477C-99E3-44910607045B}" dt="2020-12-29T20:11:54.077" v="5166" actId="20577"/>
          <ac:spMkLst>
            <pc:docMk/>
            <pc:sldMk cId="1760983773" sldId="275"/>
            <ac:spMk id="6" creationId="{CAE7BEF4-040F-4F47-8A85-F809B1F97651}"/>
          </ac:spMkLst>
        </pc:spChg>
        <pc:picChg chg="del mod">
          <ac:chgData name="Ranganathan, Raghav Krishna  (Student)" userId="37cd1483-d53b-45de-b500-04bda04e658d" providerId="ADAL" clId="{854CF1F0-F619-477C-99E3-44910607045B}" dt="2020-12-11T00:20:38.737" v="1936" actId="478"/>
          <ac:picMkLst>
            <pc:docMk/>
            <pc:sldMk cId="1760983773" sldId="275"/>
            <ac:picMk id="2050" creationId="{A5B97D1E-8168-4FDF-89A9-7E407260B4DA}"/>
          </ac:picMkLst>
        </pc:picChg>
        <pc:picChg chg="add mod">
          <ac:chgData name="Ranganathan, Raghav Krishna  (Student)" userId="37cd1483-d53b-45de-b500-04bda04e658d" providerId="ADAL" clId="{854CF1F0-F619-477C-99E3-44910607045B}" dt="2020-12-11T00:30:59.662" v="1957" actId="1076"/>
          <ac:picMkLst>
            <pc:docMk/>
            <pc:sldMk cId="1760983773" sldId="275"/>
            <ac:picMk id="6146" creationId="{075BA77B-F12D-41D4-96FE-2D30C382DCA9}"/>
          </ac:picMkLst>
        </pc:picChg>
      </pc:sldChg>
      <pc:sldChg chg="addSp delSp modSp add modTransition modAnim">
        <pc:chgData name="Ranganathan, Raghav Krishna  (Student)" userId="37cd1483-d53b-45de-b500-04bda04e658d" providerId="ADAL" clId="{854CF1F0-F619-477C-99E3-44910607045B}" dt="2020-12-30T17:56:24.841" v="5200"/>
        <pc:sldMkLst>
          <pc:docMk/>
          <pc:sldMk cId="4028764524" sldId="276"/>
        </pc:sldMkLst>
        <pc:spChg chg="mod">
          <ac:chgData name="Ranganathan, Raghav Krishna  (Student)" userId="37cd1483-d53b-45de-b500-04bda04e658d" providerId="ADAL" clId="{854CF1F0-F619-477C-99E3-44910607045B}" dt="2020-12-11T00:31:35.905" v="1973" actId="20577"/>
          <ac:spMkLst>
            <pc:docMk/>
            <pc:sldMk cId="4028764524" sldId="276"/>
            <ac:spMk id="2" creationId="{D53FB26C-9B36-46D8-8BDB-03C62D96EDDA}"/>
          </ac:spMkLst>
        </pc:spChg>
        <pc:spChg chg="mod">
          <ac:chgData name="Ranganathan, Raghav Krishna  (Student)" userId="37cd1483-d53b-45de-b500-04bda04e658d" providerId="ADAL" clId="{854CF1F0-F619-477C-99E3-44910607045B}" dt="2020-12-30T17:56:24.841" v="5200"/>
          <ac:spMkLst>
            <pc:docMk/>
            <pc:sldMk cId="4028764524" sldId="276"/>
            <ac:spMk id="6" creationId="{CAE7BEF4-040F-4F47-8A85-F809B1F97651}"/>
          </ac:spMkLst>
        </pc:spChg>
        <pc:picChg chg="del">
          <ac:chgData name="Ranganathan, Raghav Krishna  (Student)" userId="37cd1483-d53b-45de-b500-04bda04e658d" providerId="ADAL" clId="{854CF1F0-F619-477C-99E3-44910607045B}" dt="2020-12-11T00:33:02.886" v="2040" actId="478"/>
          <ac:picMkLst>
            <pc:docMk/>
            <pc:sldMk cId="4028764524" sldId="276"/>
            <ac:picMk id="6146" creationId="{075BA77B-F12D-41D4-96FE-2D30C382DCA9}"/>
          </ac:picMkLst>
        </pc:picChg>
        <pc:picChg chg="add mod">
          <ac:chgData name="Ranganathan, Raghav Krishna  (Student)" userId="37cd1483-d53b-45de-b500-04bda04e658d" providerId="ADAL" clId="{854CF1F0-F619-477C-99E3-44910607045B}" dt="2020-12-15T22:36:29.252" v="3112" actId="1076"/>
          <ac:picMkLst>
            <pc:docMk/>
            <pc:sldMk cId="4028764524" sldId="276"/>
            <ac:picMk id="10242" creationId="{1CB87901-0E26-405F-BDC7-85108490A8C9}"/>
          </ac:picMkLst>
        </pc:picChg>
      </pc:sldChg>
      <pc:sldChg chg="addSp delSp modSp add modTransition modAnim">
        <pc:chgData name="Ranganathan, Raghav Krishna  (Student)" userId="37cd1483-d53b-45de-b500-04bda04e658d" providerId="ADAL" clId="{854CF1F0-F619-477C-99E3-44910607045B}" dt="2020-12-30T17:55:38.953" v="5174" actId="20577"/>
        <pc:sldMkLst>
          <pc:docMk/>
          <pc:sldMk cId="55221372" sldId="277"/>
        </pc:sldMkLst>
        <pc:spChg chg="mod">
          <ac:chgData name="Ranganathan, Raghav Krishna  (Student)" userId="37cd1483-d53b-45de-b500-04bda04e658d" providerId="ADAL" clId="{854CF1F0-F619-477C-99E3-44910607045B}" dt="2020-12-11T00:34:07.055" v="2079" actId="20577"/>
          <ac:spMkLst>
            <pc:docMk/>
            <pc:sldMk cId="55221372" sldId="277"/>
            <ac:spMk id="2" creationId="{D53FB26C-9B36-46D8-8BDB-03C62D96EDDA}"/>
          </ac:spMkLst>
        </pc:spChg>
        <pc:spChg chg="mod">
          <ac:chgData name="Ranganathan, Raghav Krishna  (Student)" userId="37cd1483-d53b-45de-b500-04bda04e658d" providerId="ADAL" clId="{854CF1F0-F619-477C-99E3-44910607045B}" dt="2020-12-30T17:55:38.953" v="5174" actId="20577"/>
          <ac:spMkLst>
            <pc:docMk/>
            <pc:sldMk cId="55221372" sldId="277"/>
            <ac:spMk id="6" creationId="{CAE7BEF4-040F-4F47-8A85-F809B1F97651}"/>
          </ac:spMkLst>
        </pc:spChg>
        <pc:picChg chg="del mod">
          <ac:chgData name="Ranganathan, Raghav Krishna  (Student)" userId="37cd1483-d53b-45de-b500-04bda04e658d" providerId="ADAL" clId="{854CF1F0-F619-477C-99E3-44910607045B}" dt="2020-12-11T00:34:39.912" v="2120" actId="478"/>
          <ac:picMkLst>
            <pc:docMk/>
            <pc:sldMk cId="55221372" sldId="277"/>
            <ac:picMk id="10242" creationId="{1CB87901-0E26-405F-BDC7-85108490A8C9}"/>
          </ac:picMkLst>
        </pc:picChg>
        <pc:picChg chg="add del mod">
          <ac:chgData name="Ranganathan, Raghav Krishna  (Student)" userId="37cd1483-d53b-45de-b500-04bda04e658d" providerId="ADAL" clId="{854CF1F0-F619-477C-99E3-44910607045B}" dt="2020-12-11T00:35:49.627" v="2183" actId="478"/>
          <ac:picMkLst>
            <pc:docMk/>
            <pc:sldMk cId="55221372" sldId="277"/>
            <ac:picMk id="11266" creationId="{58FFFEC5-16B7-4C85-B391-60A187EC2F24}"/>
          </ac:picMkLst>
        </pc:picChg>
        <pc:picChg chg="add mod">
          <ac:chgData name="Ranganathan, Raghav Krishna  (Student)" userId="37cd1483-d53b-45de-b500-04bda04e658d" providerId="ADAL" clId="{854CF1F0-F619-477C-99E3-44910607045B}" dt="2020-12-11T00:58:57.981" v="2511" actId="1076"/>
          <ac:picMkLst>
            <pc:docMk/>
            <pc:sldMk cId="55221372" sldId="277"/>
            <ac:picMk id="11268" creationId="{DA28AB79-A28C-472E-92C5-B45323669283}"/>
          </ac:picMkLst>
        </pc:picChg>
      </pc:sldChg>
      <pc:sldChg chg="add del">
        <pc:chgData name="Ranganathan, Raghav Krishna  (Student)" userId="37cd1483-d53b-45de-b500-04bda04e658d" providerId="ADAL" clId="{854CF1F0-F619-477C-99E3-44910607045B}" dt="2020-12-11T00:33:18.868" v="2044" actId="2696"/>
        <pc:sldMkLst>
          <pc:docMk/>
          <pc:sldMk cId="3758826110" sldId="277"/>
        </pc:sldMkLst>
      </pc:sldChg>
      <pc:sldChg chg="addSp delSp modSp add modTransition modAnim">
        <pc:chgData name="Ranganathan, Raghav Krishna  (Student)" userId="37cd1483-d53b-45de-b500-04bda04e658d" providerId="ADAL" clId="{854CF1F0-F619-477C-99E3-44910607045B}" dt="2020-12-28T01:21:45.857" v="4670" actId="122"/>
        <pc:sldMkLst>
          <pc:docMk/>
          <pc:sldMk cId="1365677187" sldId="278"/>
        </pc:sldMkLst>
        <pc:spChg chg="mod">
          <ac:chgData name="Ranganathan, Raghav Krishna  (Student)" userId="37cd1483-d53b-45de-b500-04bda04e658d" providerId="ADAL" clId="{854CF1F0-F619-477C-99E3-44910607045B}" dt="2020-12-11T00:35:46.293" v="2182" actId="20577"/>
          <ac:spMkLst>
            <pc:docMk/>
            <pc:sldMk cId="1365677187" sldId="278"/>
            <ac:spMk id="2" creationId="{D53FB26C-9B36-46D8-8BDB-03C62D96EDDA}"/>
          </ac:spMkLst>
        </pc:spChg>
        <pc:spChg chg="mod">
          <ac:chgData name="Ranganathan, Raghav Krishna  (Student)" userId="37cd1483-d53b-45de-b500-04bda04e658d" providerId="ADAL" clId="{854CF1F0-F619-477C-99E3-44910607045B}" dt="2020-12-28T01:21:45.857" v="4670" actId="122"/>
          <ac:spMkLst>
            <pc:docMk/>
            <pc:sldMk cId="1365677187" sldId="278"/>
            <ac:spMk id="6" creationId="{CAE7BEF4-040F-4F47-8A85-F809B1F97651}"/>
          </ac:spMkLst>
        </pc:spChg>
        <pc:picChg chg="add mod">
          <ac:chgData name="Ranganathan, Raghav Krishna  (Student)" userId="37cd1483-d53b-45de-b500-04bda04e658d" providerId="ADAL" clId="{854CF1F0-F619-477C-99E3-44910607045B}" dt="2020-12-28T01:21:41.351" v="4667" actId="1076"/>
          <ac:picMkLst>
            <pc:docMk/>
            <pc:sldMk cId="1365677187" sldId="278"/>
            <ac:picMk id="7" creationId="{E9336991-9EFF-4B28-961D-112C6F9E14F8}"/>
          </ac:picMkLst>
        </pc:picChg>
        <pc:picChg chg="del">
          <ac:chgData name="Ranganathan, Raghav Krishna  (Student)" userId="37cd1483-d53b-45de-b500-04bda04e658d" providerId="ADAL" clId="{854CF1F0-F619-477C-99E3-44910607045B}" dt="2020-12-11T00:36:01.580" v="2184" actId="478"/>
          <ac:picMkLst>
            <pc:docMk/>
            <pc:sldMk cId="1365677187" sldId="278"/>
            <ac:picMk id="11266" creationId="{58FFFEC5-16B7-4C85-B391-60A187EC2F24}"/>
          </ac:picMkLst>
        </pc:picChg>
        <pc:picChg chg="add del mod">
          <ac:chgData name="Ranganathan, Raghav Krishna  (Student)" userId="37cd1483-d53b-45de-b500-04bda04e658d" providerId="ADAL" clId="{854CF1F0-F619-477C-99E3-44910607045B}" dt="2020-12-28T01:19:12.679" v="4412" actId="478"/>
          <ac:picMkLst>
            <pc:docMk/>
            <pc:sldMk cId="1365677187" sldId="278"/>
            <ac:picMk id="12290" creationId="{A990B7C8-DDCE-477A-82FF-10081EC8EF82}"/>
          </ac:picMkLst>
        </pc:picChg>
      </pc:sldChg>
      <pc:sldChg chg="addSp delSp modSp add modTransition delAnim modAnim">
        <pc:chgData name="Ranganathan, Raghav Krishna  (Student)" userId="37cd1483-d53b-45de-b500-04bda04e658d" providerId="ADAL" clId="{854CF1F0-F619-477C-99E3-44910607045B}" dt="2020-12-28T01:23:02.064" v="4686"/>
        <pc:sldMkLst>
          <pc:docMk/>
          <pc:sldMk cId="3422506656" sldId="279"/>
        </pc:sldMkLst>
        <pc:spChg chg="mod">
          <ac:chgData name="Ranganathan, Raghav Krishna  (Student)" userId="37cd1483-d53b-45de-b500-04bda04e658d" providerId="ADAL" clId="{854CF1F0-F619-477C-99E3-44910607045B}" dt="2020-12-11T00:38:53.625" v="2222" actId="20577"/>
          <ac:spMkLst>
            <pc:docMk/>
            <pc:sldMk cId="3422506656" sldId="279"/>
            <ac:spMk id="2" creationId="{D53FB26C-9B36-46D8-8BDB-03C62D96EDDA}"/>
          </ac:spMkLst>
        </pc:spChg>
        <pc:spChg chg="del mod">
          <ac:chgData name="Ranganathan, Raghav Krishna  (Student)" userId="37cd1483-d53b-45de-b500-04bda04e658d" providerId="ADAL" clId="{854CF1F0-F619-477C-99E3-44910607045B}" dt="2020-12-11T00:39:08.150" v="2243" actId="478"/>
          <ac:spMkLst>
            <pc:docMk/>
            <pc:sldMk cId="3422506656" sldId="279"/>
            <ac:spMk id="6" creationId="{CAE7BEF4-040F-4F47-8A85-F809B1F97651}"/>
          </ac:spMkLst>
        </pc:spChg>
        <pc:spChg chg="add del mod">
          <ac:chgData name="Ranganathan, Raghav Krishna  (Student)" userId="37cd1483-d53b-45de-b500-04bda04e658d" providerId="ADAL" clId="{854CF1F0-F619-477C-99E3-44910607045B}" dt="2020-12-28T01:23:02.064" v="4686"/>
          <ac:spMkLst>
            <pc:docMk/>
            <pc:sldMk cId="3422506656" sldId="279"/>
            <ac:spMk id="7" creationId="{FF7827E6-BAD5-402A-B74B-1799A878E38B}"/>
          </ac:spMkLst>
        </pc:spChg>
        <pc:picChg chg="mod">
          <ac:chgData name="Ranganathan, Raghav Krishna  (Student)" userId="37cd1483-d53b-45de-b500-04bda04e658d" providerId="ADAL" clId="{854CF1F0-F619-477C-99E3-44910607045B}" dt="2020-12-11T00:40:18.831" v="2360" actId="1076"/>
          <ac:picMkLst>
            <pc:docMk/>
            <pc:sldMk cId="3422506656" sldId="279"/>
            <ac:picMk id="4" creationId="{5492E863-40A9-4F35-938E-8E10AE9B438D}"/>
          </ac:picMkLst>
        </pc:picChg>
        <pc:picChg chg="del">
          <ac:chgData name="Ranganathan, Raghav Krishna  (Student)" userId="37cd1483-d53b-45de-b500-04bda04e658d" providerId="ADAL" clId="{854CF1F0-F619-477C-99E3-44910607045B}" dt="2020-12-11T00:38:56.728" v="2224" actId="478"/>
          <ac:picMkLst>
            <pc:docMk/>
            <pc:sldMk cId="3422506656" sldId="279"/>
            <ac:picMk id="12290" creationId="{A990B7C8-DDCE-477A-82FF-10081EC8EF82}"/>
          </ac:picMkLst>
        </pc:picChg>
        <pc:picChg chg="add mod">
          <ac:chgData name="Ranganathan, Raghav Krishna  (Student)" userId="37cd1483-d53b-45de-b500-04bda04e658d" providerId="ADAL" clId="{854CF1F0-F619-477C-99E3-44910607045B}" dt="2020-12-28T01:23:01.675" v="4684" actId="1076"/>
          <ac:picMkLst>
            <pc:docMk/>
            <pc:sldMk cId="3422506656" sldId="279"/>
            <ac:picMk id="13314" creationId="{58547E62-B7ED-4E72-A062-EE213E03E56E}"/>
          </ac:picMkLst>
        </pc:picChg>
      </pc:sldChg>
      <pc:sldChg chg="addSp delSp modSp add delAnim modAnim">
        <pc:chgData name="Ranganathan, Raghav Krishna  (Student)" userId="37cd1483-d53b-45de-b500-04bda04e658d" providerId="ADAL" clId="{854CF1F0-F619-477C-99E3-44910607045B}" dt="2021-01-27T17:16:51.109" v="5224" actId="1076"/>
        <pc:sldMkLst>
          <pc:docMk/>
          <pc:sldMk cId="188212991" sldId="280"/>
        </pc:sldMkLst>
        <pc:spChg chg="add mod">
          <ac:chgData name="Ranganathan, Raghav Krishna  (Student)" userId="37cd1483-d53b-45de-b500-04bda04e658d" providerId="ADAL" clId="{854CF1F0-F619-477C-99E3-44910607045B}" dt="2020-12-16T19:43:05.702" v="3478" actId="20577"/>
          <ac:spMkLst>
            <pc:docMk/>
            <pc:sldMk cId="188212991" sldId="280"/>
            <ac:spMk id="2" creationId="{A2DC374C-F6B8-4BDF-8309-90E8A21F70FB}"/>
          </ac:spMkLst>
        </pc:spChg>
        <pc:spChg chg="add del mod">
          <ac:chgData name="Ranganathan, Raghav Krishna  (Student)" userId="37cd1483-d53b-45de-b500-04bda04e658d" providerId="ADAL" clId="{854CF1F0-F619-477C-99E3-44910607045B}" dt="2020-12-15T22:32:24.329" v="2817"/>
          <ac:spMkLst>
            <pc:docMk/>
            <pc:sldMk cId="188212991" sldId="280"/>
            <ac:spMk id="4" creationId="{CF9930EC-14DD-4195-B47F-3F141327FFD2}"/>
          </ac:spMkLst>
        </pc:spChg>
        <pc:spChg chg="add mod">
          <ac:chgData name="Ranganathan, Raghav Krishna  (Student)" userId="37cd1483-d53b-45de-b500-04bda04e658d" providerId="ADAL" clId="{854CF1F0-F619-477C-99E3-44910607045B}" dt="2020-12-16T20:10:19.555" v="3484" actId="113"/>
          <ac:spMkLst>
            <pc:docMk/>
            <pc:sldMk cId="188212991" sldId="280"/>
            <ac:spMk id="5" creationId="{7AD10E07-3F70-4693-A83A-7F122462AFB3}"/>
          </ac:spMkLst>
        </pc:spChg>
        <pc:picChg chg="add del mod">
          <ac:chgData name="Ranganathan, Raghav Krishna  (Student)" userId="37cd1483-d53b-45de-b500-04bda04e658d" providerId="ADAL" clId="{854CF1F0-F619-477C-99E3-44910607045B}" dt="2020-12-15T22:39:11.814" v="3167" actId="1076"/>
          <ac:picMkLst>
            <pc:docMk/>
            <pc:sldMk cId="188212991" sldId="280"/>
            <ac:picMk id="3" creationId="{F529C9CD-F401-4D21-8B17-679F4CB88D95}"/>
          </ac:picMkLst>
        </pc:picChg>
        <pc:picChg chg="mod">
          <ac:chgData name="Ranganathan, Raghav Krishna  (Student)" userId="37cd1483-d53b-45de-b500-04bda04e658d" providerId="ADAL" clId="{854CF1F0-F619-477C-99E3-44910607045B}" dt="2021-01-27T17:16:51.109" v="5224" actId="1076"/>
          <ac:picMkLst>
            <pc:docMk/>
            <pc:sldMk cId="188212991" sldId="280"/>
            <ac:picMk id="6" creationId="{845F64D8-EC5F-F942-AB6B-14F24A1FDC8D}"/>
          </ac:picMkLst>
        </pc:picChg>
        <pc:picChg chg="add del mod">
          <ac:chgData name="Ranganathan, Raghav Krishna  (Student)" userId="37cd1483-d53b-45de-b500-04bda04e658d" providerId="ADAL" clId="{854CF1F0-F619-477C-99E3-44910607045B}" dt="2020-12-15T22:37:26.420" v="3121" actId="478"/>
          <ac:picMkLst>
            <pc:docMk/>
            <pc:sldMk cId="188212991" sldId="280"/>
            <ac:picMk id="7" creationId="{FD5A8DA1-C2A2-4D9D-BD31-3C3FF8202511}"/>
          </ac:picMkLst>
        </pc:picChg>
        <pc:picChg chg="add del mod">
          <ac:chgData name="Ranganathan, Raghav Krishna  (Student)" userId="37cd1483-d53b-45de-b500-04bda04e658d" providerId="ADAL" clId="{854CF1F0-F619-477C-99E3-44910607045B}" dt="2020-12-15T22:40:21.735" v="3179" actId="478"/>
          <ac:picMkLst>
            <pc:docMk/>
            <pc:sldMk cId="188212991" sldId="280"/>
            <ac:picMk id="8" creationId="{FF48B5A0-BFA1-48CE-89E0-1B03663FAFE5}"/>
          </ac:picMkLst>
        </pc:picChg>
        <pc:picChg chg="add del mod">
          <ac:chgData name="Ranganathan, Raghav Krishna  (Student)" userId="37cd1483-d53b-45de-b500-04bda04e658d" providerId="ADAL" clId="{854CF1F0-F619-477C-99E3-44910607045B}" dt="2020-12-15T22:43:24.641" v="3243" actId="478"/>
          <ac:picMkLst>
            <pc:docMk/>
            <pc:sldMk cId="188212991" sldId="280"/>
            <ac:picMk id="9" creationId="{6331A375-EB17-4DFA-A486-B4A78A960574}"/>
          </ac:picMkLst>
        </pc:picChg>
        <pc:picChg chg="add del mod">
          <ac:chgData name="Ranganathan, Raghav Krishna  (Student)" userId="37cd1483-d53b-45de-b500-04bda04e658d" providerId="ADAL" clId="{854CF1F0-F619-477C-99E3-44910607045B}" dt="2020-12-15T22:43:16.427" v="3225"/>
          <ac:picMkLst>
            <pc:docMk/>
            <pc:sldMk cId="188212991" sldId="280"/>
            <ac:picMk id="10" creationId="{0C74C8DC-1D25-4C0A-833D-94510A043602}"/>
          </ac:picMkLst>
        </pc:picChg>
        <pc:picChg chg="add del mod">
          <ac:chgData name="Ranganathan, Raghav Krishna  (Student)" userId="37cd1483-d53b-45de-b500-04bda04e658d" providerId="ADAL" clId="{854CF1F0-F619-477C-99E3-44910607045B}" dt="2020-12-15T22:43:25.537" v="3244" actId="478"/>
          <ac:picMkLst>
            <pc:docMk/>
            <pc:sldMk cId="188212991" sldId="280"/>
            <ac:picMk id="11" creationId="{A264A685-543D-41F9-B257-D2BBB4AFAAE2}"/>
          </ac:picMkLst>
        </pc:picChg>
        <pc:picChg chg="add del">
          <ac:chgData name="Ranganathan, Raghav Krishna  (Student)" userId="37cd1483-d53b-45de-b500-04bda04e658d" providerId="ADAL" clId="{854CF1F0-F619-477C-99E3-44910607045B}" dt="2020-12-15T22:43:15.914" v="3223"/>
          <ac:picMkLst>
            <pc:docMk/>
            <pc:sldMk cId="188212991" sldId="280"/>
            <ac:picMk id="13" creationId="{75DB252B-C943-44F1-AC04-939E7C4E51FD}"/>
          </ac:picMkLst>
        </pc:picChg>
        <pc:picChg chg="add del mod">
          <ac:chgData name="Ranganathan, Raghav Krishna  (Student)" userId="37cd1483-d53b-45de-b500-04bda04e658d" providerId="ADAL" clId="{854CF1F0-F619-477C-99E3-44910607045B}" dt="2020-12-15T22:43:30.961" v="3247" actId="478"/>
          <ac:picMkLst>
            <pc:docMk/>
            <pc:sldMk cId="188212991" sldId="280"/>
            <ac:picMk id="14" creationId="{D04B0E85-410A-440F-A996-7017A8785E6C}"/>
          </ac:picMkLst>
        </pc:picChg>
        <pc:picChg chg="add mod">
          <ac:chgData name="Ranganathan, Raghav Krishna  (Student)" userId="37cd1483-d53b-45de-b500-04bda04e658d" providerId="ADAL" clId="{854CF1F0-F619-477C-99E3-44910607045B}" dt="2020-12-16T19:47:05.921" v="3479" actId="1076"/>
          <ac:picMkLst>
            <pc:docMk/>
            <pc:sldMk cId="188212991" sldId="280"/>
            <ac:picMk id="15" creationId="{A02435C9-E653-4429-9259-CB3F991DAFAB}"/>
          </ac:picMkLst>
        </pc:picChg>
        <pc:picChg chg="add del mod">
          <ac:chgData name="Ranganathan, Raghav Krishna  (Student)" userId="37cd1483-d53b-45de-b500-04bda04e658d" providerId="ADAL" clId="{854CF1F0-F619-477C-99E3-44910607045B}" dt="2020-12-15T22:36:22.312" v="3109" actId="478"/>
          <ac:picMkLst>
            <pc:docMk/>
            <pc:sldMk cId="188212991" sldId="280"/>
            <ac:picMk id="1026" creationId="{D3F01CCE-C1CB-452A-8E9D-0D16C4A85F8B}"/>
          </ac:picMkLst>
        </pc:picChg>
      </pc:sldChg>
      <pc:sldChg chg="addSp delSp modSp add ord modAnim">
        <pc:chgData name="Ranganathan, Raghav Krishna  (Student)" userId="37cd1483-d53b-45de-b500-04bda04e658d" providerId="ADAL" clId="{854CF1F0-F619-477C-99E3-44910607045B}" dt="2020-12-30T17:55:54.722" v="5196" actId="20577"/>
        <pc:sldMkLst>
          <pc:docMk/>
          <pc:sldMk cId="3907539477" sldId="281"/>
        </pc:sldMkLst>
        <pc:spChg chg="mod">
          <ac:chgData name="Ranganathan, Raghav Krishna  (Student)" userId="37cd1483-d53b-45de-b500-04bda04e658d" providerId="ADAL" clId="{854CF1F0-F619-477C-99E3-44910607045B}" dt="2020-12-28T01:12:12.029" v="3966" actId="20577"/>
          <ac:spMkLst>
            <pc:docMk/>
            <pc:sldMk cId="3907539477" sldId="281"/>
            <ac:spMk id="2" creationId="{D53FB26C-9B36-46D8-8BDB-03C62D96EDDA}"/>
          </ac:spMkLst>
        </pc:spChg>
        <pc:spChg chg="mod">
          <ac:chgData name="Ranganathan, Raghav Krishna  (Student)" userId="37cd1483-d53b-45de-b500-04bda04e658d" providerId="ADAL" clId="{854CF1F0-F619-477C-99E3-44910607045B}" dt="2020-12-28T01:14:56.922" v="4068" actId="1076"/>
          <ac:spMkLst>
            <pc:docMk/>
            <pc:sldMk cId="3907539477" sldId="281"/>
            <ac:spMk id="3" creationId="{058C9764-4257-48FD-A9EA-707DBD42CBF9}"/>
          </ac:spMkLst>
        </pc:spChg>
        <pc:spChg chg="mod">
          <ac:chgData name="Ranganathan, Raghav Krishna  (Student)" userId="37cd1483-d53b-45de-b500-04bda04e658d" providerId="ADAL" clId="{854CF1F0-F619-477C-99E3-44910607045B}" dt="2020-12-30T17:55:54.722" v="5196" actId="20577"/>
          <ac:spMkLst>
            <pc:docMk/>
            <pc:sldMk cId="3907539477" sldId="281"/>
            <ac:spMk id="6" creationId="{CAE7BEF4-040F-4F47-8A85-F809B1F97651}"/>
          </ac:spMkLst>
        </pc:spChg>
        <pc:picChg chg="add mod">
          <ac:chgData name="Ranganathan, Raghav Krishna  (Student)" userId="37cd1483-d53b-45de-b500-04bda04e658d" providerId="ADAL" clId="{854CF1F0-F619-477C-99E3-44910607045B}" dt="2020-12-28T01:15:09.777" v="4071" actId="688"/>
          <ac:picMkLst>
            <pc:docMk/>
            <pc:sldMk cId="3907539477" sldId="281"/>
            <ac:picMk id="7" creationId="{A3A8B01B-6F45-4438-9112-33470491EE2B}"/>
          </ac:picMkLst>
        </pc:picChg>
        <pc:picChg chg="del mod">
          <ac:chgData name="Ranganathan, Raghav Krishna  (Student)" userId="37cd1483-d53b-45de-b500-04bda04e658d" providerId="ADAL" clId="{854CF1F0-F619-477C-99E3-44910607045B}" dt="2020-12-28T01:13:30.967" v="4056" actId="478"/>
          <ac:picMkLst>
            <pc:docMk/>
            <pc:sldMk cId="3907539477" sldId="281"/>
            <ac:picMk id="11268" creationId="{DA28AB79-A28C-472E-92C5-B45323669283}"/>
          </ac:picMkLst>
        </pc:picChg>
      </pc:sldChg>
      <pc:sldChg chg="add del">
        <pc:chgData name="Ranganathan, Raghav Krishna  (Student)" userId="37cd1483-d53b-45de-b500-04bda04e658d" providerId="ADAL" clId="{854CF1F0-F619-477C-99E3-44910607045B}" dt="2020-12-15T22:40:35.811" v="3181"/>
        <pc:sldMkLst>
          <pc:docMk/>
          <pc:sldMk cId="3948401360" sldId="281"/>
        </pc:sldMkLst>
      </pc:sldChg>
    </pc:docChg>
  </pc:docChgLst>
  <pc:docChgLst>
    <pc:chgData name="Ranganathan, Raghav Krishna  (Student)" userId="37cd1483-d53b-45de-b500-04bda04e658d" providerId="ADAL" clId="{3CF27038-732C-3242-A913-BA84CE8A37D0}"/>
    <pc:docChg chg="modSld">
      <pc:chgData name="Ranganathan, Raghav Krishna  (Student)" userId="37cd1483-d53b-45de-b500-04bda04e658d" providerId="ADAL" clId="{3CF27038-732C-3242-A913-BA84CE8A37D0}" dt="2024-08-25T01:23:05.791" v="19" actId="20577"/>
      <pc:docMkLst>
        <pc:docMk/>
      </pc:docMkLst>
      <pc:sldChg chg="modSp">
        <pc:chgData name="Ranganathan, Raghav Krishna  (Student)" userId="37cd1483-d53b-45de-b500-04bda04e658d" providerId="ADAL" clId="{3CF27038-732C-3242-A913-BA84CE8A37D0}" dt="2024-08-25T01:23:05.791" v="19" actId="20577"/>
        <pc:sldMkLst>
          <pc:docMk/>
          <pc:sldMk cId="2509663298" sldId="256"/>
        </pc:sldMkLst>
        <pc:spChg chg="mod">
          <ac:chgData name="Ranganathan, Raghav Krishna  (Student)" userId="37cd1483-d53b-45de-b500-04bda04e658d" providerId="ADAL" clId="{3CF27038-732C-3242-A913-BA84CE8A37D0}" dt="2024-08-25T01:23:05.791" v="19" actId="20577"/>
          <ac:spMkLst>
            <pc:docMk/>
            <pc:sldMk cId="2509663298" sldId="256"/>
            <ac:spMk id="3" creationId="{DCB9DA08-6890-45A6-B750-52B9D65F94E1}"/>
          </ac:spMkLst>
        </pc:spChg>
      </pc:sldChg>
    </pc:docChg>
  </pc:docChgLst>
  <pc:docChgLst>
    <pc:chgData name="Ranganathan, Raghav Krishna  (Student)" userId="37cd1483-d53b-45de-b500-04bda04e658d" providerId="ADAL" clId="{67A7A37A-3B17-DD45-B3A0-C369DDBC95C6}"/>
    <pc:docChg chg="custSel modSld">
      <pc:chgData name="Ranganathan, Raghav Krishna  (Student)" userId="37cd1483-d53b-45de-b500-04bda04e658d" providerId="ADAL" clId="{67A7A37A-3B17-DD45-B3A0-C369DDBC95C6}" dt="2020-12-19T22:00:41.766" v="19" actId="1076"/>
      <pc:docMkLst>
        <pc:docMk/>
      </pc:docMkLst>
      <pc:sldChg chg="addSp delSp modSp">
        <pc:chgData name="Ranganathan, Raghav Krishna  (Student)" userId="37cd1483-d53b-45de-b500-04bda04e658d" providerId="ADAL" clId="{67A7A37A-3B17-DD45-B3A0-C369DDBC95C6}" dt="2020-12-19T22:00:41.766" v="19" actId="1076"/>
        <pc:sldMkLst>
          <pc:docMk/>
          <pc:sldMk cId="188212991" sldId="280"/>
        </pc:sldMkLst>
        <pc:spChg chg="mod">
          <ac:chgData name="Ranganathan, Raghav Krishna  (Student)" userId="37cd1483-d53b-45de-b500-04bda04e658d" providerId="ADAL" clId="{67A7A37A-3B17-DD45-B3A0-C369DDBC95C6}" dt="2020-12-19T21:59:53.244" v="15" actId="20577"/>
          <ac:spMkLst>
            <pc:docMk/>
            <pc:sldMk cId="188212991" sldId="280"/>
            <ac:spMk id="5" creationId="{7AD10E07-3F70-4693-A83A-7F122462AFB3}"/>
          </ac:spMkLst>
        </pc:spChg>
        <pc:picChg chg="add mod">
          <ac:chgData name="Ranganathan, Raghav Krishna  (Student)" userId="37cd1483-d53b-45de-b500-04bda04e658d" providerId="ADAL" clId="{67A7A37A-3B17-DD45-B3A0-C369DDBC95C6}" dt="2020-12-19T22:00:41.766" v="19" actId="1076"/>
          <ac:picMkLst>
            <pc:docMk/>
            <pc:sldMk cId="188212991" sldId="280"/>
            <ac:picMk id="6" creationId="{845F64D8-EC5F-F942-AB6B-14F24A1FDC8D}"/>
          </ac:picMkLst>
        </pc:picChg>
        <pc:picChg chg="del">
          <ac:chgData name="Ranganathan, Raghav Krishna  (Student)" userId="37cd1483-d53b-45de-b500-04bda04e658d" providerId="ADAL" clId="{67A7A37A-3B17-DD45-B3A0-C369DDBC95C6}" dt="2020-12-19T21:59:13.490" v="0" actId="478"/>
          <ac:picMkLst>
            <pc:docMk/>
            <pc:sldMk cId="188212991" sldId="280"/>
            <ac:picMk id="15" creationId="{A02435C9-E653-4429-9259-CB3F991DAF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EA9B-29E1-4AC6-9A93-CFB7180EB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F2CD20-2EE6-444D-BCF6-5458AA6F9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C11AB-579E-48E5-AF08-C2AA9B4144F7}"/>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5C83FB31-E211-456C-AAF5-AC0180D1F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01AF5-739E-4428-B4A3-BAD6E820B46E}"/>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136431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B90D-44E3-4373-9D21-7726A01B8E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38F78-DFC8-4E19-BCAC-7BDF11B83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0B9EA-0D54-4CCA-B8F6-4A262EE0B35E}"/>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A9A33FAD-EF23-4F97-AD48-9A0792FA8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2F252-8EEB-4CFD-8D12-FA7996CA0168}"/>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100916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F28D0-011C-4B9B-A1CC-F8D1A60C56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0F5F99-3CEB-4A24-A7A0-E35167ED5E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7E8-7EEF-4D9A-A95A-08D961F26216}"/>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AEB3ADCF-EE7F-48B5-BD87-5C43E8268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8318E-D8C3-46F5-93F5-147506CF714E}"/>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380340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290-1ACC-423D-A555-C4C452481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3BB5A-309A-45AA-85AF-592B98869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D16AF-3A02-4607-9A2D-D75122E3E508}"/>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F2C38DAA-0F43-4BFA-8971-15073F3ED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6572A-2189-489B-9C1F-7CED6AE768E5}"/>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37073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1AD9-4DF1-4627-BFD2-7E2D04C5A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DD938-A875-4E23-B454-BCFA4E373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3FAA6-80D1-4E84-97E4-CB22BEEB87E0}"/>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9CB5BA8E-BC75-4F5B-B1B2-8E4C8B02A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06F86-7A7D-4EDD-96EB-AC2E4E613EB8}"/>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79806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00A0-867F-42ED-95EB-3237FE508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B3D19-D352-45E8-A679-8A986087F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B81802-737F-4751-81FC-9B621A8AA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70406-3FB5-4C37-81B8-BF468CBCEABB}"/>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6" name="Footer Placeholder 5">
            <a:extLst>
              <a:ext uri="{FF2B5EF4-FFF2-40B4-BE49-F238E27FC236}">
                <a16:creationId xmlns:a16="http://schemas.microsoft.com/office/drawing/2014/main" id="{B55BBA9B-E444-4000-9211-157DD3F0E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4BAEE-534B-4698-A9F1-41177F284ADF}"/>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34903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560D-AFEB-431A-8029-0573CF064E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468CF-80C5-4A75-8FA0-04E64F2A1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BE2E5-6D72-4A41-A51B-9E1903DE1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C86D2B-F2CB-4EDF-A8DD-412411DD2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B910F-EC59-42E6-B76C-4FB87B199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08622-B2C5-4C75-8DB6-920D5E448282}"/>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8" name="Footer Placeholder 7">
            <a:extLst>
              <a:ext uri="{FF2B5EF4-FFF2-40B4-BE49-F238E27FC236}">
                <a16:creationId xmlns:a16="http://schemas.microsoft.com/office/drawing/2014/main" id="{6CA0819A-98FC-4540-873E-91A02AD14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C8745A-F8CA-4B29-85DB-DC9B331B1822}"/>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370995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6E80-997A-4C8F-BF2A-17618F6688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8C03B3-1B2E-46F7-8F61-4A1281DB46A3}"/>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4" name="Footer Placeholder 3">
            <a:extLst>
              <a:ext uri="{FF2B5EF4-FFF2-40B4-BE49-F238E27FC236}">
                <a16:creationId xmlns:a16="http://schemas.microsoft.com/office/drawing/2014/main" id="{A86AC63D-7406-4BA0-96ED-DE75696544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8E89A-CEBC-48E5-8376-37EB5F8D8A82}"/>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88867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F739F-E86F-46A1-BA2D-478B5DEC8154}"/>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3" name="Footer Placeholder 2">
            <a:extLst>
              <a:ext uri="{FF2B5EF4-FFF2-40B4-BE49-F238E27FC236}">
                <a16:creationId xmlns:a16="http://schemas.microsoft.com/office/drawing/2014/main" id="{3240B2B4-0A8E-4E05-99CA-D33F44118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2C8E-F22F-4FC8-A5D7-53B0D00384CA}"/>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56452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6C00-70BC-449B-96FE-1598F2D47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7A2405-5992-4D38-8C8B-F592CB44B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42990F-5F59-4C75-A126-A20EBD20D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01135-57E4-4A98-94F5-8567D4E21500}"/>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6" name="Footer Placeholder 5">
            <a:extLst>
              <a:ext uri="{FF2B5EF4-FFF2-40B4-BE49-F238E27FC236}">
                <a16:creationId xmlns:a16="http://schemas.microsoft.com/office/drawing/2014/main" id="{CE7FB57A-A757-409A-8FF1-984FED111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B48D4-3675-4D92-9FEC-2B7B699D45DA}"/>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7882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32F0-5E90-4D3F-AD9A-B98DF196C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CB104-5728-4372-8F9E-927E23050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A19D5C-EB52-48C2-863D-95B632131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0E007-E54F-42DB-B085-1DA66809766F}"/>
              </a:ext>
            </a:extLst>
          </p:cNvPr>
          <p:cNvSpPr>
            <a:spLocks noGrp="1"/>
          </p:cNvSpPr>
          <p:nvPr>
            <p:ph type="dt" sz="half" idx="10"/>
          </p:nvPr>
        </p:nvSpPr>
        <p:spPr/>
        <p:txBody>
          <a:bodyPr/>
          <a:lstStyle/>
          <a:p>
            <a:fld id="{B656C271-4020-498B-8B0B-3655FB3F45AD}" type="datetimeFigureOut">
              <a:rPr lang="en-US" smtClean="0"/>
              <a:t>8/24/24</a:t>
            </a:fld>
            <a:endParaRPr lang="en-US"/>
          </a:p>
        </p:txBody>
      </p:sp>
      <p:sp>
        <p:nvSpPr>
          <p:cNvPr id="6" name="Footer Placeholder 5">
            <a:extLst>
              <a:ext uri="{FF2B5EF4-FFF2-40B4-BE49-F238E27FC236}">
                <a16:creationId xmlns:a16="http://schemas.microsoft.com/office/drawing/2014/main" id="{2613EADB-71BE-4459-A936-9EAF5EBA1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9D1AB-DE7B-4F1F-9F2B-39CEED4C6382}"/>
              </a:ext>
            </a:extLst>
          </p:cNvPr>
          <p:cNvSpPr>
            <a:spLocks noGrp="1"/>
          </p:cNvSpPr>
          <p:nvPr>
            <p:ph type="sldNum" sz="quarter" idx="12"/>
          </p:nvPr>
        </p:nvSpPr>
        <p:spPr/>
        <p:txBody>
          <a:bodyPr/>
          <a:lstStyle/>
          <a:p>
            <a:fld id="{FB994061-4FC3-4B3C-A089-0E480504B07A}" type="slidenum">
              <a:rPr lang="en-US" smtClean="0"/>
              <a:t>‹#›</a:t>
            </a:fld>
            <a:endParaRPr lang="en-US"/>
          </a:p>
        </p:txBody>
      </p:sp>
    </p:spTree>
    <p:extLst>
      <p:ext uri="{BB962C8B-B14F-4D97-AF65-F5344CB8AC3E}">
        <p14:creationId xmlns:p14="http://schemas.microsoft.com/office/powerpoint/2010/main" val="100483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DAAD1-6271-498A-99A7-6F36B144A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563634-D889-4126-9FA8-051841DBB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217E7-3D4F-47DB-B862-D222F53EC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6C271-4020-498B-8B0B-3655FB3F45AD}" type="datetimeFigureOut">
              <a:rPr lang="en-US" smtClean="0"/>
              <a:t>8/24/24</a:t>
            </a:fld>
            <a:endParaRPr lang="en-US"/>
          </a:p>
        </p:txBody>
      </p:sp>
      <p:sp>
        <p:nvSpPr>
          <p:cNvPr id="5" name="Footer Placeholder 4">
            <a:extLst>
              <a:ext uri="{FF2B5EF4-FFF2-40B4-BE49-F238E27FC236}">
                <a16:creationId xmlns:a16="http://schemas.microsoft.com/office/drawing/2014/main" id="{35FD2C56-1EFC-4B20-BA8C-9D1EBFAD3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A9C17D-75B6-4430-A5E8-D3633EF84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94061-4FC3-4B3C-A089-0E480504B07A}" type="slidenum">
              <a:rPr lang="en-US" smtClean="0"/>
              <a:t>‹#›</a:t>
            </a:fld>
            <a:endParaRPr lang="en-US"/>
          </a:p>
        </p:txBody>
      </p:sp>
    </p:spTree>
    <p:extLst>
      <p:ext uri="{BB962C8B-B14F-4D97-AF65-F5344CB8AC3E}">
        <p14:creationId xmlns:p14="http://schemas.microsoft.com/office/powerpoint/2010/main" val="392431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www.prlog.org/12322215-family-safety-expert-helps-protect-homes-against-internet-crime.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nwyj.org/local-news/asb-transparency-report/"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B9DA08-6890-45A6-B750-52B9D65F94E1}"/>
              </a:ext>
            </a:extLst>
          </p:cNvPr>
          <p:cNvSpPr>
            <a:spLocks noGrp="1"/>
          </p:cNvSpPr>
          <p:nvPr>
            <p:ph type="subTitle" idx="1"/>
          </p:nvPr>
        </p:nvSpPr>
        <p:spPr>
          <a:xfrm>
            <a:off x="1524000" y="3655304"/>
            <a:ext cx="9144000" cy="1655762"/>
          </a:xfrm>
        </p:spPr>
        <p:txBody>
          <a:bodyPr>
            <a:normAutofit/>
          </a:bodyPr>
          <a:lstStyle/>
          <a:p>
            <a:r>
              <a:rPr lang="en-US" sz="2800" dirty="0">
                <a:latin typeface="Arial" panose="020B0604020202020204" pitchFamily="34" charset="0"/>
                <a:cs typeface="Arial" panose="020B0604020202020204" pitchFamily="34" charset="0"/>
              </a:rPr>
              <a:t>Class 1</a:t>
            </a:r>
          </a:p>
        </p:txBody>
      </p:sp>
      <p:pic>
        <p:nvPicPr>
          <p:cNvPr id="1026" name="Picture 2">
            <a:extLst>
              <a:ext uri="{FF2B5EF4-FFF2-40B4-BE49-F238E27FC236}">
                <a16:creationId xmlns:a16="http://schemas.microsoft.com/office/drawing/2014/main" id="{437E32AC-729D-4E45-8D37-A7E2E443F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104900"/>
            <a:ext cx="93154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3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392810"/>
            <a:ext cx="9332425" cy="584775"/>
          </a:xfrm>
          <a:prstGeom prst="rect">
            <a:avLst/>
          </a:prstGeom>
        </p:spPr>
        <p:txBody>
          <a:bodyPr wrap="square">
            <a:spAutoFit/>
          </a:bodyPr>
          <a:lstStyle/>
          <a:p>
            <a:r>
              <a:rPr lang="en-US" sz="3200" dirty="0">
                <a:solidFill>
                  <a:srgbClr val="000000"/>
                </a:solidFill>
                <a:latin typeface="Arial" panose="020B0604020202020204" pitchFamily="34" charset="0"/>
              </a:rPr>
              <a:t>Python Syntax compared to other languages</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744992" y="1500499"/>
            <a:ext cx="10506708" cy="2616101"/>
          </a:xfrm>
          <a:prstGeom prst="rect">
            <a:avLst/>
          </a:prstGeom>
        </p:spPr>
        <p:txBody>
          <a:bodyPr wrap="square" numCol="1">
            <a:spAutoFit/>
          </a:bodyPr>
          <a:lstStyle/>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was designed for readability and has some similarities to the English language with influence from mathematics.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uses new lines to complete a command, as opposed to other programming languages which often use semicolons or parentheses.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relies on indentation, using whitespace, to define scope; such as the scope of loops, functions and classes. Other programming languages often use curly-brackets for this purpose.</a:t>
            </a:r>
          </a:p>
          <a:p>
            <a:pPr marL="285750" indent="-285750" fontAlgn="base">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5D7E3C6-5209-4839-BDC7-BA1AE1A92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453" y="3817399"/>
            <a:ext cx="5400310" cy="29078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B877BE-F563-45D9-BD83-8F8303C08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0974" y="3687874"/>
            <a:ext cx="3132431" cy="313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37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39281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Setting up for Python</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744992" y="1500499"/>
            <a:ext cx="10506708" cy="3662541"/>
          </a:xfrm>
          <a:prstGeom prst="rect">
            <a:avLst/>
          </a:prstGeom>
        </p:spPr>
        <p:txBody>
          <a:bodyPr wrap="square" numCol="1">
            <a:spAutoFit/>
          </a:bodyPr>
          <a:lstStyle/>
          <a:p>
            <a:r>
              <a:rPr lang="en-US" sz="2000" dirty="0">
                <a:latin typeface="Arial" panose="020B0604020202020204" pitchFamily="34" charset="0"/>
                <a:cs typeface="Arial" panose="020B0604020202020204" pitchFamily="34" charset="0"/>
              </a:rPr>
              <a:t>For this class we will be using an Online IDE called repl.it!</a:t>
            </a:r>
            <a:endParaRPr lang="en-US" sz="24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 IDE, or Integrated Development Environment, enables programmers to consolidate the different aspects of writing a computer program. </a:t>
            </a:r>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means it will help you through learning the language by providing real-time tips on what options you can put in a segment of the program. Repl.it also gives us a user interface, which you can use to test your program, and see the output. This Online IDE is completely free, and the next steps will teach you how to make an account.</a:t>
            </a:r>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solidFill>
                <a:srgbClr val="000000"/>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A5B97D1E-8168-4FDF-89A9-7E407260B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7789" y="3964089"/>
            <a:ext cx="2893911" cy="289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80">
                                          <p:stCondLst>
                                            <p:cond delay="0"/>
                                          </p:stCondLst>
                                        </p:cTn>
                                        <p:tgtEl>
                                          <p:spTgt spid="6">
                                            <p:txEl>
                                              <p:pRg st="2" end="2"/>
                                            </p:txEl>
                                          </p:spTgt>
                                        </p:tgtEl>
                                      </p:cBhvr>
                                    </p:animEffect>
                                    <p:anim calcmode="lin" valueType="num">
                                      <p:cBhvr>
                                        <p:cTn id="13"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xEl>
                                              <p:pRg st="2" end="2"/>
                                            </p:txEl>
                                          </p:spTgt>
                                        </p:tgtEl>
                                      </p:cBhvr>
                                      <p:to x="100000" y="60000"/>
                                    </p:animScale>
                                    <p:animScale>
                                      <p:cBhvr>
                                        <p:cTn id="19" dur="166" decel="50000">
                                          <p:stCondLst>
                                            <p:cond delay="676"/>
                                          </p:stCondLst>
                                        </p:cTn>
                                        <p:tgtEl>
                                          <p:spTgt spid="6">
                                            <p:txEl>
                                              <p:pRg st="2" end="2"/>
                                            </p:txEl>
                                          </p:spTgt>
                                        </p:tgtEl>
                                      </p:cBhvr>
                                      <p:to x="100000" y="100000"/>
                                    </p:animScale>
                                    <p:animScale>
                                      <p:cBhvr>
                                        <p:cTn id="20" dur="26">
                                          <p:stCondLst>
                                            <p:cond delay="1312"/>
                                          </p:stCondLst>
                                        </p:cTn>
                                        <p:tgtEl>
                                          <p:spTgt spid="6">
                                            <p:txEl>
                                              <p:pRg st="2" end="2"/>
                                            </p:txEl>
                                          </p:spTgt>
                                        </p:tgtEl>
                                      </p:cBhvr>
                                      <p:to x="100000" y="80000"/>
                                    </p:animScale>
                                    <p:animScale>
                                      <p:cBhvr>
                                        <p:cTn id="21" dur="166" decel="50000">
                                          <p:stCondLst>
                                            <p:cond delay="1338"/>
                                          </p:stCondLst>
                                        </p:cTn>
                                        <p:tgtEl>
                                          <p:spTgt spid="6">
                                            <p:txEl>
                                              <p:pRg st="2" end="2"/>
                                            </p:txEl>
                                          </p:spTgt>
                                        </p:tgtEl>
                                      </p:cBhvr>
                                      <p:to x="100000" y="100000"/>
                                    </p:animScale>
                                    <p:animScale>
                                      <p:cBhvr>
                                        <p:cTn id="22" dur="26">
                                          <p:stCondLst>
                                            <p:cond delay="1642"/>
                                          </p:stCondLst>
                                        </p:cTn>
                                        <p:tgtEl>
                                          <p:spTgt spid="6">
                                            <p:txEl>
                                              <p:pRg st="2" end="2"/>
                                            </p:txEl>
                                          </p:spTgt>
                                        </p:tgtEl>
                                      </p:cBhvr>
                                      <p:to x="100000" y="90000"/>
                                    </p:animScale>
                                    <p:animScale>
                                      <p:cBhvr>
                                        <p:cTn id="23" dur="166" decel="50000">
                                          <p:stCondLst>
                                            <p:cond delay="1668"/>
                                          </p:stCondLst>
                                        </p:cTn>
                                        <p:tgtEl>
                                          <p:spTgt spid="6">
                                            <p:txEl>
                                              <p:pRg st="2" end="2"/>
                                            </p:txEl>
                                          </p:spTgt>
                                        </p:tgtEl>
                                      </p:cBhvr>
                                      <p:to x="100000" y="100000"/>
                                    </p:animScale>
                                    <p:animScale>
                                      <p:cBhvr>
                                        <p:cTn id="24" dur="26">
                                          <p:stCondLst>
                                            <p:cond delay="1808"/>
                                          </p:stCondLst>
                                        </p:cTn>
                                        <p:tgtEl>
                                          <p:spTgt spid="6">
                                            <p:txEl>
                                              <p:pRg st="2" end="2"/>
                                            </p:txEl>
                                          </p:spTgt>
                                        </p:tgtEl>
                                      </p:cBhvr>
                                      <p:to x="100000" y="95000"/>
                                    </p:animScale>
                                    <p:animScale>
                                      <p:cBhvr>
                                        <p:cTn id="25" dur="166" decel="50000">
                                          <p:stCondLst>
                                            <p:cond delay="1834"/>
                                          </p:stCondLst>
                                        </p:cTn>
                                        <p:tgtEl>
                                          <p:spTgt spid="6">
                                            <p:txEl>
                                              <p:pRg st="2" end="2"/>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2000"/>
                                        <p:tgtEl>
                                          <p:spTgt spid="6">
                                            <p:txEl>
                                              <p:pRg st="3" end="3"/>
                                            </p:txEl>
                                          </p:spTgt>
                                        </p:tgtEl>
                                      </p:cBhvr>
                                    </p:animEffect>
                                    <p:anim calcmode="lin" valueType="num">
                                      <p:cBhvr>
                                        <p:cTn id="31" dur="2000" fill="hold"/>
                                        <p:tgtEl>
                                          <p:spTgt spid="6">
                                            <p:txEl>
                                              <p:pRg st="3" end="3"/>
                                            </p:txEl>
                                          </p:spTgt>
                                        </p:tgtEl>
                                        <p:attrNameLst>
                                          <p:attrName>ppt_w</p:attrName>
                                        </p:attrNameLst>
                                      </p:cBhvr>
                                      <p:tavLst>
                                        <p:tav tm="0" fmla="#ppt_w*sin(2.5*pi*$)">
                                          <p:val>
                                            <p:fltVal val="0"/>
                                          </p:val>
                                        </p:tav>
                                        <p:tav tm="100000">
                                          <p:val>
                                            <p:fltVal val="1"/>
                                          </p:val>
                                        </p:tav>
                                      </p:tavLst>
                                    </p:anim>
                                    <p:anim calcmode="lin" valueType="num">
                                      <p:cBhvr>
                                        <p:cTn id="32" dur="20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ppt_x"/>
                                          </p:val>
                                        </p:tav>
                                        <p:tav tm="100000">
                                          <p:val>
                                            <p:strVal val="#ppt_x"/>
                                          </p:val>
                                        </p:tav>
                                      </p:tavLst>
                                    </p:anim>
                                    <p:anim calcmode="lin" valueType="num">
                                      <p:cBhvr additive="base">
                                        <p:cTn id="3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39281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Setting up for Python (continued)</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744992" y="1500499"/>
            <a:ext cx="10506708" cy="3600986"/>
          </a:xfrm>
          <a:prstGeom prst="rect">
            <a:avLst/>
          </a:prstGeom>
        </p:spPr>
        <p:txBody>
          <a:bodyPr wrap="square" numCol="1">
            <a:spAutoFit/>
          </a:bodyPr>
          <a:lstStyle/>
          <a:p>
            <a:r>
              <a:rPr lang="en-US" dirty="0">
                <a:latin typeface="Arial" panose="020B0604020202020204" pitchFamily="34" charset="0"/>
                <a:cs typeface="Arial" panose="020B0604020202020204" pitchFamily="34" charset="0"/>
              </a:rPr>
              <a:t>First type in repl.it in the google search bar and hit enter. (please use chrome)</a:t>
            </a:r>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Click on Sign Up in the top right corner… </a:t>
            </a:r>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Click on Sign up with google and sign up with personal google account or something else. </a:t>
            </a:r>
          </a:p>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Once you have signed in… send me your username in the teams chat…. and I will add you to a team.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Once you have completed the steps …. Raise your hand.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Once all hands are raised, we will move on.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567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 calcmode="lin" valueType="num">
                                      <p:cBhvr>
                                        <p:cTn id="39"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42" dur="10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 calcmode="lin" valueType="num">
                                      <p:cBhvr>
                                        <p:cTn id="47"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48"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49" dur="1000" fill="hold"/>
                                        <p:tgtEl>
                                          <p:spTgt spid="6">
                                            <p:txEl>
                                              <p:pRg st="7" end="7"/>
                                            </p:txEl>
                                          </p:spTgt>
                                        </p:tgtEl>
                                        <p:attrNameLst>
                                          <p:attrName>style.rotation</p:attrName>
                                        </p:attrNameLst>
                                      </p:cBhvr>
                                      <p:tavLst>
                                        <p:tav tm="0">
                                          <p:val>
                                            <p:fltVal val="90"/>
                                          </p:val>
                                        </p:tav>
                                        <p:tav tm="100000">
                                          <p:val>
                                            <p:fltVal val="0"/>
                                          </p:val>
                                        </p:tav>
                                      </p:tavLst>
                                    </p:anim>
                                    <p:animEffect transition="in" filter="fade">
                                      <p:cBhvr>
                                        <p:cTn id="50"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CDDBA5-6345-4683-A298-BD37D1CD3502}"/>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2" name="Rectangle 1">
            <a:extLst>
              <a:ext uri="{FF2B5EF4-FFF2-40B4-BE49-F238E27FC236}">
                <a16:creationId xmlns:a16="http://schemas.microsoft.com/office/drawing/2014/main" id="{DA1FAC45-9A33-40D9-9B54-4B44AEE830C1}"/>
              </a:ext>
            </a:extLst>
          </p:cNvPr>
          <p:cNvSpPr/>
          <p:nvPr/>
        </p:nvSpPr>
        <p:spPr>
          <a:xfrm>
            <a:off x="3048000" y="1538030"/>
            <a:ext cx="6096000" cy="2554545"/>
          </a:xfrm>
          <a:prstGeom prst="rect">
            <a:avLst/>
          </a:prstGeom>
        </p:spPr>
        <p:txBody>
          <a:bodyPr>
            <a:spAutoFit/>
          </a:bodyPr>
          <a:lstStyle/>
          <a:p>
            <a:pPr algn="ctr"/>
            <a:r>
              <a:rPr lang="en-US" sz="4000" dirty="0">
                <a:solidFill>
                  <a:srgbClr val="000000"/>
                </a:solidFill>
                <a:latin typeface="Arial" panose="020B0604020202020204" pitchFamily="34" charset="0"/>
                <a:cs typeface="Arial" panose="020B0604020202020204" pitchFamily="34" charset="0"/>
              </a:rPr>
              <a:t>Time to learn some Python!</a:t>
            </a:r>
            <a:endParaRPr lang="en-US" sz="4000" dirty="0">
              <a:latin typeface="Arial" panose="020B0604020202020204" pitchFamily="34" charset="0"/>
              <a:cs typeface="Arial" panose="020B0604020202020204" pitchFamily="34" charset="0"/>
            </a:endParaRPr>
          </a:p>
          <a:p>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pic>
        <p:nvPicPr>
          <p:cNvPr id="6" name="Picture 6">
            <a:extLst>
              <a:ext uri="{FF2B5EF4-FFF2-40B4-BE49-F238E27FC236}">
                <a16:creationId xmlns:a16="http://schemas.microsoft.com/office/drawing/2014/main" id="{1B393EC9-8619-4068-8C26-ACBBC3BEF8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8930570" y="3067050"/>
            <a:ext cx="3356078" cy="36917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CE34985-E59C-4E1F-A37F-D9DD6B906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 y="3067050"/>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4002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Data-Types (Text)</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446841" y="1332157"/>
            <a:ext cx="10506708" cy="6124754"/>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There are 7 types of data-types. And 4 basic ones, which we will review in this course. </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look at the first one, Text Datatype.</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 only one datatype in this category… </a:t>
            </a:r>
          </a:p>
          <a:p>
            <a:endParaRPr lang="en-US" sz="32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String</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I’ll switch over to repl.it and brief over it. </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 me also show you how to make a repl in repl.it. Follow along!</a:t>
            </a:r>
            <a:endParaRPr lang="en-US" sz="3200" dirty="0">
              <a:latin typeface="Arial" panose="020B0604020202020204" pitchFamily="34" charset="0"/>
              <a:cs typeface="Arial" panose="020B0604020202020204" pitchFamily="34" charset="0"/>
            </a:endParaRPr>
          </a:p>
          <a:p>
            <a:br>
              <a:rPr lang="en-US" sz="3200" dirty="0">
                <a:latin typeface="Arial" panose="020B0604020202020204" pitchFamily="34" charset="0"/>
                <a:cs typeface="Arial" panose="020B0604020202020204" pitchFamily="34" charset="0"/>
              </a:rPr>
            </a:br>
            <a:endParaRPr lang="en-US" sz="3200" dirty="0">
              <a:solidFill>
                <a:srgbClr val="000000"/>
              </a:solidFill>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075BA77B-F12D-41D4-96FE-2D30C382D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60921" y="1556783"/>
            <a:ext cx="4210974" cy="428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837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 calcmode="lin" valueType="num">
                                      <p:cBhvr additive="base">
                                        <p:cTn id="22"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arn(inVertic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barn(inVertical)">
                                      <p:cBhvr>
                                        <p:cTn id="3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Data-Types (Numeric)</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446841" y="1332157"/>
            <a:ext cx="10506708" cy="6494085"/>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that you know the text data-type and know how to make a project… let’s see numeric data-types.</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are three datatypes in this category… </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Integer, Float, and Complex.</a:t>
            </a:r>
          </a:p>
          <a:p>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won’t see complex today… because it’s…</a:t>
            </a:r>
          </a:p>
          <a:p>
            <a:r>
              <a:rPr lang="en-US" sz="2400" dirty="0">
                <a:latin typeface="Arial" panose="020B0604020202020204" pitchFamily="34" charset="0"/>
                <a:cs typeface="Arial" panose="020B0604020202020204" pitchFamily="34" charset="0"/>
              </a:rPr>
              <a:t>a little…</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COMPLEX. (sorry bad pun)</a:t>
            </a:r>
          </a:p>
          <a:p>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see these in repl.it!</a:t>
            </a:r>
          </a:p>
          <a:p>
            <a:endParaRPr lang="en-US" sz="24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br>
              <a:rPr lang="en-US" sz="3200" dirty="0">
                <a:latin typeface="Arial" panose="020B0604020202020204" pitchFamily="34" charset="0"/>
                <a:cs typeface="Arial" panose="020B0604020202020204" pitchFamily="34" charset="0"/>
              </a:rPr>
            </a:br>
            <a:endParaRPr lang="en-US" sz="3200" dirty="0">
              <a:solidFill>
                <a:srgbClr val="000000"/>
              </a:solidFill>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1CB87901-0E26-405F-BDC7-85108490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267" y="1717694"/>
            <a:ext cx="5002702" cy="5002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645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 calcmode="lin" valueType="num">
                                      <p:cBhvr>
                                        <p:cTn id="17" dur="1000" fill="hold"/>
                                        <p:tgtEl>
                                          <p:spTgt spid="10242"/>
                                        </p:tgtEl>
                                        <p:attrNameLst>
                                          <p:attrName>ppt_w</p:attrName>
                                        </p:attrNameLst>
                                      </p:cBhvr>
                                      <p:tavLst>
                                        <p:tav tm="0">
                                          <p:val>
                                            <p:fltVal val="0"/>
                                          </p:val>
                                        </p:tav>
                                        <p:tav tm="100000">
                                          <p:val>
                                            <p:strVal val="#ppt_w"/>
                                          </p:val>
                                        </p:tav>
                                      </p:tavLst>
                                    </p:anim>
                                    <p:anim calcmode="lin" valueType="num">
                                      <p:cBhvr>
                                        <p:cTn id="18" dur="1000" fill="hold"/>
                                        <p:tgtEl>
                                          <p:spTgt spid="10242"/>
                                        </p:tgtEl>
                                        <p:attrNameLst>
                                          <p:attrName>ppt_h</p:attrName>
                                        </p:attrNameLst>
                                      </p:cBhvr>
                                      <p:tavLst>
                                        <p:tav tm="0">
                                          <p:val>
                                            <p:fltVal val="0"/>
                                          </p:val>
                                        </p:tav>
                                        <p:tav tm="100000">
                                          <p:val>
                                            <p:strVal val="#ppt_h"/>
                                          </p:val>
                                        </p:tav>
                                      </p:tavLst>
                                    </p:anim>
                                    <p:anim calcmode="lin" valueType="num">
                                      <p:cBhvr>
                                        <p:cTn id="19" dur="1000" fill="hold"/>
                                        <p:tgtEl>
                                          <p:spTgt spid="10242"/>
                                        </p:tgtEl>
                                        <p:attrNameLst>
                                          <p:attrName>style.rotation</p:attrName>
                                        </p:attrNameLst>
                                      </p:cBhvr>
                                      <p:tavLst>
                                        <p:tav tm="0">
                                          <p:val>
                                            <p:fltVal val="90"/>
                                          </p:val>
                                        </p:tav>
                                        <p:tav tm="100000">
                                          <p:val>
                                            <p:fltVal val="0"/>
                                          </p:val>
                                        </p:tav>
                                      </p:tavLst>
                                    </p:anim>
                                    <p:animEffect transition="in" filter="fade">
                                      <p:cBhvr>
                                        <p:cTn id="20" dur="1000"/>
                                        <p:tgtEl>
                                          <p:spTgt spid="1024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barn(inVertical)">
                                      <p:cBhvr>
                                        <p:cTn id="49"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Data-Types (Sequence)</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446841" y="1332157"/>
            <a:ext cx="10506708" cy="6494085"/>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that you know the numeric data-types …. let’s see sequence data-types.</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are three datatypes in this category… </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Tuple, List, Range. </a:t>
            </a:r>
          </a:p>
          <a:p>
            <a:r>
              <a:rPr lang="en-US" sz="2400" dirty="0">
                <a:latin typeface="Arial" panose="020B0604020202020204" pitchFamily="34" charset="0"/>
                <a:cs typeface="Arial" panose="020B0604020202020204" pitchFamily="34" charset="0"/>
              </a:rPr>
              <a:t>Range will not be reviewed in this class. </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go and brief these in repl.it. </a:t>
            </a:r>
          </a:p>
          <a:p>
            <a:endParaRPr lang="en-US" sz="24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br>
              <a:rPr lang="en-US" sz="3200" dirty="0">
                <a:latin typeface="Arial" panose="020B0604020202020204" pitchFamily="34" charset="0"/>
                <a:cs typeface="Arial" panose="020B0604020202020204" pitchFamily="34" charset="0"/>
              </a:rPr>
            </a:br>
            <a:endParaRPr lang="en-US" sz="3200" dirty="0">
              <a:solidFill>
                <a:srgbClr val="000000"/>
              </a:solidFill>
              <a:latin typeface="Arial" panose="020B0604020202020204" pitchFamily="34" charset="0"/>
              <a:cs typeface="Arial" panose="020B0604020202020204" pitchFamily="34" charset="0"/>
            </a:endParaRPr>
          </a:p>
        </p:txBody>
      </p:sp>
      <p:pic>
        <p:nvPicPr>
          <p:cNvPr id="11268" name="Picture 4">
            <a:extLst>
              <a:ext uri="{FF2B5EF4-FFF2-40B4-BE49-F238E27FC236}">
                <a16:creationId xmlns:a16="http://schemas.microsoft.com/office/drawing/2014/main" id="{DA28AB79-A28C-472E-92C5-B45323669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230" y="2314393"/>
            <a:ext cx="4046830" cy="404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13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2000"/>
                                        <p:tgtEl>
                                          <p:spTgt spid="6">
                                            <p:txEl>
                                              <p:pRg st="2" end="2"/>
                                            </p:txEl>
                                          </p:spTgt>
                                        </p:tgtEl>
                                      </p:cBhvr>
                                    </p:animEffect>
                                    <p:anim calcmode="lin" valueType="num">
                                      <p:cBhvr>
                                        <p:cTn id="15" dur="2000" fill="hold"/>
                                        <p:tgtEl>
                                          <p:spTgt spid="6">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1268"/>
                                        </p:tgtEl>
                                        <p:attrNameLst>
                                          <p:attrName>style.visibility</p:attrName>
                                        </p:attrNameLst>
                                      </p:cBhvr>
                                      <p:to>
                                        <p:strVal val="visible"/>
                                      </p:to>
                                    </p:set>
                                    <p:animEffect transition="in" filter="wipe(down)">
                                      <p:cBhvr>
                                        <p:cTn id="31" dur="580">
                                          <p:stCondLst>
                                            <p:cond delay="0"/>
                                          </p:stCondLst>
                                        </p:cTn>
                                        <p:tgtEl>
                                          <p:spTgt spid="11268"/>
                                        </p:tgtEl>
                                      </p:cBhvr>
                                    </p:animEffect>
                                    <p:anim calcmode="lin" valueType="num">
                                      <p:cBhvr>
                                        <p:cTn id="32" dur="1822" tmFilter="0,0; 0.14,0.36; 0.43,0.73; 0.71,0.91; 1.0,1.0">
                                          <p:stCondLst>
                                            <p:cond delay="0"/>
                                          </p:stCondLst>
                                        </p:cTn>
                                        <p:tgtEl>
                                          <p:spTgt spid="1126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126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126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126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1268"/>
                                        </p:tgtEl>
                                        <p:attrNameLst>
                                          <p:attrName>ppt_y</p:attrName>
                                        </p:attrNameLst>
                                      </p:cBhvr>
                                      <p:tavLst>
                                        <p:tav tm="0" fmla="#ppt_y-sin(pi*$)/81">
                                          <p:val>
                                            <p:fltVal val="0"/>
                                          </p:val>
                                        </p:tav>
                                        <p:tav tm="100000">
                                          <p:val>
                                            <p:fltVal val="1"/>
                                          </p:val>
                                        </p:tav>
                                      </p:tavLst>
                                    </p:anim>
                                    <p:animScale>
                                      <p:cBhvr>
                                        <p:cTn id="37" dur="26">
                                          <p:stCondLst>
                                            <p:cond delay="650"/>
                                          </p:stCondLst>
                                        </p:cTn>
                                        <p:tgtEl>
                                          <p:spTgt spid="11268"/>
                                        </p:tgtEl>
                                      </p:cBhvr>
                                      <p:to x="100000" y="60000"/>
                                    </p:animScale>
                                    <p:animScale>
                                      <p:cBhvr>
                                        <p:cTn id="38" dur="166" decel="50000">
                                          <p:stCondLst>
                                            <p:cond delay="676"/>
                                          </p:stCondLst>
                                        </p:cTn>
                                        <p:tgtEl>
                                          <p:spTgt spid="11268"/>
                                        </p:tgtEl>
                                      </p:cBhvr>
                                      <p:to x="100000" y="100000"/>
                                    </p:animScale>
                                    <p:animScale>
                                      <p:cBhvr>
                                        <p:cTn id="39" dur="26">
                                          <p:stCondLst>
                                            <p:cond delay="1312"/>
                                          </p:stCondLst>
                                        </p:cTn>
                                        <p:tgtEl>
                                          <p:spTgt spid="11268"/>
                                        </p:tgtEl>
                                      </p:cBhvr>
                                      <p:to x="100000" y="80000"/>
                                    </p:animScale>
                                    <p:animScale>
                                      <p:cBhvr>
                                        <p:cTn id="40" dur="166" decel="50000">
                                          <p:stCondLst>
                                            <p:cond delay="1338"/>
                                          </p:stCondLst>
                                        </p:cTn>
                                        <p:tgtEl>
                                          <p:spTgt spid="11268"/>
                                        </p:tgtEl>
                                      </p:cBhvr>
                                      <p:to x="100000" y="100000"/>
                                    </p:animScale>
                                    <p:animScale>
                                      <p:cBhvr>
                                        <p:cTn id="41" dur="26">
                                          <p:stCondLst>
                                            <p:cond delay="1642"/>
                                          </p:stCondLst>
                                        </p:cTn>
                                        <p:tgtEl>
                                          <p:spTgt spid="11268"/>
                                        </p:tgtEl>
                                      </p:cBhvr>
                                      <p:to x="100000" y="90000"/>
                                    </p:animScale>
                                    <p:animScale>
                                      <p:cBhvr>
                                        <p:cTn id="42" dur="166" decel="50000">
                                          <p:stCondLst>
                                            <p:cond delay="1668"/>
                                          </p:stCondLst>
                                        </p:cTn>
                                        <p:tgtEl>
                                          <p:spTgt spid="11268"/>
                                        </p:tgtEl>
                                      </p:cBhvr>
                                      <p:to x="100000" y="100000"/>
                                    </p:animScale>
                                    <p:animScale>
                                      <p:cBhvr>
                                        <p:cTn id="43" dur="26">
                                          <p:stCondLst>
                                            <p:cond delay="1808"/>
                                          </p:stCondLst>
                                        </p:cTn>
                                        <p:tgtEl>
                                          <p:spTgt spid="11268"/>
                                        </p:tgtEl>
                                      </p:cBhvr>
                                      <p:to x="100000" y="95000"/>
                                    </p:animScale>
                                    <p:animScale>
                                      <p:cBhvr>
                                        <p:cTn id="44" dur="166" decel="50000">
                                          <p:stCondLst>
                                            <p:cond delay="1834"/>
                                          </p:stCondLst>
                                        </p:cTn>
                                        <p:tgtEl>
                                          <p:spTgt spid="1126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fade">
                                      <p:cBhvr>
                                        <p:cTn id="49"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Data-Types (Boolean)</a:t>
            </a:r>
          </a:p>
        </p:txBody>
      </p:sp>
      <p:sp>
        <p:nvSpPr>
          <p:cNvPr id="3" name="Rectangle 2">
            <a:extLst>
              <a:ext uri="{FF2B5EF4-FFF2-40B4-BE49-F238E27FC236}">
                <a16:creationId xmlns:a16="http://schemas.microsoft.com/office/drawing/2014/main" id="{058C9764-4257-48FD-A9EA-707DBD42CBF9}"/>
              </a:ext>
            </a:extLst>
          </p:cNvPr>
          <p:cNvSpPr/>
          <p:nvPr/>
        </p:nvSpPr>
        <p:spPr>
          <a:xfrm>
            <a:off x="442020" y="1728599"/>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446841" y="1332157"/>
            <a:ext cx="10506708" cy="5386090"/>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Let’s see Boolean now. </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 only 1 datatype in this category… </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Boolean</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go and brief over it in repl.it. </a:t>
            </a:r>
          </a:p>
          <a:p>
            <a:endParaRPr lang="en-US" sz="24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br>
              <a:rPr lang="en-US" sz="3200" dirty="0">
                <a:latin typeface="Arial" panose="020B0604020202020204" pitchFamily="34" charset="0"/>
                <a:cs typeface="Arial" panose="020B0604020202020204" pitchFamily="34" charset="0"/>
              </a:rPr>
            </a:br>
            <a:endParaRPr lang="en-US" sz="3200" dirty="0">
              <a:solidFill>
                <a:srgbClr val="0000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A3A8B01B-6F45-4438-9112-33470491E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19109" y="2129861"/>
            <a:ext cx="4587530" cy="467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394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2000"/>
                                        <p:tgtEl>
                                          <p:spTgt spid="6">
                                            <p:txEl>
                                              <p:pRg st="2" end="2"/>
                                            </p:txEl>
                                          </p:spTgt>
                                        </p:tgtEl>
                                      </p:cBhvr>
                                    </p:animEffect>
                                    <p:anim calcmode="lin" valueType="num">
                                      <p:cBhvr>
                                        <p:cTn id="8" dur="2000" fill="hold"/>
                                        <p:tgtEl>
                                          <p:spTgt spid="6">
                                            <p:txEl>
                                              <p:pRg st="2" end="2"/>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2000"/>
                                        <p:tgtEl>
                                          <p:spTgt spid="6">
                                            <p:txEl>
                                              <p:pRg st="0" end="0"/>
                                            </p:txEl>
                                          </p:spTgt>
                                        </p:tgtEl>
                                      </p:cBhvr>
                                    </p:animEffect>
                                    <p:anim calcmode="lin" valueType="num">
                                      <p:cBhvr>
                                        <p:cTn id="15"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More Data-Types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569650" y="1573835"/>
            <a:ext cx="11175508" cy="2123658"/>
          </a:xfrm>
          <a:prstGeom prst="rect">
            <a:avLst/>
          </a:prstGeom>
        </p:spPr>
        <p:txBody>
          <a:bodyPr wrap="square" numCol="1">
            <a:spAutoFit/>
          </a:bodyPr>
          <a:lstStyle/>
          <a:p>
            <a:pPr algn="ctr"/>
            <a:r>
              <a:rPr lang="en-US" sz="2000" dirty="0">
                <a:latin typeface="Arial" panose="020B0604020202020204" pitchFamily="34" charset="0"/>
                <a:cs typeface="Arial" panose="020B0604020202020204" pitchFamily="34" charset="0"/>
              </a:rPr>
              <a:t>We have just briefed over the basic datatypes. There is a lot more to learn. We will learn these throughout the course and a lot more. This is bound to help you get started on python. Now let’s review HW. </a:t>
            </a:r>
            <a:endParaRPr lang="en-US" sz="3600" dirty="0">
              <a:latin typeface="Arial" panose="020B0604020202020204" pitchFamily="34" charset="0"/>
              <a:cs typeface="Arial" panose="020B0604020202020204" pitchFamily="34" charset="0"/>
            </a:endParaRPr>
          </a:p>
          <a:p>
            <a:pPr algn="ctr"/>
            <a:br>
              <a:rPr lang="en-US" sz="3600" dirty="0">
                <a:latin typeface="Arial" panose="020B0604020202020204" pitchFamily="34" charset="0"/>
                <a:cs typeface="Arial" panose="020B0604020202020204" pitchFamily="34" charset="0"/>
              </a:rPr>
            </a:br>
            <a:endParaRPr lang="en-US" sz="3600"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E9336991-9EFF-4B28-961D-112C6F9E14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36" t="45352" r="7575"/>
          <a:stretch/>
        </p:blipFill>
        <p:spPr bwMode="auto">
          <a:xfrm>
            <a:off x="4333782" y="2635664"/>
            <a:ext cx="3647243" cy="323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677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DC374C-F6B8-4BDF-8309-90E8A21F70FB}"/>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Homework</a:t>
            </a:r>
          </a:p>
        </p:txBody>
      </p:sp>
      <p:pic>
        <p:nvPicPr>
          <p:cNvPr id="3" name="Picture 6">
            <a:extLst>
              <a:ext uri="{FF2B5EF4-FFF2-40B4-BE49-F238E27FC236}">
                <a16:creationId xmlns:a16="http://schemas.microsoft.com/office/drawing/2014/main" id="{F529C9CD-F401-4D21-8B17-679F4CB88D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AD10E07-3F70-4693-A83A-7F122462AFB3}"/>
              </a:ext>
            </a:extLst>
          </p:cNvPr>
          <p:cNvSpPr/>
          <p:nvPr/>
        </p:nvSpPr>
        <p:spPr>
          <a:xfrm>
            <a:off x="1129591" y="1545221"/>
            <a:ext cx="6096000" cy="2585323"/>
          </a:xfrm>
          <a:prstGeom prst="rect">
            <a:avLst/>
          </a:prstGeom>
        </p:spPr>
        <p:txBody>
          <a:bodyPr>
            <a:spAutoFit/>
          </a:bodyPr>
          <a:lstStyle/>
          <a:p>
            <a:r>
              <a:rPr lang="en-US" dirty="0">
                <a:latin typeface="Arial" panose="020B0604020202020204" pitchFamily="34" charset="0"/>
                <a:cs typeface="Arial" panose="020B0604020202020204" pitchFamily="34" charset="0"/>
              </a:rPr>
              <a:t>I know that all of you </a:t>
            </a:r>
            <a:r>
              <a:rPr lang="en-US" b="1" dirty="0">
                <a:latin typeface="Arial" panose="020B0604020202020204" pitchFamily="34" charset="0"/>
                <a:cs typeface="Arial" panose="020B0604020202020204" pitchFamily="34" charset="0"/>
              </a:rPr>
              <a:t>totally</a:t>
            </a:r>
            <a:r>
              <a:rPr lang="en-US" dirty="0">
                <a:latin typeface="Arial" panose="020B0604020202020204" pitchFamily="34" charset="0"/>
                <a:cs typeface="Arial" panose="020B0604020202020204" pitchFamily="34" charset="0"/>
              </a:rPr>
              <a:t> enjoy doing Homework.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But we have got to have it so I can see how much you have progressed.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Let’s review the HW for this class. And let me explain how you will submit it. </a:t>
            </a:r>
          </a:p>
        </p:txBody>
      </p:sp>
      <p:pic>
        <p:nvPicPr>
          <p:cNvPr id="6" name="Picture 5">
            <a:extLst>
              <a:ext uri="{FF2B5EF4-FFF2-40B4-BE49-F238E27FC236}">
                <a16:creationId xmlns:a16="http://schemas.microsoft.com/office/drawing/2014/main" id="{845F64D8-EC5F-F942-AB6B-14F24A1FDC8D}"/>
              </a:ext>
            </a:extLst>
          </p:cNvPr>
          <p:cNvPicPr>
            <a:picLocks noChangeAspect="1"/>
          </p:cNvPicPr>
          <p:nvPr/>
        </p:nvPicPr>
        <p:blipFill>
          <a:blip r:embed="rId3"/>
          <a:stretch>
            <a:fillRect/>
          </a:stretch>
        </p:blipFill>
        <p:spPr>
          <a:xfrm>
            <a:off x="7456314" y="2191982"/>
            <a:ext cx="3606095" cy="3606095"/>
          </a:xfrm>
          <a:prstGeom prst="rect">
            <a:avLst/>
          </a:prstGeom>
        </p:spPr>
      </p:pic>
    </p:spTree>
    <p:extLst>
      <p:ext uri="{BB962C8B-B14F-4D97-AF65-F5344CB8AC3E}">
        <p14:creationId xmlns:p14="http://schemas.microsoft.com/office/powerpoint/2010/main" val="18821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BA7C48B-1A96-4798-B3AC-1220CEE76A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7621290" y="239696"/>
            <a:ext cx="2841107" cy="31252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78B98E-77CC-4694-A573-9258DD280487}"/>
              </a:ext>
            </a:extLst>
          </p:cNvPr>
          <p:cNvSpPr/>
          <p:nvPr/>
        </p:nvSpPr>
        <p:spPr>
          <a:xfrm>
            <a:off x="5891687" y="3429000"/>
            <a:ext cx="6096000" cy="1384995"/>
          </a:xfrm>
          <a:prstGeom prst="rect">
            <a:avLst/>
          </a:prstGeom>
        </p:spPr>
        <p:txBody>
          <a:bodyPr>
            <a:spAutoFit/>
          </a:bodyPr>
          <a:lstStyle/>
          <a:p>
            <a:pPr algn="ctr"/>
            <a:r>
              <a:rPr lang="en-US" sz="2800" dirty="0">
                <a:solidFill>
                  <a:srgbClr val="595959"/>
                </a:solidFill>
                <a:latin typeface="Arial" panose="020B0604020202020204" pitchFamily="34" charset="0"/>
              </a:rPr>
              <a:t>Thank you for joining!</a:t>
            </a:r>
            <a:endParaRPr lang="en-US" sz="2800" b="0" dirty="0">
              <a:effectLst/>
            </a:endParaRPr>
          </a:p>
          <a:p>
            <a:br>
              <a:rPr lang="en-US" sz="2800" dirty="0"/>
            </a:br>
            <a:endParaRPr lang="en-US" sz="2800" dirty="0"/>
          </a:p>
        </p:txBody>
      </p:sp>
      <p:pic>
        <p:nvPicPr>
          <p:cNvPr id="2056" name="Picture 8">
            <a:extLst>
              <a:ext uri="{FF2B5EF4-FFF2-40B4-BE49-F238E27FC236}">
                <a16:creationId xmlns:a16="http://schemas.microsoft.com/office/drawing/2014/main" id="{84363A17-B38A-4C23-B15C-B9E27383C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65" y="672482"/>
            <a:ext cx="5513035" cy="551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879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Thank You!</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112667" y="3279097"/>
            <a:ext cx="3167833" cy="3484658"/>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58547E62-B7ED-4E72-A062-EE213E03E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572" y="720657"/>
            <a:ext cx="4886519" cy="488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066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arn(inVertical)">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6096000" cy="1569660"/>
          </a:xfrm>
          <a:prstGeom prst="rect">
            <a:avLst/>
          </a:prstGeom>
        </p:spPr>
        <p:txBody>
          <a:bodyPr>
            <a:spAutoFit/>
          </a:bodyPr>
          <a:lstStyle/>
          <a:p>
            <a:r>
              <a:rPr lang="en-US" sz="3200" dirty="0">
                <a:solidFill>
                  <a:srgbClr val="000000"/>
                </a:solidFill>
                <a:latin typeface="Arial" panose="020B0604020202020204" pitchFamily="34" charset="0"/>
              </a:rPr>
              <a:t>About Me</a:t>
            </a:r>
            <a:endParaRPr lang="en-US" sz="3200" b="0" dirty="0">
              <a:effectLst/>
            </a:endParaRPr>
          </a:p>
          <a:p>
            <a:br>
              <a:rPr lang="en-US" sz="3200" dirty="0"/>
            </a:b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5492319" cy="4031873"/>
          </a:xfrm>
          <a:prstGeom prst="rect">
            <a:avLst/>
          </a:prstGeom>
        </p:spPr>
        <p:txBody>
          <a:bodyPr wrap="square">
            <a:spAutoFit/>
          </a:bodyPr>
          <a:lstStyle/>
          <a:p>
            <a:pPr>
              <a:spcAft>
                <a:spcPts val="1600"/>
              </a:spcAft>
            </a:pPr>
            <a:r>
              <a:rPr lang="en-US" dirty="0">
                <a:solidFill>
                  <a:srgbClr val="595959"/>
                </a:solidFill>
                <a:latin typeface="Arial" panose="020B0604020202020204" pitchFamily="34" charset="0"/>
              </a:rPr>
              <a:t>My name is Raghav Krishna Ranganathan. Most people call me Raghav, but you guys can call me RK. </a:t>
            </a:r>
          </a:p>
          <a:p>
            <a:pPr>
              <a:spcAft>
                <a:spcPts val="1600"/>
              </a:spcAft>
            </a:pPr>
            <a:r>
              <a:rPr lang="en-US" dirty="0">
                <a:solidFill>
                  <a:srgbClr val="595959"/>
                </a:solidFill>
                <a:latin typeface="Arial" panose="020B0604020202020204" pitchFamily="34" charset="0"/>
              </a:rPr>
              <a:t>I am an 8th Grader at Odle Middle School, and I live in Bellevue, Washington, USA. I love coding and spend pretty much 3 hours a day coding and making new programming, and now that I’m teaching you guys, it probably a lot more! I’m very talkative, so bear with me.</a:t>
            </a:r>
          </a:p>
          <a:p>
            <a:pPr>
              <a:spcAft>
                <a:spcPts val="1600"/>
              </a:spcAft>
            </a:pPr>
            <a:r>
              <a:rPr lang="en-US" dirty="0">
                <a:solidFill>
                  <a:srgbClr val="595959"/>
                </a:solidFill>
                <a:latin typeface="Arial" panose="020B0604020202020204" pitchFamily="34" charset="0"/>
              </a:rPr>
              <a:t> I am so excited to teach you guys!</a:t>
            </a:r>
            <a:endParaRPr lang="en-US" b="0" dirty="0">
              <a:effectLst/>
            </a:endParaRPr>
          </a:p>
          <a:p>
            <a:br>
              <a:rPr lang="en-US" dirty="0"/>
            </a:br>
            <a:endParaRPr lang="en-US" dirty="0"/>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1E4E7C1-9C8A-43A9-B6CC-353A32404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42" y="1564689"/>
            <a:ext cx="3728621" cy="37286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6E0375-CC6B-4E31-9458-6EAA801807E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6000" y="48295"/>
            <a:ext cx="2381250" cy="2381250"/>
          </a:xfrm>
          <a:prstGeom prst="rect">
            <a:avLst/>
          </a:prstGeom>
        </p:spPr>
      </p:pic>
      <p:pic>
        <p:nvPicPr>
          <p:cNvPr id="8" name="Picture 7">
            <a:extLst>
              <a:ext uri="{FF2B5EF4-FFF2-40B4-BE49-F238E27FC236}">
                <a16:creationId xmlns:a16="http://schemas.microsoft.com/office/drawing/2014/main" id="{FB3AE8C8-2E06-4A54-8A73-5A3E71C3CC8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391051" y="4233909"/>
            <a:ext cx="2624091" cy="2624091"/>
          </a:xfrm>
          <a:prstGeom prst="rect">
            <a:avLst/>
          </a:prstGeom>
        </p:spPr>
      </p:pic>
    </p:spTree>
    <p:extLst>
      <p:ext uri="{BB962C8B-B14F-4D97-AF65-F5344CB8AC3E}">
        <p14:creationId xmlns:p14="http://schemas.microsoft.com/office/powerpoint/2010/main" val="21077713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6096000" cy="584775"/>
          </a:xfrm>
          <a:prstGeom prst="rect">
            <a:avLst/>
          </a:prstGeom>
        </p:spPr>
        <p:txBody>
          <a:bodyPr>
            <a:spAutoFit/>
          </a:bodyPr>
          <a:lstStyle/>
          <a:p>
            <a:r>
              <a:rPr lang="en-US" sz="3200" dirty="0">
                <a:solidFill>
                  <a:srgbClr val="000000"/>
                </a:solidFill>
                <a:latin typeface="Arial" panose="020B0604020202020204" pitchFamily="34" charset="0"/>
              </a:rPr>
              <a:t>Class Rules and Quick Briefing</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243380"/>
            <a:ext cx="10978720" cy="5909310"/>
          </a:xfrm>
          <a:prstGeom prst="rect">
            <a:avLst/>
          </a:prstGeom>
        </p:spPr>
        <p:txBody>
          <a:bodyPr wrap="square">
            <a:spAutoFit/>
          </a:bodyPr>
          <a:lstStyle/>
          <a:p>
            <a:r>
              <a:rPr lang="en-US" dirty="0">
                <a:latin typeface="Arial" panose="020B0604020202020204" pitchFamily="34" charset="0"/>
                <a:cs typeface="Arial" panose="020B0604020202020204" pitchFamily="34" charset="0"/>
              </a:rPr>
              <a:t>I’m not really a rules kind of guy, but there are some things you must follow and know. </a:t>
            </a:r>
          </a:p>
          <a:p>
            <a:endParaRPr lang="en-US" b="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Classes will have Classwork, and Homework. At the last week, I will assign a final HW project which will test all their skills. I expect you to finish your HW. It is the only way I can assess you out of class. If you don’t complete the HW, it will be very hard for you to progress in class, and I will not be able to help you catch up. All HW will be submitted on Teams. Assignments will be posted in the assignments channel. You will submit assignments in the private assignments channel between you and me that is named as “Assignments (Your Name)”. </a:t>
            </a:r>
          </a:p>
          <a:p>
            <a:endParaRPr lang="en-US" b="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have a question… PLEASE raise your hand. We will be using Teams… so you have the option to do that. If you have a personal question, please private chat me on Teams.</a:t>
            </a:r>
            <a:endParaRPr lang="en-US" b="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 side chatter. And no side chatting either. </a:t>
            </a:r>
            <a:r>
              <a:rPr lang="en-US">
                <a:latin typeface="Arial" panose="020B0604020202020204" pitchFamily="34" charset="0"/>
                <a:cs typeface="Arial" panose="020B0604020202020204" pitchFamily="34" charset="0"/>
              </a:rPr>
              <a:t>We will </a:t>
            </a:r>
            <a:r>
              <a:rPr lang="en-US" dirty="0">
                <a:latin typeface="Arial" panose="020B0604020202020204" pitchFamily="34" charset="0"/>
                <a:cs typeface="Arial" panose="020B0604020202020204" pitchFamily="34" charset="0"/>
              </a:rPr>
              <a:t>review previous homework for 5 to 10 mins. We will have a 7-minute break, at 45 mins from the start. IF at the end of the class, we have some extra time… you can side chat and have some fun.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Homework will be reviewed in class… so you cannot expect to always have extra time. If disruption keeps occurring throughout the class, and we must go over the ending time… I WILL GO OVER… I have made the content to fit into the timing, and if that won’t happen because of disruptions, I won’t let you go until we finish the content.</a:t>
            </a:r>
            <a:endParaRPr lang="en-US" b="0" dirty="0">
              <a:effectLst/>
              <a:latin typeface="Arial" panose="020B0604020202020204" pitchFamily="34" charset="0"/>
              <a:cs typeface="Arial" panose="020B0604020202020204" pitchFamily="34" charset="0"/>
            </a:endParaRPr>
          </a:p>
          <a:p>
            <a:br>
              <a:rPr lang="en-US" b="0"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00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9993298" cy="584775"/>
          </a:xfrm>
          <a:prstGeom prst="rect">
            <a:avLst/>
          </a:prstGeom>
        </p:spPr>
        <p:txBody>
          <a:bodyPr wrap="square">
            <a:spAutoFit/>
          </a:bodyPr>
          <a:lstStyle/>
          <a:p>
            <a:r>
              <a:rPr lang="en-US" sz="3200" dirty="0">
                <a:solidFill>
                  <a:srgbClr val="000000"/>
                </a:solidFill>
                <a:latin typeface="Arial" panose="020B0604020202020204" pitchFamily="34" charset="0"/>
              </a:rPr>
              <a:t>Class Rules and Quick Briefing (continued) </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540141"/>
            <a:ext cx="9647069" cy="2031325"/>
          </a:xfrm>
          <a:prstGeom prst="rect">
            <a:avLst/>
          </a:prstGeom>
        </p:spPr>
        <p:txBody>
          <a:bodyPr wrap="square">
            <a:spAutoFit/>
          </a:bodyPr>
          <a:lstStyle/>
          <a:p>
            <a:r>
              <a:rPr lang="en-US" dirty="0">
                <a:latin typeface="Arial" panose="020B0604020202020204" pitchFamily="34" charset="0"/>
                <a:cs typeface="Arial" panose="020B0604020202020204" pitchFamily="34" charset="0"/>
              </a:rPr>
              <a:t>Please be on time to class. You can be 5 to 7 minutes late… but any minute after that… you will be prompted why. If it is an emergency, you will be excused. 4 late classes, and you won’t get anymore catch-up help from me, I’m sorry for being like this, but I cannot wait for students to catch up, since I want to fit all of this into 8 classes.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Announcements will be in the General Channel. Some will be in different categories depending on what they are. </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1FCA52-29DB-4629-8C23-F5970FDE365F}"/>
              </a:ext>
            </a:extLst>
          </p:cNvPr>
          <p:cNvSpPr/>
          <p:nvPr/>
        </p:nvSpPr>
        <p:spPr>
          <a:xfrm>
            <a:off x="446842" y="3771582"/>
            <a:ext cx="8279907" cy="2031325"/>
          </a:xfrm>
          <a:prstGeom prst="rect">
            <a:avLst/>
          </a:prstGeom>
        </p:spPr>
        <p:txBody>
          <a:bodyPr wrap="square">
            <a:spAutoFit/>
          </a:bodyPr>
          <a:lstStyle/>
          <a:p>
            <a:r>
              <a:rPr lang="en-US" dirty="0">
                <a:latin typeface="Arial" panose="020B0604020202020204" pitchFamily="34" charset="0"/>
                <a:cs typeface="Arial" panose="020B0604020202020204" pitchFamily="34" charset="0"/>
              </a:rPr>
              <a:t>As said before you can see what the assignment is in the public channel and submit them in the private one.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will learn how to submit HW at the end of class!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That’s pretty much it…  if you follow these rules… you’re set! </a:t>
            </a:r>
          </a:p>
          <a:p>
            <a:r>
              <a:rPr lang="en-US" dirty="0">
                <a:latin typeface="Arial" panose="020B0604020202020204" pitchFamily="34" charset="0"/>
                <a:cs typeface="Arial" panose="020B0604020202020204" pitchFamily="34" charset="0"/>
              </a:rPr>
              <a:t>Now for some Python!</a:t>
            </a:r>
          </a:p>
        </p:txBody>
      </p:sp>
      <p:pic>
        <p:nvPicPr>
          <p:cNvPr id="10242" name="Picture 2">
            <a:extLst>
              <a:ext uri="{FF2B5EF4-FFF2-40B4-BE49-F238E27FC236}">
                <a16:creationId xmlns:a16="http://schemas.microsoft.com/office/drawing/2014/main" id="{95835E71-AD97-4CD6-904E-61FFFEDAC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045" y="3278080"/>
            <a:ext cx="3036190" cy="30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7797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5">
                                            <p:txEl>
                                              <p:pRg st="0" end="0"/>
                                            </p:txEl>
                                          </p:spTgt>
                                        </p:tgtEl>
                                      </p:cBhvr>
                                    </p:animEffect>
                                    <p:animScale>
                                      <p:cBhvr>
                                        <p:cTn id="17" dur="250" autoRev="1" fill="hold"/>
                                        <p:tgtEl>
                                          <p:spTgt spid="5">
                                            <p:txEl>
                                              <p:pRg st="0" end="0"/>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5">
                                            <p:txEl>
                                              <p:pRg st="2" end="2"/>
                                            </p:txEl>
                                          </p:spTgt>
                                        </p:tgtEl>
                                      </p:cBhvr>
                                    </p:animEffect>
                                    <p:animScale>
                                      <p:cBhvr>
                                        <p:cTn id="22" dur="250" autoRev="1" fill="hold"/>
                                        <p:tgtEl>
                                          <p:spTgt spid="5">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5">
                                            <p:txEl>
                                              <p:pRg st="4" end="4"/>
                                            </p:txEl>
                                          </p:spTgt>
                                        </p:tgtEl>
                                      </p:cBhvr>
                                    </p:animEffect>
                                    <p:animScale>
                                      <p:cBhvr>
                                        <p:cTn id="27" dur="250" autoRev="1" fill="hold"/>
                                        <p:tgtEl>
                                          <p:spTgt spid="5">
                                            <p:txEl>
                                              <p:pRg st="4" end="4"/>
                                            </p:txEl>
                                          </p:spTgt>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5">
                                            <p:txEl>
                                              <p:pRg st="5" end="5"/>
                                            </p:txEl>
                                          </p:spTgt>
                                        </p:tgtEl>
                                      </p:cBhvr>
                                    </p:animEffect>
                                    <p:animScale>
                                      <p:cBhvr>
                                        <p:cTn id="30" dur="250" autoRev="1" fill="hold"/>
                                        <p:tgtEl>
                                          <p:spTgt spid="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6096000" cy="646331"/>
          </a:xfrm>
          <a:prstGeom prst="rect">
            <a:avLst/>
          </a:prstGeom>
        </p:spPr>
        <p:txBody>
          <a:bodyPr>
            <a:spAutoFit/>
          </a:bodyPr>
          <a:lstStyle/>
          <a:p>
            <a:r>
              <a:rPr lang="en-US" sz="3600" dirty="0">
                <a:solidFill>
                  <a:srgbClr val="000000"/>
                </a:solidFill>
                <a:latin typeface="Arial" panose="020B0604020202020204" pitchFamily="34" charset="0"/>
              </a:rPr>
              <a:t>Things We’ll Cover</a:t>
            </a:r>
            <a:endParaRPr lang="en-US" sz="3600" dirty="0"/>
          </a:p>
        </p:txBody>
      </p:sp>
      <p:sp>
        <p:nvSpPr>
          <p:cNvPr id="3" name="Rectangle 2">
            <a:extLst>
              <a:ext uri="{FF2B5EF4-FFF2-40B4-BE49-F238E27FC236}">
                <a16:creationId xmlns:a16="http://schemas.microsoft.com/office/drawing/2014/main" id="{058C9764-4257-48FD-A9EA-707DBD42CBF9}"/>
              </a:ext>
            </a:extLst>
          </p:cNvPr>
          <p:cNvSpPr/>
          <p:nvPr/>
        </p:nvSpPr>
        <p:spPr>
          <a:xfrm>
            <a:off x="1634301" y="1782395"/>
            <a:ext cx="8048707" cy="4278094"/>
          </a:xfrm>
          <a:prstGeom prst="rect">
            <a:avLst/>
          </a:prstGeom>
        </p:spPr>
        <p:txBody>
          <a:bodyPr wrap="square">
            <a:spAutoFit/>
          </a:bodyPr>
          <a:lstStyle/>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Basic</a:t>
            </a:r>
            <a:r>
              <a:rPr lang="en-US" sz="2000" dirty="0">
                <a:latin typeface="Arial" panose="020B0604020202020204" pitchFamily="34" charset="0"/>
                <a:cs typeface="Arial" panose="020B0604020202020204" pitchFamily="34" charset="0"/>
              </a:rPr>
              <a:t> Data Types Overview</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V</a:t>
            </a:r>
            <a:r>
              <a:rPr lang="en-US" sz="2000" dirty="0">
                <a:latin typeface="Arial" panose="020B0604020202020204" pitchFamily="34" charset="0"/>
                <a:cs typeface="Arial" panose="020B0604020202020204" pitchFamily="34" charset="0"/>
              </a:rPr>
              <a:t>ariables</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rinting</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B</a:t>
            </a:r>
            <a:r>
              <a:rPr lang="en-US" sz="2000" dirty="0">
                <a:latin typeface="Arial" panose="020B0604020202020204" pitchFamily="34" charset="0"/>
                <a:cs typeface="Arial" panose="020B0604020202020204" pitchFamily="34" charset="0"/>
              </a:rPr>
              <a:t>oolean</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omments</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S</a:t>
            </a:r>
            <a:r>
              <a:rPr lang="en-US" sz="2000" dirty="0">
                <a:latin typeface="Arial" panose="020B0604020202020204" pitchFamily="34" charset="0"/>
                <a:cs typeface="Arial" panose="020B0604020202020204" pitchFamily="34" charset="0"/>
              </a:rPr>
              <a:t>trings and Numbers </a:t>
            </a:r>
          </a:p>
          <a:p>
            <a:pPr>
              <a:buClr>
                <a:schemeClr val="bg1"/>
              </a:buClr>
            </a:pPr>
            <a:r>
              <a:rPr lang="en-US" sz="2400" dirty="0">
                <a:latin typeface="Arial" panose="020B0604020202020204" pitchFamily="34" charset="0"/>
                <a:cs typeface="Arial" panose="020B0604020202020204" pitchFamily="34" charset="0"/>
              </a:rPr>
              <a:t>    M</a:t>
            </a:r>
            <a:r>
              <a:rPr lang="en-US" sz="2000" dirty="0">
                <a:latin typeface="Arial" panose="020B0604020202020204" pitchFamily="34" charset="0"/>
                <a:cs typeface="Arial" panose="020B0604020202020204" pitchFamily="34" charset="0"/>
              </a:rPr>
              <a:t>ain Operators </a:t>
            </a:r>
          </a:p>
          <a:p>
            <a:pPr marL="342900" indent="-342900">
              <a:buClr>
                <a:schemeClr val="bg1"/>
              </a:buClr>
              <a:buFont typeface="Arial" panose="020B0604020202020204" pitchFamily="34" charset="0"/>
              <a:buChar char="•"/>
            </a:pPr>
            <a:r>
              <a:rPr lang="en-US" sz="2400"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ile Handling</a:t>
            </a:r>
            <a:endParaRPr lang="en-US" sz="2400" dirty="0">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Clr>
                <a:schemeClr val="bg1"/>
              </a:buClr>
              <a:buFont typeface="Arial" panose="020B0604020202020204" pitchFamily="34" charset="0"/>
              <a:buChar char="•"/>
            </a:pPr>
            <a:r>
              <a:rPr lang="en-US" sz="2000" dirty="0">
                <a:latin typeface="Arial" panose="020B0604020202020204" pitchFamily="34" charset="0"/>
                <a:cs typeface="Arial" panose="020B0604020202020204" pitchFamily="34" charset="0"/>
              </a:rPr>
              <a:t>                                           And More…</a:t>
            </a:r>
          </a:p>
          <a:p>
            <a:pPr marL="342900" indent="-342900">
              <a:buClr>
                <a:schemeClr val="bg1"/>
              </a:buClr>
              <a:buFont typeface="Arial" panose="020B0604020202020204" pitchFamily="34" charset="0"/>
              <a:buChar char="•"/>
            </a:pP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32A16B-93E1-468D-8A2B-3A161839FD7F}"/>
              </a:ext>
            </a:extLst>
          </p:cNvPr>
          <p:cNvSpPr/>
          <p:nvPr/>
        </p:nvSpPr>
        <p:spPr>
          <a:xfrm>
            <a:off x="5958038" y="1782395"/>
            <a:ext cx="3898231" cy="2677656"/>
          </a:xfrm>
          <a:prstGeom prst="rect">
            <a:avLst/>
          </a:prstGeom>
        </p:spPr>
        <p:txBody>
          <a:bodyPr wrap="square">
            <a:spAutoFit/>
          </a:bodyPr>
          <a:lstStyle/>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L</a:t>
            </a:r>
            <a:r>
              <a:rPr lang="en-US" sz="2000" dirty="0">
                <a:latin typeface="Arial" panose="020B0604020202020204" pitchFamily="34" charset="0"/>
                <a:cs typeface="Arial" panose="020B0604020202020204" pitchFamily="34" charset="0"/>
              </a:rPr>
              <a:t>ists</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uples</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f and Else </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W</a:t>
            </a:r>
            <a:r>
              <a:rPr lang="en-US" sz="2000" dirty="0">
                <a:latin typeface="Arial" panose="020B0604020202020204" pitchFamily="34" charset="0"/>
                <a:cs typeface="Arial" panose="020B0604020202020204" pitchFamily="34" charset="0"/>
              </a:rPr>
              <a:t>hile and For loops </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unctions </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asting</a:t>
            </a:r>
          </a:p>
          <a:p>
            <a:pPr marL="342900" indent="-342900">
              <a:buClr>
                <a:schemeClr val="bg1"/>
              </a:buClr>
              <a:buSzPct val="25000"/>
              <a:buFont typeface="Arial" panose="020B0604020202020204" pitchFamily="34" charset="0"/>
              <a:buChar char="•"/>
            </a:pPr>
            <a:r>
              <a:rPr lang="en-US" sz="24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urtle Graphics</a:t>
            </a:r>
            <a:endParaRPr lang="en-US" sz="24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ED9443F-50DF-4FC4-B00B-E9C7BBF417B6}"/>
              </a:ext>
            </a:extLst>
          </p:cNvPr>
          <p:cNvCxnSpPr>
            <a:cxnSpLocks/>
          </p:cNvCxnSpPr>
          <p:nvPr/>
        </p:nvCxnSpPr>
        <p:spPr>
          <a:xfrm>
            <a:off x="5640404" y="1145406"/>
            <a:ext cx="0" cy="3705727"/>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17079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
                                            <p:txEl>
                                              <p:pRg st="2" end="2"/>
                                            </p:txEl>
                                          </p:spTgt>
                                        </p:tgtEl>
                                        <p:attrNameLst>
                                          <p:attrName>r</p:attrName>
                                        </p:attrNameLst>
                                      </p:cBhvr>
                                    </p:animRot>
                                    <p:animRot by="-240000">
                                      <p:cBhvr>
                                        <p:cTn id="23" dur="200" fill="hold">
                                          <p:stCondLst>
                                            <p:cond delay="200"/>
                                          </p:stCondLst>
                                        </p:cTn>
                                        <p:tgtEl>
                                          <p:spTgt spid="3">
                                            <p:txEl>
                                              <p:pRg st="2" end="2"/>
                                            </p:txEl>
                                          </p:spTgt>
                                        </p:tgtEl>
                                        <p:attrNameLst>
                                          <p:attrName>r</p:attrName>
                                        </p:attrNameLst>
                                      </p:cBhvr>
                                    </p:animRot>
                                    <p:animRot by="240000">
                                      <p:cBhvr>
                                        <p:cTn id="24" dur="200" fill="hold">
                                          <p:stCondLst>
                                            <p:cond delay="400"/>
                                          </p:stCondLst>
                                        </p:cTn>
                                        <p:tgtEl>
                                          <p:spTgt spid="3">
                                            <p:txEl>
                                              <p:pRg st="2" end="2"/>
                                            </p:txEl>
                                          </p:spTgt>
                                        </p:tgtEl>
                                        <p:attrNameLst>
                                          <p:attrName>r</p:attrName>
                                        </p:attrNameLst>
                                      </p:cBhvr>
                                    </p:animRot>
                                    <p:animRot by="-240000">
                                      <p:cBhvr>
                                        <p:cTn id="25" dur="200" fill="hold">
                                          <p:stCondLst>
                                            <p:cond delay="600"/>
                                          </p:stCondLst>
                                        </p:cTn>
                                        <p:tgtEl>
                                          <p:spTgt spid="3">
                                            <p:txEl>
                                              <p:pRg st="2" end="2"/>
                                            </p:txEl>
                                          </p:spTgt>
                                        </p:tgtEl>
                                        <p:attrNameLst>
                                          <p:attrName>r</p:attrName>
                                        </p:attrNameLst>
                                      </p:cBhvr>
                                    </p:animRot>
                                    <p:animRot by="120000">
                                      <p:cBhvr>
                                        <p:cTn id="26" dur="200" fill="hold">
                                          <p:stCondLst>
                                            <p:cond delay="8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3">
                                            <p:txEl>
                                              <p:pRg st="3" end="3"/>
                                            </p:txEl>
                                          </p:spTgt>
                                        </p:tgtEl>
                                        <p:attrNameLst>
                                          <p:attrName>r</p:attrName>
                                        </p:attrNameLst>
                                      </p:cBhvr>
                                    </p:animRot>
                                    <p:animRot by="-240000">
                                      <p:cBhvr>
                                        <p:cTn id="31" dur="200" fill="hold">
                                          <p:stCondLst>
                                            <p:cond delay="200"/>
                                          </p:stCondLst>
                                        </p:cTn>
                                        <p:tgtEl>
                                          <p:spTgt spid="3">
                                            <p:txEl>
                                              <p:pRg st="3" end="3"/>
                                            </p:txEl>
                                          </p:spTgt>
                                        </p:tgtEl>
                                        <p:attrNameLst>
                                          <p:attrName>r</p:attrName>
                                        </p:attrNameLst>
                                      </p:cBhvr>
                                    </p:animRot>
                                    <p:animRot by="240000">
                                      <p:cBhvr>
                                        <p:cTn id="32" dur="200" fill="hold">
                                          <p:stCondLst>
                                            <p:cond delay="400"/>
                                          </p:stCondLst>
                                        </p:cTn>
                                        <p:tgtEl>
                                          <p:spTgt spid="3">
                                            <p:txEl>
                                              <p:pRg st="3" end="3"/>
                                            </p:txEl>
                                          </p:spTgt>
                                        </p:tgtEl>
                                        <p:attrNameLst>
                                          <p:attrName>r</p:attrName>
                                        </p:attrNameLst>
                                      </p:cBhvr>
                                    </p:animRot>
                                    <p:animRot by="-240000">
                                      <p:cBhvr>
                                        <p:cTn id="33" dur="200" fill="hold">
                                          <p:stCondLst>
                                            <p:cond delay="600"/>
                                          </p:stCondLst>
                                        </p:cTn>
                                        <p:tgtEl>
                                          <p:spTgt spid="3">
                                            <p:txEl>
                                              <p:pRg st="3" end="3"/>
                                            </p:txEl>
                                          </p:spTgt>
                                        </p:tgtEl>
                                        <p:attrNameLst>
                                          <p:attrName>r</p:attrName>
                                        </p:attrNameLst>
                                      </p:cBhvr>
                                    </p:animRot>
                                    <p:animRot by="120000">
                                      <p:cBhvr>
                                        <p:cTn id="34" dur="200" fill="hold">
                                          <p:stCondLst>
                                            <p:cond delay="800"/>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nodeType="clickEffect">
                                  <p:stCondLst>
                                    <p:cond delay="0"/>
                                  </p:stCondLst>
                                  <p:childTnLst>
                                    <p:animRot by="120000">
                                      <p:cBhvr>
                                        <p:cTn id="38" dur="100" fill="hold">
                                          <p:stCondLst>
                                            <p:cond delay="0"/>
                                          </p:stCondLst>
                                        </p:cTn>
                                        <p:tgtEl>
                                          <p:spTgt spid="3">
                                            <p:txEl>
                                              <p:pRg st="4" end="4"/>
                                            </p:txEl>
                                          </p:spTgt>
                                        </p:tgtEl>
                                        <p:attrNameLst>
                                          <p:attrName>r</p:attrName>
                                        </p:attrNameLst>
                                      </p:cBhvr>
                                    </p:animRot>
                                    <p:animRot by="-240000">
                                      <p:cBhvr>
                                        <p:cTn id="39" dur="200" fill="hold">
                                          <p:stCondLst>
                                            <p:cond delay="200"/>
                                          </p:stCondLst>
                                        </p:cTn>
                                        <p:tgtEl>
                                          <p:spTgt spid="3">
                                            <p:txEl>
                                              <p:pRg st="4" end="4"/>
                                            </p:txEl>
                                          </p:spTgt>
                                        </p:tgtEl>
                                        <p:attrNameLst>
                                          <p:attrName>r</p:attrName>
                                        </p:attrNameLst>
                                      </p:cBhvr>
                                    </p:animRot>
                                    <p:animRot by="240000">
                                      <p:cBhvr>
                                        <p:cTn id="40" dur="200" fill="hold">
                                          <p:stCondLst>
                                            <p:cond delay="400"/>
                                          </p:stCondLst>
                                        </p:cTn>
                                        <p:tgtEl>
                                          <p:spTgt spid="3">
                                            <p:txEl>
                                              <p:pRg st="4" end="4"/>
                                            </p:txEl>
                                          </p:spTgt>
                                        </p:tgtEl>
                                        <p:attrNameLst>
                                          <p:attrName>r</p:attrName>
                                        </p:attrNameLst>
                                      </p:cBhvr>
                                    </p:animRot>
                                    <p:animRot by="-240000">
                                      <p:cBhvr>
                                        <p:cTn id="41" dur="200" fill="hold">
                                          <p:stCondLst>
                                            <p:cond delay="600"/>
                                          </p:stCondLst>
                                        </p:cTn>
                                        <p:tgtEl>
                                          <p:spTgt spid="3">
                                            <p:txEl>
                                              <p:pRg st="4" end="4"/>
                                            </p:txEl>
                                          </p:spTgt>
                                        </p:tgtEl>
                                        <p:attrNameLst>
                                          <p:attrName>r</p:attrName>
                                        </p:attrNameLst>
                                      </p:cBhvr>
                                    </p:animRot>
                                    <p:animRot by="120000">
                                      <p:cBhvr>
                                        <p:cTn id="42" dur="200" fill="hold">
                                          <p:stCondLst>
                                            <p:cond delay="800"/>
                                          </p:stCondLst>
                                        </p:cTn>
                                        <p:tgtEl>
                                          <p:spTgt spid="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Rot by="120000">
                                      <p:cBhvr>
                                        <p:cTn id="46" dur="100" fill="hold">
                                          <p:stCondLst>
                                            <p:cond delay="0"/>
                                          </p:stCondLst>
                                        </p:cTn>
                                        <p:tgtEl>
                                          <p:spTgt spid="3">
                                            <p:txEl>
                                              <p:pRg st="5" end="5"/>
                                            </p:txEl>
                                          </p:spTgt>
                                        </p:tgtEl>
                                        <p:attrNameLst>
                                          <p:attrName>r</p:attrName>
                                        </p:attrNameLst>
                                      </p:cBhvr>
                                    </p:animRot>
                                    <p:animRot by="-240000">
                                      <p:cBhvr>
                                        <p:cTn id="47" dur="200" fill="hold">
                                          <p:stCondLst>
                                            <p:cond delay="200"/>
                                          </p:stCondLst>
                                        </p:cTn>
                                        <p:tgtEl>
                                          <p:spTgt spid="3">
                                            <p:txEl>
                                              <p:pRg st="5" end="5"/>
                                            </p:txEl>
                                          </p:spTgt>
                                        </p:tgtEl>
                                        <p:attrNameLst>
                                          <p:attrName>r</p:attrName>
                                        </p:attrNameLst>
                                      </p:cBhvr>
                                    </p:animRot>
                                    <p:animRot by="240000">
                                      <p:cBhvr>
                                        <p:cTn id="48" dur="200" fill="hold">
                                          <p:stCondLst>
                                            <p:cond delay="400"/>
                                          </p:stCondLst>
                                        </p:cTn>
                                        <p:tgtEl>
                                          <p:spTgt spid="3">
                                            <p:txEl>
                                              <p:pRg st="5" end="5"/>
                                            </p:txEl>
                                          </p:spTgt>
                                        </p:tgtEl>
                                        <p:attrNameLst>
                                          <p:attrName>r</p:attrName>
                                        </p:attrNameLst>
                                      </p:cBhvr>
                                    </p:animRot>
                                    <p:animRot by="-240000">
                                      <p:cBhvr>
                                        <p:cTn id="49" dur="200" fill="hold">
                                          <p:stCondLst>
                                            <p:cond delay="600"/>
                                          </p:stCondLst>
                                        </p:cTn>
                                        <p:tgtEl>
                                          <p:spTgt spid="3">
                                            <p:txEl>
                                              <p:pRg st="5" end="5"/>
                                            </p:txEl>
                                          </p:spTgt>
                                        </p:tgtEl>
                                        <p:attrNameLst>
                                          <p:attrName>r</p:attrName>
                                        </p:attrNameLst>
                                      </p:cBhvr>
                                    </p:animRot>
                                    <p:animRot by="120000">
                                      <p:cBhvr>
                                        <p:cTn id="50" dur="200" fill="hold">
                                          <p:stCondLst>
                                            <p:cond delay="800"/>
                                          </p:stCondLst>
                                        </p:cTn>
                                        <p:tgtEl>
                                          <p:spTgt spid="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nodeType="clickEffect">
                                  <p:stCondLst>
                                    <p:cond delay="0"/>
                                  </p:stCondLst>
                                  <p:childTnLst>
                                    <p:animRot by="120000">
                                      <p:cBhvr>
                                        <p:cTn id="54" dur="100" fill="hold">
                                          <p:stCondLst>
                                            <p:cond delay="0"/>
                                          </p:stCondLst>
                                        </p:cTn>
                                        <p:tgtEl>
                                          <p:spTgt spid="3">
                                            <p:txEl>
                                              <p:pRg st="6" end="6"/>
                                            </p:txEl>
                                          </p:spTgt>
                                        </p:tgtEl>
                                        <p:attrNameLst>
                                          <p:attrName>r</p:attrName>
                                        </p:attrNameLst>
                                      </p:cBhvr>
                                    </p:animRot>
                                    <p:animRot by="-240000">
                                      <p:cBhvr>
                                        <p:cTn id="55" dur="200" fill="hold">
                                          <p:stCondLst>
                                            <p:cond delay="200"/>
                                          </p:stCondLst>
                                        </p:cTn>
                                        <p:tgtEl>
                                          <p:spTgt spid="3">
                                            <p:txEl>
                                              <p:pRg st="6" end="6"/>
                                            </p:txEl>
                                          </p:spTgt>
                                        </p:tgtEl>
                                        <p:attrNameLst>
                                          <p:attrName>r</p:attrName>
                                        </p:attrNameLst>
                                      </p:cBhvr>
                                    </p:animRot>
                                    <p:animRot by="240000">
                                      <p:cBhvr>
                                        <p:cTn id="56" dur="200" fill="hold">
                                          <p:stCondLst>
                                            <p:cond delay="400"/>
                                          </p:stCondLst>
                                        </p:cTn>
                                        <p:tgtEl>
                                          <p:spTgt spid="3">
                                            <p:txEl>
                                              <p:pRg st="6" end="6"/>
                                            </p:txEl>
                                          </p:spTgt>
                                        </p:tgtEl>
                                        <p:attrNameLst>
                                          <p:attrName>r</p:attrName>
                                        </p:attrNameLst>
                                      </p:cBhvr>
                                    </p:animRot>
                                    <p:animRot by="-240000">
                                      <p:cBhvr>
                                        <p:cTn id="57" dur="200" fill="hold">
                                          <p:stCondLst>
                                            <p:cond delay="600"/>
                                          </p:stCondLst>
                                        </p:cTn>
                                        <p:tgtEl>
                                          <p:spTgt spid="3">
                                            <p:txEl>
                                              <p:pRg st="6" end="6"/>
                                            </p:txEl>
                                          </p:spTgt>
                                        </p:tgtEl>
                                        <p:attrNameLst>
                                          <p:attrName>r</p:attrName>
                                        </p:attrNameLst>
                                      </p:cBhvr>
                                    </p:animRot>
                                    <p:animRot by="120000">
                                      <p:cBhvr>
                                        <p:cTn id="58" dur="200" fill="hold">
                                          <p:stCondLst>
                                            <p:cond delay="800"/>
                                          </p:stCondLst>
                                        </p:cTn>
                                        <p:tgtEl>
                                          <p:spTgt spid="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3">
                                            <p:txEl>
                                              <p:pRg st="7" end="7"/>
                                            </p:txEl>
                                          </p:spTgt>
                                        </p:tgtEl>
                                        <p:attrNameLst>
                                          <p:attrName>r</p:attrName>
                                        </p:attrNameLst>
                                      </p:cBhvr>
                                    </p:animRot>
                                    <p:animRot by="-240000">
                                      <p:cBhvr>
                                        <p:cTn id="63" dur="200" fill="hold">
                                          <p:stCondLst>
                                            <p:cond delay="200"/>
                                          </p:stCondLst>
                                        </p:cTn>
                                        <p:tgtEl>
                                          <p:spTgt spid="3">
                                            <p:txEl>
                                              <p:pRg st="7" end="7"/>
                                            </p:txEl>
                                          </p:spTgt>
                                        </p:tgtEl>
                                        <p:attrNameLst>
                                          <p:attrName>r</p:attrName>
                                        </p:attrNameLst>
                                      </p:cBhvr>
                                    </p:animRot>
                                    <p:animRot by="240000">
                                      <p:cBhvr>
                                        <p:cTn id="64" dur="200" fill="hold">
                                          <p:stCondLst>
                                            <p:cond delay="400"/>
                                          </p:stCondLst>
                                        </p:cTn>
                                        <p:tgtEl>
                                          <p:spTgt spid="3">
                                            <p:txEl>
                                              <p:pRg st="7" end="7"/>
                                            </p:txEl>
                                          </p:spTgt>
                                        </p:tgtEl>
                                        <p:attrNameLst>
                                          <p:attrName>r</p:attrName>
                                        </p:attrNameLst>
                                      </p:cBhvr>
                                    </p:animRot>
                                    <p:animRot by="-240000">
                                      <p:cBhvr>
                                        <p:cTn id="65" dur="200" fill="hold">
                                          <p:stCondLst>
                                            <p:cond delay="600"/>
                                          </p:stCondLst>
                                        </p:cTn>
                                        <p:tgtEl>
                                          <p:spTgt spid="3">
                                            <p:txEl>
                                              <p:pRg st="7" end="7"/>
                                            </p:txEl>
                                          </p:spTgt>
                                        </p:tgtEl>
                                        <p:attrNameLst>
                                          <p:attrName>r</p:attrName>
                                        </p:attrNameLst>
                                      </p:cBhvr>
                                    </p:animRot>
                                    <p:animRot by="120000">
                                      <p:cBhvr>
                                        <p:cTn id="66" dur="200" fill="hold">
                                          <p:stCondLst>
                                            <p:cond delay="800"/>
                                          </p:stCondLst>
                                        </p:cTn>
                                        <p:tgtEl>
                                          <p:spTgt spid="3">
                                            <p:txEl>
                                              <p:pRg st="7" end="7"/>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nodeType="clickEffect">
                                  <p:stCondLst>
                                    <p:cond delay="0"/>
                                  </p:stCondLst>
                                  <p:childTnLst>
                                    <p:animRot by="120000">
                                      <p:cBhvr>
                                        <p:cTn id="70" dur="100" fill="hold">
                                          <p:stCondLst>
                                            <p:cond delay="0"/>
                                          </p:stCondLst>
                                        </p:cTn>
                                        <p:tgtEl>
                                          <p:spTgt spid="7">
                                            <p:txEl>
                                              <p:pRg st="0" end="0"/>
                                            </p:txEl>
                                          </p:spTgt>
                                        </p:tgtEl>
                                        <p:attrNameLst>
                                          <p:attrName>r</p:attrName>
                                        </p:attrNameLst>
                                      </p:cBhvr>
                                    </p:animRot>
                                    <p:animRot by="-240000">
                                      <p:cBhvr>
                                        <p:cTn id="71" dur="200" fill="hold">
                                          <p:stCondLst>
                                            <p:cond delay="200"/>
                                          </p:stCondLst>
                                        </p:cTn>
                                        <p:tgtEl>
                                          <p:spTgt spid="7">
                                            <p:txEl>
                                              <p:pRg st="0" end="0"/>
                                            </p:txEl>
                                          </p:spTgt>
                                        </p:tgtEl>
                                        <p:attrNameLst>
                                          <p:attrName>r</p:attrName>
                                        </p:attrNameLst>
                                      </p:cBhvr>
                                    </p:animRot>
                                    <p:animRot by="240000">
                                      <p:cBhvr>
                                        <p:cTn id="72" dur="200" fill="hold">
                                          <p:stCondLst>
                                            <p:cond delay="400"/>
                                          </p:stCondLst>
                                        </p:cTn>
                                        <p:tgtEl>
                                          <p:spTgt spid="7">
                                            <p:txEl>
                                              <p:pRg st="0" end="0"/>
                                            </p:txEl>
                                          </p:spTgt>
                                        </p:tgtEl>
                                        <p:attrNameLst>
                                          <p:attrName>r</p:attrName>
                                        </p:attrNameLst>
                                      </p:cBhvr>
                                    </p:animRot>
                                    <p:animRot by="-240000">
                                      <p:cBhvr>
                                        <p:cTn id="73" dur="200" fill="hold">
                                          <p:stCondLst>
                                            <p:cond delay="600"/>
                                          </p:stCondLst>
                                        </p:cTn>
                                        <p:tgtEl>
                                          <p:spTgt spid="7">
                                            <p:txEl>
                                              <p:pRg st="0" end="0"/>
                                            </p:txEl>
                                          </p:spTgt>
                                        </p:tgtEl>
                                        <p:attrNameLst>
                                          <p:attrName>r</p:attrName>
                                        </p:attrNameLst>
                                      </p:cBhvr>
                                    </p:animRot>
                                    <p:animRot by="120000">
                                      <p:cBhvr>
                                        <p:cTn id="74" dur="200" fill="hold">
                                          <p:stCondLst>
                                            <p:cond delay="800"/>
                                          </p:stCondLst>
                                        </p:cTn>
                                        <p:tgtEl>
                                          <p:spTgt spid="7">
                                            <p:txEl>
                                              <p:pRg st="0" end="0"/>
                                            </p:tx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2" presetClass="emph" presetSubtype="0" fill="hold" nodeType="clickEffect">
                                  <p:stCondLst>
                                    <p:cond delay="0"/>
                                  </p:stCondLst>
                                  <p:childTnLst>
                                    <p:animRot by="120000">
                                      <p:cBhvr>
                                        <p:cTn id="78" dur="100" fill="hold">
                                          <p:stCondLst>
                                            <p:cond delay="0"/>
                                          </p:stCondLst>
                                        </p:cTn>
                                        <p:tgtEl>
                                          <p:spTgt spid="7">
                                            <p:txEl>
                                              <p:pRg st="1" end="1"/>
                                            </p:txEl>
                                          </p:spTgt>
                                        </p:tgtEl>
                                        <p:attrNameLst>
                                          <p:attrName>r</p:attrName>
                                        </p:attrNameLst>
                                      </p:cBhvr>
                                    </p:animRot>
                                    <p:animRot by="-240000">
                                      <p:cBhvr>
                                        <p:cTn id="79" dur="200" fill="hold">
                                          <p:stCondLst>
                                            <p:cond delay="200"/>
                                          </p:stCondLst>
                                        </p:cTn>
                                        <p:tgtEl>
                                          <p:spTgt spid="7">
                                            <p:txEl>
                                              <p:pRg st="1" end="1"/>
                                            </p:txEl>
                                          </p:spTgt>
                                        </p:tgtEl>
                                        <p:attrNameLst>
                                          <p:attrName>r</p:attrName>
                                        </p:attrNameLst>
                                      </p:cBhvr>
                                    </p:animRot>
                                    <p:animRot by="240000">
                                      <p:cBhvr>
                                        <p:cTn id="80" dur="200" fill="hold">
                                          <p:stCondLst>
                                            <p:cond delay="400"/>
                                          </p:stCondLst>
                                        </p:cTn>
                                        <p:tgtEl>
                                          <p:spTgt spid="7">
                                            <p:txEl>
                                              <p:pRg st="1" end="1"/>
                                            </p:txEl>
                                          </p:spTgt>
                                        </p:tgtEl>
                                        <p:attrNameLst>
                                          <p:attrName>r</p:attrName>
                                        </p:attrNameLst>
                                      </p:cBhvr>
                                    </p:animRot>
                                    <p:animRot by="-240000">
                                      <p:cBhvr>
                                        <p:cTn id="81" dur="200" fill="hold">
                                          <p:stCondLst>
                                            <p:cond delay="600"/>
                                          </p:stCondLst>
                                        </p:cTn>
                                        <p:tgtEl>
                                          <p:spTgt spid="7">
                                            <p:txEl>
                                              <p:pRg st="1" end="1"/>
                                            </p:txEl>
                                          </p:spTgt>
                                        </p:tgtEl>
                                        <p:attrNameLst>
                                          <p:attrName>r</p:attrName>
                                        </p:attrNameLst>
                                      </p:cBhvr>
                                    </p:animRot>
                                    <p:animRot by="120000">
                                      <p:cBhvr>
                                        <p:cTn id="82" dur="200" fill="hold">
                                          <p:stCondLst>
                                            <p:cond delay="800"/>
                                          </p:stCondLst>
                                        </p:cTn>
                                        <p:tgtEl>
                                          <p:spTgt spid="7">
                                            <p:txEl>
                                              <p:pRg st="1" end="1"/>
                                            </p:txEl>
                                          </p:spTgt>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2" presetClass="emph" presetSubtype="0" fill="hold" nodeType="clickEffect">
                                  <p:stCondLst>
                                    <p:cond delay="0"/>
                                  </p:stCondLst>
                                  <p:childTnLst>
                                    <p:animRot by="120000">
                                      <p:cBhvr>
                                        <p:cTn id="86" dur="100" fill="hold">
                                          <p:stCondLst>
                                            <p:cond delay="0"/>
                                          </p:stCondLst>
                                        </p:cTn>
                                        <p:tgtEl>
                                          <p:spTgt spid="7">
                                            <p:txEl>
                                              <p:pRg st="2" end="2"/>
                                            </p:txEl>
                                          </p:spTgt>
                                        </p:tgtEl>
                                        <p:attrNameLst>
                                          <p:attrName>r</p:attrName>
                                        </p:attrNameLst>
                                      </p:cBhvr>
                                    </p:animRot>
                                    <p:animRot by="-240000">
                                      <p:cBhvr>
                                        <p:cTn id="87" dur="200" fill="hold">
                                          <p:stCondLst>
                                            <p:cond delay="200"/>
                                          </p:stCondLst>
                                        </p:cTn>
                                        <p:tgtEl>
                                          <p:spTgt spid="7">
                                            <p:txEl>
                                              <p:pRg st="2" end="2"/>
                                            </p:txEl>
                                          </p:spTgt>
                                        </p:tgtEl>
                                        <p:attrNameLst>
                                          <p:attrName>r</p:attrName>
                                        </p:attrNameLst>
                                      </p:cBhvr>
                                    </p:animRot>
                                    <p:animRot by="240000">
                                      <p:cBhvr>
                                        <p:cTn id="88" dur="200" fill="hold">
                                          <p:stCondLst>
                                            <p:cond delay="400"/>
                                          </p:stCondLst>
                                        </p:cTn>
                                        <p:tgtEl>
                                          <p:spTgt spid="7">
                                            <p:txEl>
                                              <p:pRg st="2" end="2"/>
                                            </p:txEl>
                                          </p:spTgt>
                                        </p:tgtEl>
                                        <p:attrNameLst>
                                          <p:attrName>r</p:attrName>
                                        </p:attrNameLst>
                                      </p:cBhvr>
                                    </p:animRot>
                                    <p:animRot by="-240000">
                                      <p:cBhvr>
                                        <p:cTn id="89" dur="200" fill="hold">
                                          <p:stCondLst>
                                            <p:cond delay="600"/>
                                          </p:stCondLst>
                                        </p:cTn>
                                        <p:tgtEl>
                                          <p:spTgt spid="7">
                                            <p:txEl>
                                              <p:pRg st="2" end="2"/>
                                            </p:txEl>
                                          </p:spTgt>
                                        </p:tgtEl>
                                        <p:attrNameLst>
                                          <p:attrName>r</p:attrName>
                                        </p:attrNameLst>
                                      </p:cBhvr>
                                    </p:animRot>
                                    <p:animRot by="120000">
                                      <p:cBhvr>
                                        <p:cTn id="90" dur="200" fill="hold">
                                          <p:stCondLst>
                                            <p:cond delay="800"/>
                                          </p:stCondLst>
                                        </p:cTn>
                                        <p:tgtEl>
                                          <p:spTgt spid="7">
                                            <p:txEl>
                                              <p:pRg st="2" end="2"/>
                                            </p:txEl>
                                          </p:spTgt>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32" presetClass="emph" presetSubtype="0" fill="hold" nodeType="clickEffect">
                                  <p:stCondLst>
                                    <p:cond delay="0"/>
                                  </p:stCondLst>
                                  <p:childTnLst>
                                    <p:animRot by="120000">
                                      <p:cBhvr>
                                        <p:cTn id="94" dur="100" fill="hold">
                                          <p:stCondLst>
                                            <p:cond delay="0"/>
                                          </p:stCondLst>
                                        </p:cTn>
                                        <p:tgtEl>
                                          <p:spTgt spid="7">
                                            <p:txEl>
                                              <p:pRg st="3" end="3"/>
                                            </p:txEl>
                                          </p:spTgt>
                                        </p:tgtEl>
                                        <p:attrNameLst>
                                          <p:attrName>r</p:attrName>
                                        </p:attrNameLst>
                                      </p:cBhvr>
                                    </p:animRot>
                                    <p:animRot by="-240000">
                                      <p:cBhvr>
                                        <p:cTn id="95" dur="200" fill="hold">
                                          <p:stCondLst>
                                            <p:cond delay="200"/>
                                          </p:stCondLst>
                                        </p:cTn>
                                        <p:tgtEl>
                                          <p:spTgt spid="7">
                                            <p:txEl>
                                              <p:pRg st="3" end="3"/>
                                            </p:txEl>
                                          </p:spTgt>
                                        </p:tgtEl>
                                        <p:attrNameLst>
                                          <p:attrName>r</p:attrName>
                                        </p:attrNameLst>
                                      </p:cBhvr>
                                    </p:animRot>
                                    <p:animRot by="240000">
                                      <p:cBhvr>
                                        <p:cTn id="96" dur="200" fill="hold">
                                          <p:stCondLst>
                                            <p:cond delay="400"/>
                                          </p:stCondLst>
                                        </p:cTn>
                                        <p:tgtEl>
                                          <p:spTgt spid="7">
                                            <p:txEl>
                                              <p:pRg st="3" end="3"/>
                                            </p:txEl>
                                          </p:spTgt>
                                        </p:tgtEl>
                                        <p:attrNameLst>
                                          <p:attrName>r</p:attrName>
                                        </p:attrNameLst>
                                      </p:cBhvr>
                                    </p:animRot>
                                    <p:animRot by="-240000">
                                      <p:cBhvr>
                                        <p:cTn id="97" dur="200" fill="hold">
                                          <p:stCondLst>
                                            <p:cond delay="600"/>
                                          </p:stCondLst>
                                        </p:cTn>
                                        <p:tgtEl>
                                          <p:spTgt spid="7">
                                            <p:txEl>
                                              <p:pRg st="3" end="3"/>
                                            </p:txEl>
                                          </p:spTgt>
                                        </p:tgtEl>
                                        <p:attrNameLst>
                                          <p:attrName>r</p:attrName>
                                        </p:attrNameLst>
                                      </p:cBhvr>
                                    </p:animRot>
                                    <p:animRot by="120000">
                                      <p:cBhvr>
                                        <p:cTn id="98" dur="200" fill="hold">
                                          <p:stCondLst>
                                            <p:cond delay="800"/>
                                          </p:stCondLst>
                                        </p:cTn>
                                        <p:tgtEl>
                                          <p:spTgt spid="7">
                                            <p:txEl>
                                              <p:pRg st="3" end="3"/>
                                            </p:txEl>
                                          </p:spTgt>
                                        </p:tgtEl>
                                        <p:attrNameLst>
                                          <p:attrName>r</p:attrName>
                                        </p:attrNameLst>
                                      </p:cBhvr>
                                    </p:animRot>
                                  </p:childTnLst>
                                </p:cTn>
                              </p:par>
                            </p:childTnLst>
                          </p:cTn>
                        </p:par>
                      </p:childTnLst>
                    </p:cTn>
                  </p:par>
                  <p:par>
                    <p:cTn id="99" fill="hold">
                      <p:stCondLst>
                        <p:cond delay="indefinite"/>
                      </p:stCondLst>
                      <p:childTnLst>
                        <p:par>
                          <p:cTn id="100" fill="hold">
                            <p:stCondLst>
                              <p:cond delay="0"/>
                            </p:stCondLst>
                            <p:childTnLst>
                              <p:par>
                                <p:cTn id="101" presetID="32" presetClass="emph" presetSubtype="0" fill="hold" nodeType="clickEffect">
                                  <p:stCondLst>
                                    <p:cond delay="0"/>
                                  </p:stCondLst>
                                  <p:childTnLst>
                                    <p:animRot by="120000">
                                      <p:cBhvr>
                                        <p:cTn id="102" dur="100" fill="hold">
                                          <p:stCondLst>
                                            <p:cond delay="0"/>
                                          </p:stCondLst>
                                        </p:cTn>
                                        <p:tgtEl>
                                          <p:spTgt spid="7">
                                            <p:txEl>
                                              <p:pRg st="4" end="4"/>
                                            </p:txEl>
                                          </p:spTgt>
                                        </p:tgtEl>
                                        <p:attrNameLst>
                                          <p:attrName>r</p:attrName>
                                        </p:attrNameLst>
                                      </p:cBhvr>
                                    </p:animRot>
                                    <p:animRot by="-240000">
                                      <p:cBhvr>
                                        <p:cTn id="103" dur="200" fill="hold">
                                          <p:stCondLst>
                                            <p:cond delay="200"/>
                                          </p:stCondLst>
                                        </p:cTn>
                                        <p:tgtEl>
                                          <p:spTgt spid="7">
                                            <p:txEl>
                                              <p:pRg st="4" end="4"/>
                                            </p:txEl>
                                          </p:spTgt>
                                        </p:tgtEl>
                                        <p:attrNameLst>
                                          <p:attrName>r</p:attrName>
                                        </p:attrNameLst>
                                      </p:cBhvr>
                                    </p:animRot>
                                    <p:animRot by="240000">
                                      <p:cBhvr>
                                        <p:cTn id="104" dur="200" fill="hold">
                                          <p:stCondLst>
                                            <p:cond delay="400"/>
                                          </p:stCondLst>
                                        </p:cTn>
                                        <p:tgtEl>
                                          <p:spTgt spid="7">
                                            <p:txEl>
                                              <p:pRg st="4" end="4"/>
                                            </p:txEl>
                                          </p:spTgt>
                                        </p:tgtEl>
                                        <p:attrNameLst>
                                          <p:attrName>r</p:attrName>
                                        </p:attrNameLst>
                                      </p:cBhvr>
                                    </p:animRot>
                                    <p:animRot by="-240000">
                                      <p:cBhvr>
                                        <p:cTn id="105" dur="200" fill="hold">
                                          <p:stCondLst>
                                            <p:cond delay="600"/>
                                          </p:stCondLst>
                                        </p:cTn>
                                        <p:tgtEl>
                                          <p:spTgt spid="7">
                                            <p:txEl>
                                              <p:pRg st="4" end="4"/>
                                            </p:txEl>
                                          </p:spTgt>
                                        </p:tgtEl>
                                        <p:attrNameLst>
                                          <p:attrName>r</p:attrName>
                                        </p:attrNameLst>
                                      </p:cBhvr>
                                    </p:animRot>
                                    <p:animRot by="120000">
                                      <p:cBhvr>
                                        <p:cTn id="106" dur="200" fill="hold">
                                          <p:stCondLst>
                                            <p:cond delay="800"/>
                                          </p:stCondLst>
                                        </p:cTn>
                                        <p:tgtEl>
                                          <p:spTgt spid="7">
                                            <p:txEl>
                                              <p:pRg st="4" end="4"/>
                                            </p:txEl>
                                          </p:spTgt>
                                        </p:tgtEl>
                                        <p:attrNameLst>
                                          <p:attrName>r</p:attrName>
                                        </p:attrNameLst>
                                      </p:cBhvr>
                                    </p:animRot>
                                  </p:childTnLst>
                                </p:cTn>
                              </p:par>
                            </p:childTnLst>
                          </p:cTn>
                        </p:par>
                      </p:childTnLst>
                    </p:cTn>
                  </p:par>
                  <p:par>
                    <p:cTn id="107" fill="hold">
                      <p:stCondLst>
                        <p:cond delay="indefinite"/>
                      </p:stCondLst>
                      <p:childTnLst>
                        <p:par>
                          <p:cTn id="108" fill="hold">
                            <p:stCondLst>
                              <p:cond delay="0"/>
                            </p:stCondLst>
                            <p:childTnLst>
                              <p:par>
                                <p:cTn id="109" presetID="32" presetClass="emph" presetSubtype="0" fill="hold" nodeType="clickEffect">
                                  <p:stCondLst>
                                    <p:cond delay="0"/>
                                  </p:stCondLst>
                                  <p:childTnLst>
                                    <p:animRot by="120000">
                                      <p:cBhvr>
                                        <p:cTn id="110" dur="100" fill="hold">
                                          <p:stCondLst>
                                            <p:cond delay="0"/>
                                          </p:stCondLst>
                                        </p:cTn>
                                        <p:tgtEl>
                                          <p:spTgt spid="7">
                                            <p:txEl>
                                              <p:pRg st="5" end="5"/>
                                            </p:txEl>
                                          </p:spTgt>
                                        </p:tgtEl>
                                        <p:attrNameLst>
                                          <p:attrName>r</p:attrName>
                                        </p:attrNameLst>
                                      </p:cBhvr>
                                    </p:animRot>
                                    <p:animRot by="-240000">
                                      <p:cBhvr>
                                        <p:cTn id="111" dur="200" fill="hold">
                                          <p:stCondLst>
                                            <p:cond delay="200"/>
                                          </p:stCondLst>
                                        </p:cTn>
                                        <p:tgtEl>
                                          <p:spTgt spid="7">
                                            <p:txEl>
                                              <p:pRg st="5" end="5"/>
                                            </p:txEl>
                                          </p:spTgt>
                                        </p:tgtEl>
                                        <p:attrNameLst>
                                          <p:attrName>r</p:attrName>
                                        </p:attrNameLst>
                                      </p:cBhvr>
                                    </p:animRot>
                                    <p:animRot by="240000">
                                      <p:cBhvr>
                                        <p:cTn id="112" dur="200" fill="hold">
                                          <p:stCondLst>
                                            <p:cond delay="400"/>
                                          </p:stCondLst>
                                        </p:cTn>
                                        <p:tgtEl>
                                          <p:spTgt spid="7">
                                            <p:txEl>
                                              <p:pRg st="5" end="5"/>
                                            </p:txEl>
                                          </p:spTgt>
                                        </p:tgtEl>
                                        <p:attrNameLst>
                                          <p:attrName>r</p:attrName>
                                        </p:attrNameLst>
                                      </p:cBhvr>
                                    </p:animRot>
                                    <p:animRot by="-240000">
                                      <p:cBhvr>
                                        <p:cTn id="113" dur="200" fill="hold">
                                          <p:stCondLst>
                                            <p:cond delay="600"/>
                                          </p:stCondLst>
                                        </p:cTn>
                                        <p:tgtEl>
                                          <p:spTgt spid="7">
                                            <p:txEl>
                                              <p:pRg st="5" end="5"/>
                                            </p:txEl>
                                          </p:spTgt>
                                        </p:tgtEl>
                                        <p:attrNameLst>
                                          <p:attrName>r</p:attrName>
                                        </p:attrNameLst>
                                      </p:cBhvr>
                                    </p:animRot>
                                    <p:animRot by="120000">
                                      <p:cBhvr>
                                        <p:cTn id="114" dur="200" fill="hold">
                                          <p:stCondLst>
                                            <p:cond delay="800"/>
                                          </p:stCondLst>
                                        </p:cTn>
                                        <p:tgtEl>
                                          <p:spTgt spid="7">
                                            <p:txEl>
                                              <p:pRg st="5" end="5"/>
                                            </p:txEl>
                                          </p:spTgt>
                                        </p:tgtEl>
                                        <p:attrNameLst>
                                          <p:attrName>r</p:attrName>
                                        </p:attrNameLst>
                                      </p:cBhvr>
                                    </p:animRot>
                                  </p:childTnLst>
                                </p:cTn>
                              </p:par>
                            </p:childTnLst>
                          </p:cTn>
                        </p:par>
                      </p:childTnLst>
                    </p:cTn>
                  </p:par>
                  <p:par>
                    <p:cTn id="115" fill="hold">
                      <p:stCondLst>
                        <p:cond delay="indefinite"/>
                      </p:stCondLst>
                      <p:childTnLst>
                        <p:par>
                          <p:cTn id="116" fill="hold">
                            <p:stCondLst>
                              <p:cond delay="0"/>
                            </p:stCondLst>
                            <p:childTnLst>
                              <p:par>
                                <p:cTn id="117" presetID="32" presetClass="emph" presetSubtype="0" fill="hold" nodeType="clickEffect">
                                  <p:stCondLst>
                                    <p:cond delay="0"/>
                                  </p:stCondLst>
                                  <p:childTnLst>
                                    <p:animRot by="120000">
                                      <p:cBhvr>
                                        <p:cTn id="118" dur="100" fill="hold">
                                          <p:stCondLst>
                                            <p:cond delay="0"/>
                                          </p:stCondLst>
                                        </p:cTn>
                                        <p:tgtEl>
                                          <p:spTgt spid="7">
                                            <p:txEl>
                                              <p:pRg st="6" end="6"/>
                                            </p:txEl>
                                          </p:spTgt>
                                        </p:tgtEl>
                                        <p:attrNameLst>
                                          <p:attrName>r</p:attrName>
                                        </p:attrNameLst>
                                      </p:cBhvr>
                                    </p:animRot>
                                    <p:animRot by="-240000">
                                      <p:cBhvr>
                                        <p:cTn id="119" dur="200" fill="hold">
                                          <p:stCondLst>
                                            <p:cond delay="200"/>
                                          </p:stCondLst>
                                        </p:cTn>
                                        <p:tgtEl>
                                          <p:spTgt spid="7">
                                            <p:txEl>
                                              <p:pRg st="6" end="6"/>
                                            </p:txEl>
                                          </p:spTgt>
                                        </p:tgtEl>
                                        <p:attrNameLst>
                                          <p:attrName>r</p:attrName>
                                        </p:attrNameLst>
                                      </p:cBhvr>
                                    </p:animRot>
                                    <p:animRot by="240000">
                                      <p:cBhvr>
                                        <p:cTn id="120" dur="200" fill="hold">
                                          <p:stCondLst>
                                            <p:cond delay="400"/>
                                          </p:stCondLst>
                                        </p:cTn>
                                        <p:tgtEl>
                                          <p:spTgt spid="7">
                                            <p:txEl>
                                              <p:pRg st="6" end="6"/>
                                            </p:txEl>
                                          </p:spTgt>
                                        </p:tgtEl>
                                        <p:attrNameLst>
                                          <p:attrName>r</p:attrName>
                                        </p:attrNameLst>
                                      </p:cBhvr>
                                    </p:animRot>
                                    <p:animRot by="-240000">
                                      <p:cBhvr>
                                        <p:cTn id="121" dur="200" fill="hold">
                                          <p:stCondLst>
                                            <p:cond delay="600"/>
                                          </p:stCondLst>
                                        </p:cTn>
                                        <p:tgtEl>
                                          <p:spTgt spid="7">
                                            <p:txEl>
                                              <p:pRg st="6" end="6"/>
                                            </p:txEl>
                                          </p:spTgt>
                                        </p:tgtEl>
                                        <p:attrNameLst>
                                          <p:attrName>r</p:attrName>
                                        </p:attrNameLst>
                                      </p:cBhvr>
                                    </p:animRot>
                                    <p:animRot by="120000">
                                      <p:cBhvr>
                                        <p:cTn id="122" dur="200" fill="hold">
                                          <p:stCondLst>
                                            <p:cond delay="800"/>
                                          </p:stCondLst>
                                        </p:cTn>
                                        <p:tgtEl>
                                          <p:spTgt spid="7">
                                            <p:txEl>
                                              <p:pRg st="6" end="6"/>
                                            </p:txEl>
                                          </p:spTgt>
                                        </p:tgtEl>
                                        <p:attrNameLst>
                                          <p:attrName>r</p:attrName>
                                        </p:attrNameLst>
                                      </p:cBhvr>
                                    </p:animRo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3">
                                            <p:txEl>
                                              <p:pRg st="9" end="9"/>
                                            </p:txEl>
                                          </p:spTgt>
                                        </p:tgtEl>
                                        <p:attrNameLst>
                                          <p:attrName>style.visibility</p:attrName>
                                        </p:attrNameLst>
                                      </p:cBhvr>
                                      <p:to>
                                        <p:strVal val="visible"/>
                                      </p:to>
                                    </p:set>
                                    <p:anim calcmode="lin" valueType="num">
                                      <p:cBhvr>
                                        <p:cTn id="12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2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12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13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6096000" cy="584775"/>
          </a:xfrm>
          <a:prstGeom prst="rect">
            <a:avLst/>
          </a:prstGeom>
        </p:spPr>
        <p:txBody>
          <a:bodyPr>
            <a:spAutoFit/>
          </a:bodyPr>
          <a:lstStyle/>
          <a:p>
            <a:r>
              <a:rPr lang="en-US" sz="3200" dirty="0">
                <a:solidFill>
                  <a:srgbClr val="000000"/>
                </a:solidFill>
                <a:latin typeface="Arial" panose="020B0604020202020204" pitchFamily="34" charset="0"/>
              </a:rPr>
              <a:t>Intro to Python</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347787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Python is a popular programming language. It was created by Guido van Rossum and released in 1991.</a:t>
            </a:r>
            <a:endParaRPr lang="en-US" sz="2000" b="0" dirty="0">
              <a:effectLst/>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 is used for:</a:t>
            </a:r>
          </a:p>
          <a:p>
            <a:endParaRPr lang="en-US" sz="2000" b="0" dirty="0">
              <a:effectLst/>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web development (server-side)</a:t>
            </a:r>
          </a:p>
          <a:p>
            <a:pPr marL="342900" indent="-34290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software development</a:t>
            </a:r>
          </a:p>
          <a:p>
            <a:pPr marL="342900" indent="-34290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mathematics</a:t>
            </a:r>
          </a:p>
          <a:p>
            <a:pPr marL="342900" indent="-34290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system scripting</a:t>
            </a:r>
          </a:p>
          <a:p>
            <a:pPr marL="342900" indent="-34290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calculations</a:t>
            </a:r>
          </a:p>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C53856CD-930D-4954-8B06-54AE816DB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086" y="2384680"/>
            <a:ext cx="7254240" cy="40805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3002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down)">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392810"/>
            <a:ext cx="7619129" cy="584775"/>
          </a:xfrm>
          <a:prstGeom prst="rect">
            <a:avLst/>
          </a:prstGeom>
        </p:spPr>
        <p:txBody>
          <a:bodyPr wrap="square">
            <a:spAutoFit/>
          </a:bodyPr>
          <a:lstStyle/>
          <a:p>
            <a:r>
              <a:rPr lang="en-US" sz="3200" dirty="0">
                <a:solidFill>
                  <a:srgbClr val="000000"/>
                </a:solidFill>
                <a:latin typeface="Arial" panose="020B0604020202020204" pitchFamily="34" charset="0"/>
              </a:rPr>
              <a:t>What can Python do? Why Python?</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764475" y="1225689"/>
            <a:ext cx="9226549" cy="5632311"/>
          </a:xfrm>
          <a:prstGeom prst="rect">
            <a:avLst/>
          </a:prstGeom>
        </p:spPr>
        <p:txBody>
          <a:bodyPr wrap="square" numCol="1">
            <a:spAutoFit/>
          </a:bodyPr>
          <a:lstStyle/>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can be used on a server to create web applications.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can be used alongside software to create workflows.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can connect to database systems. It can also read and modify files.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can be used to handle big data and perform complex mathematics.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works on different platforms (Windows, Mac, Linux, Raspberry Pi, etc.).</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has a simple syntax similar to the English language.</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has syntax that allows developers to write programs with fewer lines than some other programming languages.</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runs on an interpreter system, meaning that code can be executed as soon as it is written. This means that making a program and testing it can be very quick.</a:t>
            </a:r>
          </a:p>
          <a:p>
            <a:pPr fontAlgn="base"/>
            <a:endParaRPr lang="en-US"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Python can be treated in a procedural way, an object-oriented way or a functional way.</a:t>
            </a:r>
          </a:p>
          <a:p>
            <a:pPr fontAlgn="base">
              <a:spcAft>
                <a:spcPts val="1100"/>
              </a:spcAft>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p:txBody>
      </p:sp>
      <p:pic>
        <p:nvPicPr>
          <p:cNvPr id="14338" name="Picture 2">
            <a:extLst>
              <a:ext uri="{FF2B5EF4-FFF2-40B4-BE49-F238E27FC236}">
                <a16:creationId xmlns:a16="http://schemas.microsoft.com/office/drawing/2014/main" id="{16478D52-32FA-4D07-86C6-F3C66E42E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887" y="2231377"/>
            <a:ext cx="2976113" cy="297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91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xEl>
                                              <p:pRg st="0" end="0"/>
                                            </p:txEl>
                                          </p:spTgt>
                                        </p:tgtEl>
                                        <p:attrNameLst>
                                          <p:attrName>ppt_x</p:attrName>
                                          <p:attrName>ppt_y</p:attrName>
                                        </p:attrNameLst>
                                      </p:cBhvr>
                                    </p:animMotion>
                                    <p:animRot by="1500000">
                                      <p:cBhvr>
                                        <p:cTn id="7" dur="125" fill="hold">
                                          <p:stCondLst>
                                            <p:cond delay="0"/>
                                          </p:stCondLst>
                                        </p:cTn>
                                        <p:tgtEl>
                                          <p:spTgt spid="6">
                                            <p:txEl>
                                              <p:pRg st="0" end="0"/>
                                            </p:txEl>
                                          </p:spTgt>
                                        </p:tgtEl>
                                        <p:attrNameLst>
                                          <p:attrName>r</p:attrName>
                                        </p:attrNameLst>
                                      </p:cBhvr>
                                    </p:animRot>
                                    <p:animRot by="-1500000">
                                      <p:cBhvr>
                                        <p:cTn id="8" dur="125" fill="hold">
                                          <p:stCondLst>
                                            <p:cond delay="125"/>
                                          </p:stCondLst>
                                        </p:cTn>
                                        <p:tgtEl>
                                          <p:spTgt spid="6">
                                            <p:txEl>
                                              <p:pRg st="0" end="0"/>
                                            </p:txEl>
                                          </p:spTgt>
                                        </p:tgtEl>
                                        <p:attrNameLst>
                                          <p:attrName>r</p:attrName>
                                        </p:attrNameLst>
                                      </p:cBhvr>
                                    </p:animRot>
                                    <p:animRot by="-1500000">
                                      <p:cBhvr>
                                        <p:cTn id="9" dur="125" fill="hold">
                                          <p:stCondLst>
                                            <p:cond delay="250"/>
                                          </p:stCondLst>
                                        </p:cTn>
                                        <p:tgtEl>
                                          <p:spTgt spid="6">
                                            <p:txEl>
                                              <p:pRg st="0" end="0"/>
                                            </p:txEl>
                                          </p:spTgt>
                                        </p:tgtEl>
                                        <p:attrNameLst>
                                          <p:attrName>r</p:attrName>
                                        </p:attrNameLst>
                                      </p:cBhvr>
                                    </p:animRot>
                                    <p:animRot by="1500000">
                                      <p:cBhvr>
                                        <p:cTn id="10" dur="125" fill="hold">
                                          <p:stCondLst>
                                            <p:cond delay="375"/>
                                          </p:stCondLst>
                                        </p:cTn>
                                        <p:tgtEl>
                                          <p:spTgt spid="6">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6">
                                            <p:txEl>
                                              <p:pRg st="2" end="2"/>
                                            </p:txEl>
                                          </p:spTgt>
                                        </p:tgtEl>
                                        <p:attrNameLst>
                                          <p:attrName>ppt_x</p:attrName>
                                          <p:attrName>ppt_y</p:attrName>
                                        </p:attrNameLst>
                                      </p:cBhvr>
                                    </p:animMotion>
                                    <p:animRot by="1500000">
                                      <p:cBhvr>
                                        <p:cTn id="15" dur="125" fill="hold">
                                          <p:stCondLst>
                                            <p:cond delay="0"/>
                                          </p:stCondLst>
                                        </p:cTn>
                                        <p:tgtEl>
                                          <p:spTgt spid="6">
                                            <p:txEl>
                                              <p:pRg st="2" end="2"/>
                                            </p:txEl>
                                          </p:spTgt>
                                        </p:tgtEl>
                                        <p:attrNameLst>
                                          <p:attrName>r</p:attrName>
                                        </p:attrNameLst>
                                      </p:cBhvr>
                                    </p:animRot>
                                    <p:animRot by="-1500000">
                                      <p:cBhvr>
                                        <p:cTn id="16" dur="125" fill="hold">
                                          <p:stCondLst>
                                            <p:cond delay="125"/>
                                          </p:stCondLst>
                                        </p:cTn>
                                        <p:tgtEl>
                                          <p:spTgt spid="6">
                                            <p:txEl>
                                              <p:pRg st="2" end="2"/>
                                            </p:txEl>
                                          </p:spTgt>
                                        </p:tgtEl>
                                        <p:attrNameLst>
                                          <p:attrName>r</p:attrName>
                                        </p:attrNameLst>
                                      </p:cBhvr>
                                    </p:animRot>
                                    <p:animRot by="-1500000">
                                      <p:cBhvr>
                                        <p:cTn id="17" dur="125" fill="hold">
                                          <p:stCondLst>
                                            <p:cond delay="250"/>
                                          </p:stCondLst>
                                        </p:cTn>
                                        <p:tgtEl>
                                          <p:spTgt spid="6">
                                            <p:txEl>
                                              <p:pRg st="2" end="2"/>
                                            </p:txEl>
                                          </p:spTgt>
                                        </p:tgtEl>
                                        <p:attrNameLst>
                                          <p:attrName>r</p:attrName>
                                        </p:attrNameLst>
                                      </p:cBhvr>
                                    </p:animRot>
                                    <p:animRot by="1500000">
                                      <p:cBhvr>
                                        <p:cTn id="18" dur="125" fill="hold">
                                          <p:stCondLst>
                                            <p:cond delay="375"/>
                                          </p:stCondLst>
                                        </p:cTn>
                                        <p:tgtEl>
                                          <p:spTgt spid="6">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6">
                                            <p:txEl>
                                              <p:pRg st="4" end="4"/>
                                            </p:txEl>
                                          </p:spTgt>
                                        </p:tgtEl>
                                        <p:attrNameLst>
                                          <p:attrName>ppt_x</p:attrName>
                                          <p:attrName>ppt_y</p:attrName>
                                        </p:attrNameLst>
                                      </p:cBhvr>
                                    </p:animMotion>
                                    <p:animRot by="1500000">
                                      <p:cBhvr>
                                        <p:cTn id="23" dur="125" fill="hold">
                                          <p:stCondLst>
                                            <p:cond delay="0"/>
                                          </p:stCondLst>
                                        </p:cTn>
                                        <p:tgtEl>
                                          <p:spTgt spid="6">
                                            <p:txEl>
                                              <p:pRg st="4" end="4"/>
                                            </p:txEl>
                                          </p:spTgt>
                                        </p:tgtEl>
                                        <p:attrNameLst>
                                          <p:attrName>r</p:attrName>
                                        </p:attrNameLst>
                                      </p:cBhvr>
                                    </p:animRot>
                                    <p:animRot by="-1500000">
                                      <p:cBhvr>
                                        <p:cTn id="24" dur="125" fill="hold">
                                          <p:stCondLst>
                                            <p:cond delay="125"/>
                                          </p:stCondLst>
                                        </p:cTn>
                                        <p:tgtEl>
                                          <p:spTgt spid="6">
                                            <p:txEl>
                                              <p:pRg st="4" end="4"/>
                                            </p:txEl>
                                          </p:spTgt>
                                        </p:tgtEl>
                                        <p:attrNameLst>
                                          <p:attrName>r</p:attrName>
                                        </p:attrNameLst>
                                      </p:cBhvr>
                                    </p:animRot>
                                    <p:animRot by="-1500000">
                                      <p:cBhvr>
                                        <p:cTn id="25" dur="125" fill="hold">
                                          <p:stCondLst>
                                            <p:cond delay="250"/>
                                          </p:stCondLst>
                                        </p:cTn>
                                        <p:tgtEl>
                                          <p:spTgt spid="6">
                                            <p:txEl>
                                              <p:pRg st="4" end="4"/>
                                            </p:txEl>
                                          </p:spTgt>
                                        </p:tgtEl>
                                        <p:attrNameLst>
                                          <p:attrName>r</p:attrName>
                                        </p:attrNameLst>
                                      </p:cBhvr>
                                    </p:animRot>
                                    <p:animRot by="1500000">
                                      <p:cBhvr>
                                        <p:cTn id="26" dur="125" fill="hold">
                                          <p:stCondLst>
                                            <p:cond delay="375"/>
                                          </p:stCondLst>
                                        </p:cTn>
                                        <p:tgtEl>
                                          <p:spTgt spid="6">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6">
                                            <p:txEl>
                                              <p:pRg st="6" end="6"/>
                                            </p:txEl>
                                          </p:spTgt>
                                        </p:tgtEl>
                                        <p:attrNameLst>
                                          <p:attrName>ppt_x</p:attrName>
                                          <p:attrName>ppt_y</p:attrName>
                                        </p:attrNameLst>
                                      </p:cBhvr>
                                    </p:animMotion>
                                    <p:animRot by="1500000">
                                      <p:cBhvr>
                                        <p:cTn id="31" dur="125" fill="hold">
                                          <p:stCondLst>
                                            <p:cond delay="0"/>
                                          </p:stCondLst>
                                        </p:cTn>
                                        <p:tgtEl>
                                          <p:spTgt spid="6">
                                            <p:txEl>
                                              <p:pRg st="6" end="6"/>
                                            </p:txEl>
                                          </p:spTgt>
                                        </p:tgtEl>
                                        <p:attrNameLst>
                                          <p:attrName>r</p:attrName>
                                        </p:attrNameLst>
                                      </p:cBhvr>
                                    </p:animRot>
                                    <p:animRot by="-1500000">
                                      <p:cBhvr>
                                        <p:cTn id="32" dur="125" fill="hold">
                                          <p:stCondLst>
                                            <p:cond delay="125"/>
                                          </p:stCondLst>
                                        </p:cTn>
                                        <p:tgtEl>
                                          <p:spTgt spid="6">
                                            <p:txEl>
                                              <p:pRg st="6" end="6"/>
                                            </p:txEl>
                                          </p:spTgt>
                                        </p:tgtEl>
                                        <p:attrNameLst>
                                          <p:attrName>r</p:attrName>
                                        </p:attrNameLst>
                                      </p:cBhvr>
                                    </p:animRot>
                                    <p:animRot by="-1500000">
                                      <p:cBhvr>
                                        <p:cTn id="33" dur="125" fill="hold">
                                          <p:stCondLst>
                                            <p:cond delay="250"/>
                                          </p:stCondLst>
                                        </p:cTn>
                                        <p:tgtEl>
                                          <p:spTgt spid="6">
                                            <p:txEl>
                                              <p:pRg st="6" end="6"/>
                                            </p:txEl>
                                          </p:spTgt>
                                        </p:tgtEl>
                                        <p:attrNameLst>
                                          <p:attrName>r</p:attrName>
                                        </p:attrNameLst>
                                      </p:cBhvr>
                                    </p:animRot>
                                    <p:animRot by="1500000">
                                      <p:cBhvr>
                                        <p:cTn id="34" dur="125" fill="hold">
                                          <p:stCondLst>
                                            <p:cond delay="375"/>
                                          </p:stCondLst>
                                        </p:cTn>
                                        <p:tgtEl>
                                          <p:spTgt spid="6">
                                            <p:txEl>
                                              <p:pRg st="6" end="6"/>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6">
                                            <p:txEl>
                                              <p:pRg st="8" end="8"/>
                                            </p:txEl>
                                          </p:spTgt>
                                        </p:tgtEl>
                                        <p:attrNameLst>
                                          <p:attrName>ppt_x</p:attrName>
                                          <p:attrName>ppt_y</p:attrName>
                                        </p:attrNameLst>
                                      </p:cBhvr>
                                    </p:animMotion>
                                    <p:animRot by="1500000">
                                      <p:cBhvr>
                                        <p:cTn id="39" dur="125" fill="hold">
                                          <p:stCondLst>
                                            <p:cond delay="0"/>
                                          </p:stCondLst>
                                        </p:cTn>
                                        <p:tgtEl>
                                          <p:spTgt spid="6">
                                            <p:txEl>
                                              <p:pRg st="8" end="8"/>
                                            </p:txEl>
                                          </p:spTgt>
                                        </p:tgtEl>
                                        <p:attrNameLst>
                                          <p:attrName>r</p:attrName>
                                        </p:attrNameLst>
                                      </p:cBhvr>
                                    </p:animRot>
                                    <p:animRot by="-1500000">
                                      <p:cBhvr>
                                        <p:cTn id="40" dur="125" fill="hold">
                                          <p:stCondLst>
                                            <p:cond delay="125"/>
                                          </p:stCondLst>
                                        </p:cTn>
                                        <p:tgtEl>
                                          <p:spTgt spid="6">
                                            <p:txEl>
                                              <p:pRg st="8" end="8"/>
                                            </p:txEl>
                                          </p:spTgt>
                                        </p:tgtEl>
                                        <p:attrNameLst>
                                          <p:attrName>r</p:attrName>
                                        </p:attrNameLst>
                                      </p:cBhvr>
                                    </p:animRot>
                                    <p:animRot by="-1500000">
                                      <p:cBhvr>
                                        <p:cTn id="41" dur="125" fill="hold">
                                          <p:stCondLst>
                                            <p:cond delay="250"/>
                                          </p:stCondLst>
                                        </p:cTn>
                                        <p:tgtEl>
                                          <p:spTgt spid="6">
                                            <p:txEl>
                                              <p:pRg st="8" end="8"/>
                                            </p:txEl>
                                          </p:spTgt>
                                        </p:tgtEl>
                                        <p:attrNameLst>
                                          <p:attrName>r</p:attrName>
                                        </p:attrNameLst>
                                      </p:cBhvr>
                                    </p:animRot>
                                    <p:animRot by="1500000">
                                      <p:cBhvr>
                                        <p:cTn id="42" dur="125" fill="hold">
                                          <p:stCondLst>
                                            <p:cond delay="375"/>
                                          </p:stCondLst>
                                        </p:cTn>
                                        <p:tgtEl>
                                          <p:spTgt spid="6">
                                            <p:txEl>
                                              <p:pRg st="8" end="8"/>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6">
                                            <p:txEl>
                                              <p:pRg st="10" end="10"/>
                                            </p:txEl>
                                          </p:spTgt>
                                        </p:tgtEl>
                                        <p:attrNameLst>
                                          <p:attrName>ppt_x</p:attrName>
                                          <p:attrName>ppt_y</p:attrName>
                                        </p:attrNameLst>
                                      </p:cBhvr>
                                    </p:animMotion>
                                    <p:animRot by="1500000">
                                      <p:cBhvr>
                                        <p:cTn id="47" dur="125" fill="hold">
                                          <p:stCondLst>
                                            <p:cond delay="0"/>
                                          </p:stCondLst>
                                        </p:cTn>
                                        <p:tgtEl>
                                          <p:spTgt spid="6">
                                            <p:txEl>
                                              <p:pRg st="10" end="10"/>
                                            </p:txEl>
                                          </p:spTgt>
                                        </p:tgtEl>
                                        <p:attrNameLst>
                                          <p:attrName>r</p:attrName>
                                        </p:attrNameLst>
                                      </p:cBhvr>
                                    </p:animRot>
                                    <p:animRot by="-1500000">
                                      <p:cBhvr>
                                        <p:cTn id="48" dur="125" fill="hold">
                                          <p:stCondLst>
                                            <p:cond delay="125"/>
                                          </p:stCondLst>
                                        </p:cTn>
                                        <p:tgtEl>
                                          <p:spTgt spid="6">
                                            <p:txEl>
                                              <p:pRg st="10" end="10"/>
                                            </p:txEl>
                                          </p:spTgt>
                                        </p:tgtEl>
                                        <p:attrNameLst>
                                          <p:attrName>r</p:attrName>
                                        </p:attrNameLst>
                                      </p:cBhvr>
                                    </p:animRot>
                                    <p:animRot by="-1500000">
                                      <p:cBhvr>
                                        <p:cTn id="49" dur="125" fill="hold">
                                          <p:stCondLst>
                                            <p:cond delay="250"/>
                                          </p:stCondLst>
                                        </p:cTn>
                                        <p:tgtEl>
                                          <p:spTgt spid="6">
                                            <p:txEl>
                                              <p:pRg st="10" end="10"/>
                                            </p:txEl>
                                          </p:spTgt>
                                        </p:tgtEl>
                                        <p:attrNameLst>
                                          <p:attrName>r</p:attrName>
                                        </p:attrNameLst>
                                      </p:cBhvr>
                                    </p:animRot>
                                    <p:animRot by="1500000">
                                      <p:cBhvr>
                                        <p:cTn id="50" dur="125" fill="hold">
                                          <p:stCondLst>
                                            <p:cond delay="375"/>
                                          </p:stCondLst>
                                        </p:cTn>
                                        <p:tgtEl>
                                          <p:spTgt spid="6">
                                            <p:txEl>
                                              <p:pRg st="10" end="10"/>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6">
                                            <p:txEl>
                                              <p:pRg st="12" end="12"/>
                                            </p:txEl>
                                          </p:spTgt>
                                        </p:tgtEl>
                                        <p:attrNameLst>
                                          <p:attrName>ppt_x</p:attrName>
                                          <p:attrName>ppt_y</p:attrName>
                                        </p:attrNameLst>
                                      </p:cBhvr>
                                    </p:animMotion>
                                    <p:animRot by="1500000">
                                      <p:cBhvr>
                                        <p:cTn id="55" dur="125" fill="hold">
                                          <p:stCondLst>
                                            <p:cond delay="0"/>
                                          </p:stCondLst>
                                        </p:cTn>
                                        <p:tgtEl>
                                          <p:spTgt spid="6">
                                            <p:txEl>
                                              <p:pRg st="12" end="12"/>
                                            </p:txEl>
                                          </p:spTgt>
                                        </p:tgtEl>
                                        <p:attrNameLst>
                                          <p:attrName>r</p:attrName>
                                        </p:attrNameLst>
                                      </p:cBhvr>
                                    </p:animRot>
                                    <p:animRot by="-1500000">
                                      <p:cBhvr>
                                        <p:cTn id="56" dur="125" fill="hold">
                                          <p:stCondLst>
                                            <p:cond delay="125"/>
                                          </p:stCondLst>
                                        </p:cTn>
                                        <p:tgtEl>
                                          <p:spTgt spid="6">
                                            <p:txEl>
                                              <p:pRg st="12" end="12"/>
                                            </p:txEl>
                                          </p:spTgt>
                                        </p:tgtEl>
                                        <p:attrNameLst>
                                          <p:attrName>r</p:attrName>
                                        </p:attrNameLst>
                                      </p:cBhvr>
                                    </p:animRot>
                                    <p:animRot by="-1500000">
                                      <p:cBhvr>
                                        <p:cTn id="57" dur="125" fill="hold">
                                          <p:stCondLst>
                                            <p:cond delay="250"/>
                                          </p:stCondLst>
                                        </p:cTn>
                                        <p:tgtEl>
                                          <p:spTgt spid="6">
                                            <p:txEl>
                                              <p:pRg st="12" end="12"/>
                                            </p:txEl>
                                          </p:spTgt>
                                        </p:tgtEl>
                                        <p:attrNameLst>
                                          <p:attrName>r</p:attrName>
                                        </p:attrNameLst>
                                      </p:cBhvr>
                                    </p:animRot>
                                    <p:animRot by="1500000">
                                      <p:cBhvr>
                                        <p:cTn id="58" dur="125" fill="hold">
                                          <p:stCondLst>
                                            <p:cond delay="375"/>
                                          </p:stCondLst>
                                        </p:cTn>
                                        <p:tgtEl>
                                          <p:spTgt spid="6">
                                            <p:txEl>
                                              <p:pRg st="12" end="12"/>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6">
                                            <p:txEl>
                                              <p:pRg st="14" end="14"/>
                                            </p:txEl>
                                          </p:spTgt>
                                        </p:tgtEl>
                                        <p:attrNameLst>
                                          <p:attrName>ppt_x</p:attrName>
                                          <p:attrName>ppt_y</p:attrName>
                                        </p:attrNameLst>
                                      </p:cBhvr>
                                    </p:animMotion>
                                    <p:animRot by="1500000">
                                      <p:cBhvr>
                                        <p:cTn id="63" dur="125" fill="hold">
                                          <p:stCondLst>
                                            <p:cond delay="0"/>
                                          </p:stCondLst>
                                        </p:cTn>
                                        <p:tgtEl>
                                          <p:spTgt spid="6">
                                            <p:txEl>
                                              <p:pRg st="14" end="14"/>
                                            </p:txEl>
                                          </p:spTgt>
                                        </p:tgtEl>
                                        <p:attrNameLst>
                                          <p:attrName>r</p:attrName>
                                        </p:attrNameLst>
                                      </p:cBhvr>
                                    </p:animRot>
                                    <p:animRot by="-1500000">
                                      <p:cBhvr>
                                        <p:cTn id="64" dur="125" fill="hold">
                                          <p:stCondLst>
                                            <p:cond delay="125"/>
                                          </p:stCondLst>
                                        </p:cTn>
                                        <p:tgtEl>
                                          <p:spTgt spid="6">
                                            <p:txEl>
                                              <p:pRg st="14" end="14"/>
                                            </p:txEl>
                                          </p:spTgt>
                                        </p:tgtEl>
                                        <p:attrNameLst>
                                          <p:attrName>r</p:attrName>
                                        </p:attrNameLst>
                                      </p:cBhvr>
                                    </p:animRot>
                                    <p:animRot by="-1500000">
                                      <p:cBhvr>
                                        <p:cTn id="65" dur="125" fill="hold">
                                          <p:stCondLst>
                                            <p:cond delay="250"/>
                                          </p:stCondLst>
                                        </p:cTn>
                                        <p:tgtEl>
                                          <p:spTgt spid="6">
                                            <p:txEl>
                                              <p:pRg st="14" end="14"/>
                                            </p:txEl>
                                          </p:spTgt>
                                        </p:tgtEl>
                                        <p:attrNameLst>
                                          <p:attrName>r</p:attrName>
                                        </p:attrNameLst>
                                      </p:cBhvr>
                                    </p:animRot>
                                    <p:animRot by="1500000">
                                      <p:cBhvr>
                                        <p:cTn id="66" dur="125" fill="hold">
                                          <p:stCondLst>
                                            <p:cond delay="375"/>
                                          </p:stCondLst>
                                        </p:cTn>
                                        <p:tgtEl>
                                          <p:spTgt spid="6">
                                            <p:txEl>
                                              <p:pRg st="14" end="14"/>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nodeType="clickEffect">
                                  <p:stCondLst>
                                    <p:cond delay="0"/>
                                  </p:stCondLst>
                                  <p:iterate type="lt">
                                    <p:tmPct val="10000"/>
                                  </p:iterate>
                                  <p:childTnLst>
                                    <p:animMotion origin="layout" path="M 0.0 0.0 L 0.0 -0.07213" pathEditMode="relative" ptsTypes="">
                                      <p:cBhvr>
                                        <p:cTn id="70" dur="250" accel="50000" decel="50000" autoRev="1" fill="hold">
                                          <p:stCondLst>
                                            <p:cond delay="0"/>
                                          </p:stCondLst>
                                        </p:cTn>
                                        <p:tgtEl>
                                          <p:spTgt spid="6">
                                            <p:txEl>
                                              <p:pRg st="16" end="16"/>
                                            </p:txEl>
                                          </p:spTgt>
                                        </p:tgtEl>
                                        <p:attrNameLst>
                                          <p:attrName>ppt_x</p:attrName>
                                          <p:attrName>ppt_y</p:attrName>
                                        </p:attrNameLst>
                                      </p:cBhvr>
                                    </p:animMotion>
                                    <p:animRot by="1500000">
                                      <p:cBhvr>
                                        <p:cTn id="71" dur="125" fill="hold">
                                          <p:stCondLst>
                                            <p:cond delay="0"/>
                                          </p:stCondLst>
                                        </p:cTn>
                                        <p:tgtEl>
                                          <p:spTgt spid="6">
                                            <p:txEl>
                                              <p:pRg st="16" end="16"/>
                                            </p:txEl>
                                          </p:spTgt>
                                        </p:tgtEl>
                                        <p:attrNameLst>
                                          <p:attrName>r</p:attrName>
                                        </p:attrNameLst>
                                      </p:cBhvr>
                                    </p:animRot>
                                    <p:animRot by="-1500000">
                                      <p:cBhvr>
                                        <p:cTn id="72" dur="125" fill="hold">
                                          <p:stCondLst>
                                            <p:cond delay="125"/>
                                          </p:stCondLst>
                                        </p:cTn>
                                        <p:tgtEl>
                                          <p:spTgt spid="6">
                                            <p:txEl>
                                              <p:pRg st="16" end="16"/>
                                            </p:txEl>
                                          </p:spTgt>
                                        </p:tgtEl>
                                        <p:attrNameLst>
                                          <p:attrName>r</p:attrName>
                                        </p:attrNameLst>
                                      </p:cBhvr>
                                    </p:animRot>
                                    <p:animRot by="-1500000">
                                      <p:cBhvr>
                                        <p:cTn id="73" dur="125" fill="hold">
                                          <p:stCondLst>
                                            <p:cond delay="250"/>
                                          </p:stCondLst>
                                        </p:cTn>
                                        <p:tgtEl>
                                          <p:spTgt spid="6">
                                            <p:txEl>
                                              <p:pRg st="16" end="16"/>
                                            </p:txEl>
                                          </p:spTgt>
                                        </p:tgtEl>
                                        <p:attrNameLst>
                                          <p:attrName>r</p:attrName>
                                        </p:attrNameLst>
                                      </p:cBhvr>
                                    </p:animRot>
                                    <p:animRot by="1500000">
                                      <p:cBhvr>
                                        <p:cTn id="74" dur="125" fill="hold">
                                          <p:stCondLst>
                                            <p:cond delay="375"/>
                                          </p:stCondLst>
                                        </p:cTn>
                                        <p:tgtEl>
                                          <p:spTgt spid="6">
                                            <p:txEl>
                                              <p:pRg st="16" end="16"/>
                                            </p:tx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4338"/>
                                        </p:tgtEl>
                                        <p:attrNameLst>
                                          <p:attrName>style.visibility</p:attrName>
                                        </p:attrNameLst>
                                      </p:cBhvr>
                                      <p:to>
                                        <p:strVal val="visible"/>
                                      </p:to>
                                    </p:set>
                                    <p:animEffect transition="in" filter="circle(in)">
                                      <p:cBhvr>
                                        <p:cTn id="79"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392810"/>
            <a:ext cx="7619129" cy="584775"/>
          </a:xfrm>
          <a:prstGeom prst="rect">
            <a:avLst/>
          </a:prstGeom>
        </p:spPr>
        <p:txBody>
          <a:bodyPr wrap="square">
            <a:spAutoFit/>
          </a:bodyPr>
          <a:lstStyle/>
          <a:p>
            <a:r>
              <a:rPr lang="en-US" sz="3200" dirty="0">
                <a:solidFill>
                  <a:srgbClr val="000000"/>
                </a:solidFill>
                <a:latin typeface="Arial" panose="020B0604020202020204" pitchFamily="34" charset="0"/>
              </a:rPr>
              <a:t>Good to Know</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842646" y="1917749"/>
            <a:ext cx="10506708" cy="1631216"/>
          </a:xfrm>
          <a:prstGeom prst="rect">
            <a:avLst/>
          </a:prstGeom>
        </p:spPr>
        <p:txBody>
          <a:bodyPr wrap="square" numCol="1">
            <a:spAutoFit/>
          </a:bodyPr>
          <a:lstStyle/>
          <a:p>
            <a:pPr marL="285750" indent="-28575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The most recent major version of Python is Python 3, which we shall be using in this class. However, Python 2, although not being updated with anything other than security updates, is still quite popular.</a:t>
            </a:r>
          </a:p>
          <a:p>
            <a:br>
              <a:rPr lang="en-US" sz="2000" b="0" dirty="0">
                <a:effectLst/>
                <a:latin typeface="Arial" panose="020B0604020202020204" pitchFamily="34" charset="0"/>
                <a:cs typeface="Arial" panose="020B0604020202020204" pitchFamily="34" charset="0"/>
              </a:rPr>
            </a:br>
            <a:endParaRPr lang="en-US" sz="2000" dirty="0">
              <a:solidFill>
                <a:srgbClr val="000000"/>
              </a:solidFill>
              <a:latin typeface="Arial" panose="020B0604020202020204" pitchFamily="34" charset="0"/>
              <a:cs typeface="Arial" panose="020B0604020202020204" pitchFamily="34" charset="0"/>
            </a:endParaRPr>
          </a:p>
        </p:txBody>
      </p:sp>
      <p:pic>
        <p:nvPicPr>
          <p:cNvPr id="15362" name="Picture 2">
            <a:extLst>
              <a:ext uri="{FF2B5EF4-FFF2-40B4-BE49-F238E27FC236}">
                <a16:creationId xmlns:a16="http://schemas.microsoft.com/office/drawing/2014/main" id="{672AED07-E578-4B9F-AFF9-073D50C3C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108" y="2703396"/>
            <a:ext cx="6493844" cy="40586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83924F34-C0A1-4326-B3A6-8C62C745F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074" y="2903451"/>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516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1679B04F7CC7489C592462C3F88CD5" ma:contentTypeVersion="13" ma:contentTypeDescription="Create a new document." ma:contentTypeScope="" ma:versionID="04abab900cb97d631a239183da357404">
  <xsd:schema xmlns:xsd="http://www.w3.org/2001/XMLSchema" xmlns:xs="http://www.w3.org/2001/XMLSchema" xmlns:p="http://schemas.microsoft.com/office/2006/metadata/properties" xmlns:ns3="6f2a3e5e-afa9-481e-aa0e-e50480df772d" xmlns:ns4="4d36c983-d850-4e75-a664-336d8736bbbc" targetNamespace="http://schemas.microsoft.com/office/2006/metadata/properties" ma:root="true" ma:fieldsID="33b67003dfd8fd5f891cebedf371c19e" ns3:_="" ns4:_="">
    <xsd:import namespace="6f2a3e5e-afa9-481e-aa0e-e50480df772d"/>
    <xsd:import namespace="4d36c983-d850-4e75-a664-336d8736bb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2a3e5e-afa9-481e-aa0e-e50480df772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36c983-d850-4e75-a664-336d8736bbb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479899-7E31-4FFB-8D23-3196FC068993}">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4d36c983-d850-4e75-a664-336d8736bbbc"/>
    <ds:schemaRef ds:uri="6f2a3e5e-afa9-481e-aa0e-e50480df772d"/>
    <ds:schemaRef ds:uri="http://purl.org/dc/dcmitype/"/>
  </ds:schemaRefs>
</ds:datastoreItem>
</file>

<file path=customXml/itemProps2.xml><?xml version="1.0" encoding="utf-8"?>
<ds:datastoreItem xmlns:ds="http://schemas.openxmlformats.org/officeDocument/2006/customXml" ds:itemID="{2F1F739F-CDE3-4991-BA24-A0C2B5484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2a3e5e-afa9-481e-aa0e-e50480df772d"/>
    <ds:schemaRef ds:uri="4d36c983-d850-4e75-a664-336d8736bb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A60AB-94F2-4184-B2EC-6F75F71623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3018</TotalTime>
  <Words>1482</Words>
  <Application>Microsoft Macintosh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Ranganathan, Raghav Krishna  (Student)</dc:creator>
  <cp:lastModifiedBy>Ranganathan, Raghav Krishna  (Student)</cp:lastModifiedBy>
  <cp:revision>2</cp:revision>
  <dcterms:created xsi:type="dcterms:W3CDTF">2020-12-10T22:11:28Z</dcterms:created>
  <dcterms:modified xsi:type="dcterms:W3CDTF">2024-08-25T01:23:07Z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0x0101000C1679B04F7CC7489C592462C3F88CD5</vt:lpwstr>
  </property>
</Properties>
</file>